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2" r:id="rId3"/>
    <p:sldId id="273" r:id="rId4"/>
    <p:sldId id="258" r:id="rId5"/>
    <p:sldId id="267" r:id="rId6"/>
    <p:sldId id="268" r:id="rId7"/>
    <p:sldId id="269" r:id="rId8"/>
    <p:sldId id="256" r:id="rId9"/>
    <p:sldId id="257" r:id="rId10"/>
    <p:sldId id="265" r:id="rId11"/>
    <p:sldId id="266" r:id="rId12"/>
    <p:sldId id="27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0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1713-E0AC-4C02-9882-B1A4E7D3B34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97EE-5B26-4E33-91E7-F73B6662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694" y="2924944"/>
            <a:ext cx="7772400" cy="14700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 smtClean="0"/>
              <a:t>Inventory </a:t>
            </a:r>
            <a:br>
              <a:rPr lang="en-US" b="1" dirty="0" smtClean="0"/>
            </a:br>
            <a:r>
              <a:rPr lang="en-US" dirty="0" smtClean="0"/>
              <a:t>Product Upload Guide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8" y="1371600"/>
            <a:ext cx="2703512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4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4" y="609600"/>
            <a:ext cx="8229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Add Product Option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lang="en-US" altLang="ko-KR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1 Option that you created previously. (Refer to Product option page 6-7)</a:t>
            </a:r>
          </a:p>
          <a:p>
            <a:pPr marL="457200" lvl="1" indent="0">
              <a:buNone/>
            </a:pPr>
            <a:r>
              <a:rPr lang="en-US" altLang="ko-KR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Able to select 2 Options in case you need 2nd options. (color and size)  Use 2</a:t>
            </a:r>
            <a:r>
              <a:rPr lang="en-US" altLang="ko-KR" sz="1100" baseline="300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nd</a:t>
            </a:r>
            <a:r>
              <a:rPr lang="en-US" altLang="ko-KR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Option for extra option.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r>
              <a:rPr lang="en-US" altLang="ko-KR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2.   Enter SKU# per each option (cannot be duplicate) 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 startAt="3"/>
            </a:pPr>
            <a:r>
              <a:rPr lang="en-US" altLang="ko-KR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Upload a main image </a:t>
            </a:r>
          </a:p>
          <a:p>
            <a:pPr marL="457200" lvl="1" indent="0">
              <a:buNone/>
            </a:pPr>
            <a:r>
              <a:rPr lang="en-US" altLang="ko-KR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Then click SAVE 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1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r>
              <a:rPr lang="en-US" altLang="ko-KR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Then you will see the more image button showing.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1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 startAt="4"/>
            </a:pPr>
            <a:r>
              <a:rPr lang="en-US" altLang="ko-KR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Option’s more images:</a:t>
            </a:r>
          </a:p>
          <a:p>
            <a:pPr marL="457200" lvl="1" indent="0">
              <a:buNone/>
            </a:pPr>
            <a:r>
              <a:rPr lang="en-US" altLang="ko-KR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Go to next page for detail to upload more images for</a:t>
            </a:r>
          </a:p>
          <a:p>
            <a:pPr marL="457200" lvl="1" indent="0">
              <a:buNone/>
            </a:pPr>
            <a:r>
              <a:rPr lang="en-US" altLang="ko-KR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each option.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02750"/>
            <a:ext cx="2945687" cy="3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237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6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5" y="609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Enter Product Option - More Image per Color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More Button is created after you upload the main color option image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This is used only if you have color option.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810000"/>
            <a:ext cx="31508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 Click More Image Button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 Upload image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and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Save</a:t>
            </a:r>
          </a:p>
          <a:p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File name should be only in English.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49296"/>
            <a:ext cx="4495800" cy="312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9" y="1752600"/>
            <a:ext cx="890324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2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5" y="609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Enter UPC Code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Enter UPC Code after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licking More Button on the same screen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4" y="1439878"/>
            <a:ext cx="890324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61302"/>
              </p:ext>
            </p:extLst>
          </p:nvPr>
        </p:nvGraphicFramePr>
        <p:xfrm>
          <a:off x="5666443" y="2927350"/>
          <a:ext cx="3088579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4" imgW="4977720" imgH="6336360" progId="">
                  <p:embed/>
                </p:oleObj>
              </mc:Choice>
              <mc:Fallback>
                <p:oleObj r:id="rId4" imgW="4977720" imgH="6336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6443" y="2927350"/>
                        <a:ext cx="3088579" cy="393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461020" y="3870356"/>
            <a:ext cx="274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Click More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Image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Enter UPC code</a:t>
            </a: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Save</a:t>
            </a:r>
            <a:endParaRPr lang="en-US" altLang="ko-KR" sz="12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7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Vendor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Enter Vendor Information.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u="sng" dirty="0" smtClean="0"/>
              <a:t>Inventory&gt;Vendor&gt;</a:t>
            </a:r>
            <a:r>
              <a:rPr lang="ko-KR" altLang="en-US" sz="1600" u="sng" dirty="0" smtClean="0"/>
              <a:t> </a:t>
            </a:r>
            <a:r>
              <a:rPr lang="en-US" altLang="ko-KR" sz="1600" u="sng" dirty="0" smtClean="0"/>
              <a:t>Click          (Add) </a:t>
            </a:r>
            <a:r>
              <a:rPr lang="en-US" altLang="ko-KR" sz="1600" u="sng" dirty="0"/>
              <a:t>to </a:t>
            </a:r>
            <a:r>
              <a:rPr lang="en-US" altLang="ko-KR" sz="1600" u="sng" dirty="0" smtClean="0"/>
              <a:t>create vendor </a:t>
            </a:r>
            <a:r>
              <a:rPr lang="en-US" altLang="ko-KR" sz="1600" dirty="0"/>
              <a:t>on the </a:t>
            </a:r>
            <a:r>
              <a:rPr lang="en-US" altLang="ko-KR" sz="1600" dirty="0" smtClean="0"/>
              <a:t>top right.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You fill in only the </a:t>
            </a:r>
            <a:r>
              <a:rPr lang="en-US" altLang="ko-KR" sz="1600" dirty="0">
                <a:solidFill>
                  <a:srgbClr val="FF0000"/>
                </a:solidFill>
              </a:rPr>
              <a:t>red * </a:t>
            </a:r>
            <a:r>
              <a:rPr lang="en-US" altLang="ko-KR" sz="1600" dirty="0" smtClean="0">
                <a:solidFill>
                  <a:srgbClr val="FF0000"/>
                </a:solidFill>
              </a:rPr>
              <a:t>parts</a:t>
            </a:r>
            <a:endParaRPr lang="en-US" altLang="ko-KR" sz="1600" u="sng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400" b="1" dirty="0" smtClean="0"/>
              <a:t>Site:</a:t>
            </a:r>
            <a:r>
              <a:rPr lang="en-US" sz="1400" dirty="0"/>
              <a:t> leave it as it is (it’s already setup</a:t>
            </a:r>
            <a:r>
              <a:rPr lang="en-US" sz="1400" dirty="0" smtClean="0"/>
              <a:t>)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 smtClean="0"/>
              <a:t>Vendor Name:  </a:t>
            </a:r>
            <a:r>
              <a:rPr lang="en-US" altLang="ko-KR" sz="1400" dirty="0" smtClean="0"/>
              <a:t>put the name of the vendor </a:t>
            </a:r>
          </a:p>
          <a:p>
            <a:pPr marL="0" indent="0">
              <a:buNone/>
            </a:pPr>
            <a:r>
              <a:rPr lang="en-US" altLang="ko-KR" sz="1400" b="1" dirty="0" smtClean="0"/>
              <a:t>Vendor User</a:t>
            </a:r>
            <a:r>
              <a:rPr lang="en-US" altLang="ko-KR" sz="1400" dirty="0" smtClean="0"/>
              <a:t>:   Click  </a:t>
            </a:r>
            <a:r>
              <a:rPr lang="en-US" altLang="ko-KR" sz="1400" u="sng" dirty="0" smtClean="0"/>
              <a:t>Create New User </a:t>
            </a:r>
            <a:r>
              <a:rPr lang="en-US" altLang="ko-KR" sz="1400" dirty="0" smtClean="0"/>
              <a:t>to add a new vendor. </a:t>
            </a:r>
          </a:p>
          <a:p>
            <a:pPr marL="0" indent="0">
              <a:buNone/>
            </a:pPr>
            <a:r>
              <a:rPr lang="en-US" altLang="ko-KR" sz="1400" dirty="0" smtClean="0"/>
              <a:t>On the User info page-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change the Account Level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to Vendor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(first line)</a:t>
            </a:r>
          </a:p>
          <a:p>
            <a:pPr marL="0" indent="0">
              <a:buNone/>
            </a:pPr>
            <a:r>
              <a:rPr lang="en-US" altLang="ko-KR" sz="1400" dirty="0" smtClean="0"/>
              <a:t>and fill in the rest of </a:t>
            </a:r>
            <a:r>
              <a:rPr lang="en-US" altLang="ko-KR" sz="1400" dirty="0" smtClean="0">
                <a:solidFill>
                  <a:srgbClr val="FF0000"/>
                </a:solidFill>
              </a:rPr>
              <a:t>red * parts</a:t>
            </a:r>
          </a:p>
          <a:p>
            <a:pPr marL="0" indent="0">
              <a:buNone/>
            </a:pPr>
            <a:r>
              <a:rPr lang="en-US" altLang="ko-KR" sz="1400" dirty="0" smtClean="0"/>
              <a:t>Click Save on the Bottom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4700" dirty="0" smtClean="0"/>
              <a:t> </a:t>
            </a:r>
          </a:p>
          <a:p>
            <a:pPr marL="0" indent="0" algn="ctr">
              <a:buNone/>
            </a:pPr>
            <a:r>
              <a:rPr lang="en-US" altLang="ko-KR" sz="4700" dirty="0" smtClean="0"/>
              <a:t>Brand</a:t>
            </a:r>
          </a:p>
          <a:p>
            <a:pPr marL="0" indent="0">
              <a:buNone/>
            </a:pPr>
            <a:r>
              <a:rPr lang="en-US" sz="1700" b="1" dirty="0"/>
              <a:t>Enter </a:t>
            </a:r>
            <a:r>
              <a:rPr lang="en-US" sz="1700" b="1" dirty="0" smtClean="0"/>
              <a:t>Brand </a:t>
            </a:r>
            <a:r>
              <a:rPr lang="en-US" sz="1700" b="1" dirty="0"/>
              <a:t>Information</a:t>
            </a:r>
            <a:r>
              <a:rPr lang="en-US" sz="1700" b="1" dirty="0" smtClean="0"/>
              <a:t>.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600" u="sng" dirty="0" smtClean="0"/>
              <a:t>Inventory&gt;Brand&gt;</a:t>
            </a:r>
            <a:r>
              <a:rPr lang="ko-KR" altLang="en-US" sz="1600" u="sng" dirty="0" smtClean="0"/>
              <a:t> </a:t>
            </a:r>
            <a:r>
              <a:rPr lang="en-US" altLang="ko-KR" sz="1600" u="sng" dirty="0" smtClean="0"/>
              <a:t>Click           (Add) </a:t>
            </a:r>
            <a:r>
              <a:rPr lang="en-US" altLang="ko-KR" sz="1600" u="sng" dirty="0"/>
              <a:t>to create b</a:t>
            </a:r>
            <a:r>
              <a:rPr lang="en-US" altLang="ko-KR" sz="1600" u="sng" dirty="0" smtClean="0"/>
              <a:t>rand </a:t>
            </a:r>
            <a:r>
              <a:rPr lang="en-US" altLang="ko-KR" sz="1600" dirty="0"/>
              <a:t>on the </a:t>
            </a:r>
            <a:r>
              <a:rPr lang="en-US" altLang="ko-KR" sz="1600" dirty="0" smtClean="0"/>
              <a:t>top right.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You fill in only the </a:t>
            </a:r>
            <a:r>
              <a:rPr lang="en-US" altLang="ko-KR" sz="1600" dirty="0">
                <a:solidFill>
                  <a:srgbClr val="FF0000"/>
                </a:solidFill>
              </a:rPr>
              <a:t>red * </a:t>
            </a:r>
            <a:r>
              <a:rPr lang="en-US" altLang="ko-KR" sz="1600" dirty="0" smtClean="0">
                <a:solidFill>
                  <a:srgbClr val="FF0000"/>
                </a:solidFill>
              </a:rPr>
              <a:t>parts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/>
              <a:t>Site:  </a:t>
            </a:r>
            <a:r>
              <a:rPr lang="en-US" sz="1400" dirty="0" smtClean="0"/>
              <a:t>leave it as it is (it’s already setup)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Vendor </a:t>
            </a:r>
            <a:r>
              <a:rPr lang="en-US" altLang="ko-KR" sz="1400" b="1" dirty="0" smtClean="0"/>
              <a:t>: </a:t>
            </a:r>
            <a:r>
              <a:rPr lang="en-US" altLang="ko-KR" sz="1400" dirty="0" smtClean="0"/>
              <a:t>choose one vendor </a:t>
            </a:r>
          </a:p>
          <a:p>
            <a:pPr marL="0" indent="0">
              <a:buNone/>
            </a:pPr>
            <a:r>
              <a:rPr lang="en-US" altLang="ko-KR" sz="1400" b="1" dirty="0" smtClean="0"/>
              <a:t>Brand Name: </a:t>
            </a:r>
            <a:r>
              <a:rPr lang="en-US" altLang="ko-KR" sz="1400" dirty="0" smtClean="0"/>
              <a:t>put brand name</a:t>
            </a:r>
          </a:p>
          <a:p>
            <a:pPr marL="0" indent="0">
              <a:buNone/>
            </a:pPr>
            <a:r>
              <a:rPr lang="en-US" altLang="ko-KR" sz="1400" dirty="0"/>
              <a:t>Click Save on the Bottom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317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57750"/>
            <a:ext cx="317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74" y="4448175"/>
            <a:ext cx="1626755" cy="125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1828800"/>
            <a:ext cx="176470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26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Category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Setup your Category</a:t>
            </a:r>
          </a:p>
          <a:p>
            <a:pPr marL="0" indent="0">
              <a:buNone/>
            </a:pPr>
            <a:endParaRPr lang="en-US" sz="1600" u="sng" dirty="0" smtClean="0"/>
          </a:p>
          <a:p>
            <a:pPr marL="0" indent="0">
              <a:buNone/>
            </a:pPr>
            <a:r>
              <a:rPr lang="en-US" sz="1600" u="sng" dirty="0" smtClean="0"/>
              <a:t>Inventory&gt;Category&gt;</a:t>
            </a:r>
            <a:r>
              <a:rPr lang="ko-KR" altLang="en-US" sz="1600" u="sng" dirty="0" smtClean="0"/>
              <a:t> </a:t>
            </a:r>
            <a:r>
              <a:rPr lang="en-US" altLang="ko-KR" sz="1600" u="sng" dirty="0"/>
              <a:t>Click </a:t>
            </a:r>
            <a:r>
              <a:rPr lang="en-US" altLang="ko-KR" sz="1600" u="sng" dirty="0" smtClean="0"/>
              <a:t>          (</a:t>
            </a:r>
            <a:r>
              <a:rPr lang="en-US" altLang="ko-KR" sz="1600" u="sng" dirty="0"/>
              <a:t>Add) to create </a:t>
            </a:r>
            <a:r>
              <a:rPr lang="en-US" altLang="ko-KR" sz="1600" u="sng" dirty="0" smtClean="0"/>
              <a:t>category </a:t>
            </a:r>
            <a:r>
              <a:rPr lang="en-US" altLang="ko-KR" sz="1600" dirty="0"/>
              <a:t>on the </a:t>
            </a:r>
            <a:r>
              <a:rPr lang="en-US" altLang="ko-KR" sz="1600" dirty="0" smtClean="0"/>
              <a:t>top right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You fill in only the </a:t>
            </a:r>
            <a:r>
              <a:rPr lang="en-US" altLang="ko-KR" sz="1600" dirty="0">
                <a:solidFill>
                  <a:srgbClr val="FF0000"/>
                </a:solidFill>
              </a:rPr>
              <a:t>red * </a:t>
            </a:r>
            <a:r>
              <a:rPr lang="en-US" altLang="ko-KR" sz="1600" dirty="0" smtClean="0">
                <a:solidFill>
                  <a:srgbClr val="FF0000"/>
                </a:solidFill>
              </a:rPr>
              <a:t>parts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100" dirty="0" smtClean="0"/>
              <a:t>Needed entries </a:t>
            </a:r>
            <a:endParaRPr lang="en-US" altLang="ko-KR" sz="1100" dirty="0"/>
          </a:p>
          <a:p>
            <a:pPr marL="0" indent="0">
              <a:buNone/>
            </a:pPr>
            <a:r>
              <a:rPr lang="en-US" sz="1400" b="1" dirty="0" smtClean="0"/>
              <a:t>Name:  </a:t>
            </a:r>
            <a:r>
              <a:rPr lang="en-US" sz="1400" dirty="0" smtClean="0"/>
              <a:t>put </a:t>
            </a:r>
            <a:r>
              <a:rPr lang="en-US" sz="1400" dirty="0"/>
              <a:t>c</a:t>
            </a:r>
            <a:r>
              <a:rPr lang="en-US" sz="1400" dirty="0" smtClean="0"/>
              <a:t>ategory name </a:t>
            </a:r>
          </a:p>
          <a:p>
            <a:pPr marL="0" indent="0">
              <a:buNone/>
            </a:pPr>
            <a:r>
              <a:rPr lang="en-US" sz="1400" b="1" dirty="0" smtClean="0"/>
              <a:t>Classification Code and Type:  </a:t>
            </a:r>
            <a:r>
              <a:rPr lang="en-US" sz="1400" dirty="0" smtClean="0"/>
              <a:t>leave it as it is (auto category code)</a:t>
            </a:r>
          </a:p>
          <a:p>
            <a:pPr marL="0" indent="0">
              <a:buNone/>
            </a:pPr>
            <a:r>
              <a:rPr lang="en-US" sz="1400" b="1" dirty="0" smtClean="0"/>
              <a:t>Subcategory Of :  </a:t>
            </a:r>
            <a:r>
              <a:rPr lang="en-US" sz="1400" dirty="0"/>
              <a:t>c</a:t>
            </a:r>
            <a:r>
              <a:rPr lang="en-US" sz="1400" dirty="0" smtClean="0"/>
              <a:t>reate a Root category(main category) or find categories you need to put under.</a:t>
            </a:r>
          </a:p>
          <a:p>
            <a:pPr marL="0" indent="0">
              <a:buNone/>
            </a:pPr>
            <a:r>
              <a:rPr lang="en-US" sz="1400" dirty="0" smtClean="0"/>
              <a:t>(You can select multiple categories)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Click Add to create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57867"/>
            <a:ext cx="1524000" cy="149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317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60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 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98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Product Options</a:t>
            </a:r>
          </a:p>
          <a:p>
            <a:pPr marL="0" indent="0">
              <a:buNone/>
            </a:pPr>
            <a:r>
              <a:rPr lang="en-US" dirty="0" smtClean="0"/>
              <a:t>Products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05000"/>
            <a:ext cx="460502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0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685800"/>
            <a:ext cx="8458200" cy="5287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en-US" sz="1400" kern="1200" dirty="0">
                <a:solidFill>
                  <a:schemeClr val="tx1"/>
                </a:solidFill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Product </a:t>
            </a:r>
            <a:r>
              <a:rPr lang="en-US" sz="2000" dirty="0" smtClean="0"/>
              <a:t>Options </a:t>
            </a:r>
            <a:r>
              <a:rPr lang="en-US" altLang="ko-KR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</a:p>
          <a:p>
            <a:pPr marL="0" indent="0">
              <a:buNone/>
            </a:pPr>
            <a:r>
              <a:rPr lang="en-US" altLang="ko-KR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Add Options First before adding products </a:t>
            </a:r>
          </a:p>
          <a:p>
            <a:pPr marL="0" indent="0">
              <a:buNone/>
            </a:pPr>
            <a:r>
              <a:rPr lang="en-US" sz="1400" b="1" dirty="0" smtClean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Inventory – Product Option (First Screen)</a:t>
            </a:r>
            <a:endParaRPr lang="en-US" altLang="ko-KR" sz="1400" b="1" dirty="0" smtClean="0">
              <a:ln w="18415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3" y="2743200"/>
            <a:ext cx="8763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99380"/>
            <a:ext cx="2444393" cy="179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88" y="838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Product </a:t>
            </a:r>
            <a:r>
              <a:rPr lang="en-US" sz="2400" dirty="0" smtClean="0"/>
              <a:t>Options Add</a:t>
            </a:r>
            <a:endParaRPr lang="en-US" sz="2400" dirty="0"/>
          </a:p>
          <a:p>
            <a:pPr marL="0" indent="0">
              <a:buNone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ko-KR" altLang="en-US" sz="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Inventory &gt; Product </a:t>
            </a:r>
            <a:r>
              <a:rPr lang="en-US" altLang="ko-KR" sz="15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is on the</a:t>
            </a:r>
            <a:r>
              <a:rPr lang="ko-KR" altLang="en-US" sz="15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5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lower right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5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5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Click </a:t>
            </a:r>
            <a:r>
              <a:rPr lang="ko-KR" altLang="en-US" sz="15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en-US" altLang="ko-KR" sz="15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Add Button</a:t>
            </a:r>
            <a:r>
              <a:rPr lang="en-US" altLang="ko-KR" sz="15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5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to create Option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****Able to use the same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repeatedly for </a:t>
            </a:r>
            <a:r>
              <a:rPr lang="en-US" altLang="ko-KR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other products once setup.</a:t>
            </a: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1702595"/>
            <a:ext cx="349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160513"/>
              </p:ext>
            </p:extLst>
          </p:nvPr>
        </p:nvGraphicFramePr>
        <p:xfrm>
          <a:off x="304800" y="2286000"/>
          <a:ext cx="6569024" cy="3399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4" imgW="8368200" imgH="4330080" progId="">
                  <p:embed/>
                </p:oleObj>
              </mc:Choice>
              <mc:Fallback>
                <p:oleObj r:id="rId4" imgW="8368200" imgH="4330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286000"/>
                        <a:ext cx="6569024" cy="3399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050097"/>
              </p:ext>
            </p:extLst>
          </p:nvPr>
        </p:nvGraphicFramePr>
        <p:xfrm>
          <a:off x="6756400" y="3535175"/>
          <a:ext cx="23876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6" imgW="2387160" imgH="1701360" progId="">
                  <p:embed/>
                </p:oleObj>
              </mc:Choice>
              <mc:Fallback>
                <p:oleObj r:id="rId6" imgW="2387160" imgH="1701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56400" y="3535175"/>
                        <a:ext cx="23876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6058324" y="4267200"/>
            <a:ext cx="1143000" cy="417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93429" y="4440529"/>
            <a:ext cx="21499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</a:t>
            </a:r>
            <a:r>
              <a:rPr lang="en-US" altLang="ko-KR" sz="1100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Show In </a:t>
            </a:r>
            <a:r>
              <a:rPr lang="en-US" altLang="ko-KR" sz="11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Amazon</a:t>
            </a:r>
            <a:endParaRPr lang="en-US" altLang="ko-KR" sz="14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6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Name</a:t>
            </a:r>
            <a:r>
              <a:rPr lang="en-US" sz="1400" b="1" dirty="0"/>
              <a:t>: </a:t>
            </a:r>
            <a:r>
              <a:rPr lang="en-US" sz="1400" dirty="0"/>
              <a:t>Name of </a:t>
            </a:r>
            <a:r>
              <a:rPr lang="en-US" sz="1400" dirty="0" smtClean="0"/>
              <a:t>Option</a:t>
            </a:r>
          </a:p>
          <a:p>
            <a:pPr marL="0" indent="0">
              <a:buNone/>
            </a:pPr>
            <a:r>
              <a:rPr lang="en-US" sz="1400" b="1" dirty="0" smtClean="0"/>
              <a:t>Products: 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Show </a:t>
            </a:r>
            <a:r>
              <a:rPr lang="en-US" altLang="ko-KR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r>
              <a:rPr lang="ko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Show Related Products that are using this option.</a:t>
            </a:r>
            <a:endParaRPr lang="en-US" sz="1200" dirty="0">
              <a:latin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sz="1400" b="1" dirty="0" smtClean="0"/>
              <a:t>Option Details: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Show </a:t>
            </a:r>
            <a:r>
              <a:rPr lang="en-US" altLang="ko-KR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r>
              <a:rPr lang="ko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– Show Option Detail page (See below) You can add or modify Each Color.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Add each option name one by one</a:t>
            </a:r>
            <a:r>
              <a:rPr lang="ko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red -&gt; Add ,   yellow-&gt; Add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8153400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598"/>
            <a:ext cx="8229600" cy="5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5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Upload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848600" cy="58674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Inventory&gt;Product&gt;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Click on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+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(Add</a:t>
            </a:r>
            <a:r>
              <a:rPr lang="en-US" altLang="ko-KR" sz="1800" dirty="0" smtClean="0">
                <a:solidFill>
                  <a:schemeClr val="tx1"/>
                </a:solidFill>
              </a:rPr>
              <a:t>) to create on the lower bottom</a:t>
            </a:r>
          </a:p>
          <a:p>
            <a:pPr algn="l"/>
            <a:r>
              <a:rPr lang="en-US" altLang="ko-KR" sz="1800" dirty="0" smtClean="0">
                <a:solidFill>
                  <a:schemeClr val="tx1"/>
                </a:solidFill>
              </a:rPr>
              <a:t>You fill in only the </a:t>
            </a:r>
            <a:r>
              <a:rPr lang="en-US" altLang="ko-KR" sz="1800" dirty="0" smtClean="0">
                <a:solidFill>
                  <a:srgbClr val="FF0000"/>
                </a:solidFill>
              </a:rPr>
              <a:t>red * parts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u="sng" dirty="0" smtClean="0">
                <a:solidFill>
                  <a:schemeClr val="tx1"/>
                </a:solidFill>
              </a:rPr>
              <a:t>that applies to you.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endParaRPr lang="en-US" altLang="ko-KR" sz="1500" u="sng" dirty="0" smtClean="0">
              <a:solidFill>
                <a:srgbClr val="0070C0"/>
              </a:solidFill>
            </a:endParaRPr>
          </a:p>
          <a:p>
            <a:pPr algn="l"/>
            <a:r>
              <a:rPr lang="en-US" altLang="ko-KR" sz="1500" u="sng" dirty="0" smtClean="0">
                <a:solidFill>
                  <a:srgbClr val="0070C0"/>
                </a:solidFill>
              </a:rPr>
              <a:t>Will explain only the parts that are needed extra info and exclude the self explanatory parts</a:t>
            </a:r>
            <a:r>
              <a:rPr lang="en-US" altLang="ko-KR" sz="1600" u="sng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600" dirty="0" smtClean="0">
                <a:solidFill>
                  <a:srgbClr val="FF0000"/>
                </a:solidFill>
              </a:rPr>
              <a:t>General</a:t>
            </a:r>
          </a:p>
          <a:p>
            <a:pPr algn="l"/>
            <a:r>
              <a:rPr lang="en-US" sz="1500" b="1" dirty="0" smtClean="0">
                <a:solidFill>
                  <a:schemeClr val="tx1"/>
                </a:solidFill>
              </a:rPr>
              <a:t>Sites:  </a:t>
            </a:r>
            <a:r>
              <a:rPr lang="en-US" sz="1400" dirty="0" smtClean="0">
                <a:solidFill>
                  <a:schemeClr val="tx1"/>
                </a:solidFill>
              </a:rPr>
              <a:t>Already selected 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Name: </a:t>
            </a:r>
            <a:r>
              <a:rPr lang="en-US" sz="1400" dirty="0" smtClean="0">
                <a:solidFill>
                  <a:schemeClr val="tx1"/>
                </a:solidFill>
              </a:rPr>
              <a:t>Name of Product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b="1" dirty="0" err="1" smtClean="0">
                <a:solidFill>
                  <a:schemeClr val="tx1"/>
                </a:solidFill>
              </a:rPr>
              <a:t>Product</a:t>
            </a:r>
            <a:r>
              <a:rPr lang="en-US" sz="1400" b="1" dirty="0" smtClean="0">
                <a:solidFill>
                  <a:schemeClr val="tx1"/>
                </a:solidFill>
              </a:rPr>
              <a:t> ID/ SKU : 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Product  SKU number 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UPC</a:t>
            </a:r>
            <a:r>
              <a:rPr lang="en-US" sz="1400" dirty="0" smtClean="0">
                <a:solidFill>
                  <a:schemeClr val="tx1"/>
                </a:solidFill>
              </a:rPr>
              <a:t>:  UPC code used for Amazon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Item Name: </a:t>
            </a:r>
            <a:r>
              <a:rPr lang="en-US" sz="1400" dirty="0" smtClean="0">
                <a:solidFill>
                  <a:schemeClr val="tx1"/>
                </a:solidFill>
              </a:rPr>
              <a:t>Your own product name (if any) of above SKU# for inter-office use only </a:t>
            </a:r>
          </a:p>
          <a:p>
            <a:pPr algn="l"/>
            <a:r>
              <a:rPr lang="en-US" altLang="ko-KR" sz="1400" b="1" dirty="0" smtClean="0">
                <a:solidFill>
                  <a:schemeClr val="tx1"/>
                </a:solidFill>
              </a:rPr>
              <a:t>Brand</a:t>
            </a:r>
            <a:r>
              <a:rPr lang="en-US" altLang="ko-KR" sz="1400" dirty="0" smtClean="0">
                <a:solidFill>
                  <a:schemeClr val="tx1"/>
                </a:solidFill>
              </a:rPr>
              <a:t> :  Select one brand for the product. </a:t>
            </a:r>
          </a:p>
          <a:p>
            <a:pPr algn="l"/>
            <a:r>
              <a:rPr lang="en-US" altLang="ko-KR" sz="1400" b="1" dirty="0" smtClean="0">
                <a:solidFill>
                  <a:schemeClr val="tx1"/>
                </a:solidFill>
              </a:rPr>
              <a:t>Category</a:t>
            </a:r>
            <a:r>
              <a:rPr lang="en-US" altLang="ko-KR" sz="1400" b="1" dirty="0">
                <a:solidFill>
                  <a:schemeClr val="tx1"/>
                </a:solidFill>
              </a:rPr>
              <a:t>:  </a:t>
            </a:r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</a:rPr>
              <a:t>heck </a:t>
            </a:r>
            <a:r>
              <a:rPr lang="en-US" altLang="ko-KR" sz="1400" dirty="0">
                <a:solidFill>
                  <a:schemeClr val="tx1"/>
                </a:solidFill>
              </a:rPr>
              <a:t>the boxes where (which category) you need to put under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400" b="1" dirty="0">
                <a:solidFill>
                  <a:schemeClr val="tx1"/>
                </a:solidFill>
              </a:rPr>
              <a:t>Price</a:t>
            </a:r>
            <a:r>
              <a:rPr lang="en-US" altLang="ko-KR" sz="1600" b="1" dirty="0">
                <a:solidFill>
                  <a:schemeClr val="tx1"/>
                </a:solidFill>
              </a:rPr>
              <a:t>:   </a:t>
            </a:r>
            <a:r>
              <a:rPr lang="en-US" altLang="ko-KR" sz="1400" dirty="0">
                <a:solidFill>
                  <a:schemeClr val="tx1"/>
                </a:solidFill>
              </a:rPr>
              <a:t>Original </a:t>
            </a:r>
            <a:r>
              <a:rPr lang="en-US" altLang="ko-KR" sz="1400" dirty="0" smtClean="0">
                <a:solidFill>
                  <a:schemeClr val="tx1"/>
                </a:solidFill>
              </a:rPr>
              <a:t>Price(MSRP) </a:t>
            </a:r>
            <a:r>
              <a:rPr lang="en-US" altLang="ko-KR" sz="1400" dirty="0">
                <a:solidFill>
                  <a:schemeClr val="tx1"/>
                </a:solidFill>
              </a:rPr>
              <a:t>Offer </a:t>
            </a:r>
            <a:r>
              <a:rPr lang="en-US" altLang="ko-KR" sz="1400" dirty="0" smtClean="0">
                <a:solidFill>
                  <a:schemeClr val="tx1"/>
                </a:solidFill>
              </a:rPr>
              <a:t>Price(Sale Price) </a:t>
            </a:r>
            <a:r>
              <a:rPr lang="en-US" altLang="ko-KR" sz="1400" dirty="0">
                <a:solidFill>
                  <a:schemeClr val="tx1"/>
                </a:solidFill>
              </a:rPr>
              <a:t>/ Dealer </a:t>
            </a:r>
            <a:r>
              <a:rPr lang="en-US" altLang="ko-KR" sz="1400" dirty="0" smtClean="0">
                <a:solidFill>
                  <a:schemeClr val="tx1"/>
                </a:solidFill>
              </a:rPr>
              <a:t>Price(Wholesale Price) </a:t>
            </a:r>
            <a:r>
              <a:rPr lang="en-US" altLang="ko-KR" sz="1400" dirty="0">
                <a:solidFill>
                  <a:schemeClr val="tx1"/>
                </a:solidFill>
              </a:rPr>
              <a:t>store cost( </a:t>
            </a:r>
            <a:r>
              <a:rPr lang="en-US" altLang="ko-KR" sz="1400" dirty="0" smtClean="0">
                <a:solidFill>
                  <a:schemeClr val="tx1"/>
                </a:solidFill>
              </a:rPr>
              <a:t>vendor’s price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l"/>
            <a:r>
              <a:rPr lang="en-US" altLang="ko-KR" sz="1400" b="1" dirty="0" smtClean="0">
                <a:solidFill>
                  <a:schemeClr val="tx1"/>
                </a:solidFill>
              </a:rPr>
              <a:t>Smart Upload:   </a:t>
            </a:r>
            <a:r>
              <a:rPr lang="en-US" altLang="ko-KR" sz="1400" dirty="0">
                <a:solidFill>
                  <a:schemeClr val="tx1"/>
                </a:solidFill>
              </a:rPr>
              <a:t>U</a:t>
            </a:r>
            <a:r>
              <a:rPr lang="en-US" altLang="ko-KR" sz="1400" dirty="0" smtClean="0">
                <a:solidFill>
                  <a:schemeClr val="tx1"/>
                </a:solidFill>
              </a:rPr>
              <a:t>se </a:t>
            </a:r>
            <a:r>
              <a:rPr lang="en-US" altLang="ko-KR" sz="1400" u="sng" dirty="0" smtClean="0">
                <a:solidFill>
                  <a:schemeClr val="tx1"/>
                </a:solidFill>
              </a:rPr>
              <a:t>1 LARGE image </a:t>
            </a:r>
            <a:r>
              <a:rPr lang="en-US" altLang="ko-KR" sz="1400" dirty="0" smtClean="0">
                <a:solidFill>
                  <a:schemeClr val="tx1"/>
                </a:solidFill>
              </a:rPr>
              <a:t>and it will automatically adjust sizes for small and medium sizes.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400" b="1" dirty="0" err="1" smtClean="0">
                <a:solidFill>
                  <a:schemeClr val="tx1"/>
                </a:solidFill>
              </a:rPr>
              <a:t>Qty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in stock: </a:t>
            </a:r>
            <a:r>
              <a:rPr lang="en-US" altLang="ko-KR" sz="1400" dirty="0" smtClean="0">
                <a:solidFill>
                  <a:schemeClr val="tx1"/>
                </a:solidFill>
              </a:rPr>
              <a:t>Actual # of inventory</a:t>
            </a:r>
          </a:p>
          <a:p>
            <a:pPr algn="l"/>
            <a:r>
              <a:rPr lang="en-US" altLang="ko-KR" sz="1400" b="1" dirty="0" smtClean="0">
                <a:solidFill>
                  <a:schemeClr val="tx1"/>
                </a:solidFill>
              </a:rPr>
              <a:t>Detail:  </a:t>
            </a:r>
            <a:r>
              <a:rPr lang="en-US" altLang="ko-KR" sz="1400" dirty="0" smtClean="0">
                <a:solidFill>
                  <a:schemeClr val="tx1"/>
                </a:solidFill>
              </a:rPr>
              <a:t>Enter in the weight and sizes</a:t>
            </a:r>
          </a:p>
          <a:p>
            <a:pPr algn="l"/>
            <a:r>
              <a:rPr lang="en-US" altLang="ko-KR" sz="1400" b="1" dirty="0" smtClean="0">
                <a:solidFill>
                  <a:schemeClr val="tx1"/>
                </a:solidFill>
              </a:rPr>
              <a:t>Priority:  </a:t>
            </a:r>
            <a:r>
              <a:rPr lang="en-US" altLang="ko-KR" sz="1400" dirty="0">
                <a:solidFill>
                  <a:schemeClr val="tx1"/>
                </a:solidFill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</a:rPr>
              <a:t>ive Priority No.1 and it will stay on the front top. (so leave it on priority No 5 for other products)</a:t>
            </a:r>
          </a:p>
          <a:p>
            <a:pPr algn="l"/>
            <a:r>
              <a:rPr lang="en-US" altLang="ko-KR" sz="1400" b="1" dirty="0" smtClean="0">
                <a:solidFill>
                  <a:schemeClr val="tx1"/>
                </a:solidFill>
              </a:rPr>
              <a:t>Same Day Shipping: </a:t>
            </a:r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</a:rPr>
              <a:t>heck if this product is same day shipping.</a:t>
            </a:r>
          </a:p>
          <a:p>
            <a:pPr algn="l"/>
            <a:endParaRPr lang="en-US" altLang="ko-KR" sz="1400" dirty="0">
              <a:solidFill>
                <a:schemeClr val="tx1"/>
              </a:solidFill>
            </a:endParaRPr>
          </a:p>
          <a:p>
            <a:pPr algn="l"/>
            <a:r>
              <a:rPr lang="en-US" altLang="ko-KR" sz="1500" dirty="0" smtClean="0">
                <a:solidFill>
                  <a:srgbClr val="FF0000"/>
                </a:solidFill>
              </a:rPr>
              <a:t>Description</a:t>
            </a:r>
          </a:p>
          <a:p>
            <a:pPr algn="l"/>
            <a:r>
              <a:rPr lang="en-US" altLang="ko-KR" sz="1400" b="1" dirty="0" smtClean="0">
                <a:solidFill>
                  <a:schemeClr val="tx1"/>
                </a:solidFill>
              </a:rPr>
              <a:t>SEO Tile: SEO Keywords: SEO Description:  </a:t>
            </a:r>
            <a:r>
              <a:rPr lang="en-US" altLang="ko-KR" sz="1400" dirty="0" smtClean="0">
                <a:solidFill>
                  <a:schemeClr val="tx1"/>
                </a:solidFill>
              </a:rPr>
              <a:t>Put necessary info to make the products exposed in Google. This is how you want your customers to find your product so be specific in describing your products.</a:t>
            </a:r>
          </a:p>
          <a:p>
            <a:pPr algn="l"/>
            <a:r>
              <a:rPr lang="en-US" altLang="ko-KR" sz="1400" b="1" dirty="0" smtClean="0">
                <a:solidFill>
                  <a:schemeClr val="tx1"/>
                </a:solidFill>
              </a:rPr>
              <a:t>Features and Description:  </a:t>
            </a:r>
            <a:r>
              <a:rPr lang="en-US" altLang="ko-KR" sz="1400" dirty="0" smtClean="0">
                <a:solidFill>
                  <a:schemeClr val="tx1"/>
                </a:solidFill>
              </a:rPr>
              <a:t>This will display on the lower side of product detail page.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Description— Description Tap -&gt; Long Description</a:t>
            </a:r>
          </a:p>
          <a:p>
            <a:pPr algn="l"/>
            <a:endParaRPr lang="en-US" altLang="ko-KR" sz="1400" dirty="0">
              <a:solidFill>
                <a:schemeClr val="tx1"/>
              </a:solidFill>
            </a:endParaRPr>
          </a:p>
          <a:p>
            <a:pPr algn="l"/>
            <a:r>
              <a:rPr lang="en-US" altLang="ko-KR" sz="1700" dirty="0" smtClean="0">
                <a:solidFill>
                  <a:srgbClr val="FF0000"/>
                </a:solidFill>
              </a:rPr>
              <a:t>Advanced </a:t>
            </a:r>
          </a:p>
          <a:p>
            <a:pPr algn="l"/>
            <a:r>
              <a:rPr lang="en-US" altLang="ko-KR" sz="1400" b="1" dirty="0" smtClean="0">
                <a:solidFill>
                  <a:schemeClr val="tx1"/>
                </a:solidFill>
              </a:rPr>
              <a:t>Image Alt</a:t>
            </a:r>
            <a:r>
              <a:rPr lang="en-US" altLang="ko-KR" sz="1400" dirty="0" smtClean="0">
                <a:solidFill>
                  <a:schemeClr val="tx1"/>
                </a:solidFill>
              </a:rPr>
              <a:t>:  Enter the image description; this will show up when you hover mouse on the image</a:t>
            </a:r>
          </a:p>
          <a:p>
            <a:pPr algn="l"/>
            <a:r>
              <a:rPr lang="en-US" altLang="ko-KR" sz="1400" b="1" dirty="0" smtClean="0">
                <a:solidFill>
                  <a:schemeClr val="tx1"/>
                </a:solidFill>
              </a:rPr>
              <a:t>Meta Keywords:  </a:t>
            </a:r>
            <a:r>
              <a:rPr lang="en-US" altLang="ko-KR" sz="1400" dirty="0" smtClean="0">
                <a:solidFill>
                  <a:schemeClr val="tx1"/>
                </a:solidFill>
              </a:rPr>
              <a:t>Keywords for users to find the products within the website.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Disregard the rest.</a:t>
            </a:r>
          </a:p>
          <a:p>
            <a:pPr algn="l"/>
            <a:endParaRPr lang="en-US" altLang="ko-KR" sz="1300" dirty="0">
              <a:solidFill>
                <a:schemeClr val="tx1"/>
              </a:solidFill>
            </a:endParaRPr>
          </a:p>
          <a:p>
            <a:pPr algn="l"/>
            <a:endParaRPr lang="en-US" altLang="ko-KR" sz="1400" dirty="0" smtClean="0">
              <a:solidFill>
                <a:schemeClr val="tx1"/>
              </a:solidFill>
            </a:endParaRPr>
          </a:p>
          <a:p>
            <a:pPr algn="l"/>
            <a:endParaRPr lang="en-US" altLang="ko-KR" sz="1400" dirty="0" smtClean="0">
              <a:solidFill>
                <a:schemeClr val="tx1"/>
              </a:solidFill>
            </a:endParaRPr>
          </a:p>
          <a:p>
            <a:pPr algn="l"/>
            <a:endParaRPr lang="en-US" altLang="ko-KR" sz="14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Product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Set your option per each product after adding a product.</a:t>
            </a:r>
          </a:p>
          <a:p>
            <a:pPr marL="0" indent="0">
              <a:buNone/>
            </a:pPr>
            <a:r>
              <a:rPr lang="en-US" altLang="ko-KR" sz="1600" dirty="0" smtClean="0"/>
              <a:t>Use product options that you already created on the previous page</a:t>
            </a:r>
            <a:r>
              <a:rPr lang="en-US" altLang="ko-KR" sz="1200" dirty="0" smtClean="0"/>
              <a:t>. </a:t>
            </a:r>
          </a:p>
          <a:p>
            <a:pPr marL="0" indent="0">
              <a:buNone/>
            </a:pPr>
            <a:r>
              <a:rPr lang="en-US" altLang="ko-KR" sz="1200" dirty="0" smtClean="0"/>
              <a:t>(Click below Product Option on the bottom of Product page)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 smtClean="0"/>
              <a:t>To set Option for each products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600" u="sng" dirty="0" smtClean="0"/>
              <a:t>Go to Inventory&gt;Product&gt;Click one product&gt; Click Product Option button </a:t>
            </a:r>
            <a:r>
              <a:rPr lang="en-US" sz="1600" dirty="0" smtClean="0"/>
              <a:t>(next to more images)</a:t>
            </a:r>
            <a:endParaRPr lang="en-US" sz="1400" dirty="0" smtClean="0"/>
          </a:p>
          <a:p>
            <a:pPr marL="0" indent="0">
              <a:buNone/>
            </a:pPr>
            <a:r>
              <a:rPr lang="en-US" altLang="ko-KR" sz="1400" dirty="0" smtClean="0"/>
              <a:t>This will  display the types of options you chose from above product option page.</a:t>
            </a:r>
          </a:p>
          <a:p>
            <a:pPr marL="0" indent="0">
              <a:buNone/>
            </a:pP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sz="40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4" y="3628116"/>
            <a:ext cx="8347079" cy="85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16997</TotalTime>
  <Words>641</Words>
  <Application>Microsoft Office PowerPoint</Application>
  <PresentationFormat>On-screen Show (4:3)</PresentationFormat>
  <Paragraphs>170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맑은 고딕</vt:lpstr>
      <vt:lpstr>Microsoft JhengHei UI Light</vt:lpstr>
      <vt:lpstr>Arial</vt:lpstr>
      <vt:lpstr>Calibri</vt:lpstr>
      <vt:lpstr>Office Theme</vt:lpstr>
      <vt:lpstr>Inventory  Product Upload Guide</vt:lpstr>
      <vt:lpstr>Vendor </vt:lpstr>
      <vt:lpstr>Category </vt:lpstr>
      <vt:lpstr>Inventory  </vt:lpstr>
      <vt:lpstr>PowerPoint Presentation</vt:lpstr>
      <vt:lpstr>PowerPoint Presentation</vt:lpstr>
      <vt:lpstr>PowerPoint Presentation</vt:lpstr>
      <vt:lpstr>Product Upload </vt:lpstr>
      <vt:lpstr>Set Product Option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Upload</dc:title>
  <dc:creator>E510</dc:creator>
  <cp:lastModifiedBy>lauren cha</cp:lastModifiedBy>
  <cp:revision>107</cp:revision>
  <dcterms:created xsi:type="dcterms:W3CDTF">2013-10-15T13:38:36Z</dcterms:created>
  <dcterms:modified xsi:type="dcterms:W3CDTF">2017-09-18T13:22:54Z</dcterms:modified>
</cp:coreProperties>
</file>