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Josefi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JosefinSans-regular.fntdata"/><Relationship Id="rId10" Type="http://schemas.openxmlformats.org/officeDocument/2006/relationships/slide" Target="slides/slide5.xml"/><Relationship Id="rId13" Type="http://schemas.openxmlformats.org/officeDocument/2006/relationships/font" Target="fonts/JosefinSans-italic.fntdata"/><Relationship Id="rId12" Type="http://schemas.openxmlformats.org/officeDocument/2006/relationships/font" Target="fonts/Josefi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Josefi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45cb348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45cb348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3cfa5a1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3cfa5a1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445cb34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445cb34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45cb34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45cb34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0onid1bTWM6fDb4Al4yMGdD5cBxfzVNf/view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://drive.google.com/file/d/17q8tZU8fmWHZ3lQIK7fzjVPgSi8kCKrC/view" TargetMode="External"/><Relationship Id="rId6" Type="http://schemas.openxmlformats.org/officeDocument/2006/relationships/image" Target="../media/image3.jpg"/><Relationship Id="rId7" Type="http://schemas.openxmlformats.org/officeDocument/2006/relationships/hyperlink" Target="http://drive.google.com/file/d/1_Ebfx0Tw7NbyItU0kqxGzVtpK38uV0vn/view" TargetMode="External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Shadow-Drawing Machine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Josefin Sans"/>
                <a:ea typeface="Josefin Sans"/>
                <a:cs typeface="Josefin Sans"/>
                <a:sym typeface="Josefin Sans"/>
              </a:rPr>
              <a:t>Katrina Machado</a:t>
            </a:r>
            <a:endParaRPr sz="22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300" y="305187"/>
            <a:ext cx="6044170" cy="453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4294967295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LDR            Servo </a:t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946482" y="4456925"/>
            <a:ext cx="58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title="IMG_4707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625" y="412075"/>
            <a:ext cx="2089474" cy="36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 title="IMG_4704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5869" y="412075"/>
            <a:ext cx="2140882" cy="36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 title="IMG_6217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1103" y="431725"/>
            <a:ext cx="2065522" cy="36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Records of Light’s Movements &amp; Transitions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75" y="500772"/>
            <a:ext cx="2482606" cy="331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0702" y="500788"/>
            <a:ext cx="2482606" cy="331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7820" y="500788"/>
            <a:ext cx="2482606" cy="331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863"/>
            <a:ext cx="2789368" cy="392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7772" y="1335612"/>
            <a:ext cx="2846501" cy="24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6675" y="968487"/>
            <a:ext cx="2314500" cy="33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