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8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45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2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7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0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9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849087-8583-48EE-96EB-4F2B358F2A33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14C0DE-3E2F-40AD-BA9B-CE6B7748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9.JPG"/><Relationship Id="rId7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5.jpg"/><Relationship Id="rId5" Type="http://schemas.openxmlformats.org/officeDocument/2006/relationships/image" Target="../media/image11.jpg"/><Relationship Id="rId10" Type="http://schemas.openxmlformats.org/officeDocument/2006/relationships/image" Target="../media/image14.jpg"/><Relationship Id="rId4" Type="http://schemas.openxmlformats.org/officeDocument/2006/relationships/image" Target="../media/image10.jp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9.JPG"/><Relationship Id="rId7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5.jpg"/><Relationship Id="rId5" Type="http://schemas.openxmlformats.org/officeDocument/2006/relationships/image" Target="../media/image11.jpg"/><Relationship Id="rId10" Type="http://schemas.openxmlformats.org/officeDocument/2006/relationships/image" Target="../media/image14.jpg"/><Relationship Id="rId4" Type="http://schemas.openxmlformats.org/officeDocument/2006/relationships/image" Target="../media/image10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 the $$$$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iner Hand ITC" panose="03070502030502020203" pitchFamily="66" charset="0"/>
              </a:rPr>
              <a:t>COUNT THE $$$$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69777" y="2848708"/>
            <a:ext cx="2787161" cy="7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69777" y="3871546"/>
            <a:ext cx="2787161" cy="78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7933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9" y="1798740"/>
            <a:ext cx="1264865" cy="622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60" y="2516083"/>
            <a:ext cx="2307096" cy="1135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01" y="2621708"/>
            <a:ext cx="2092545" cy="1030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37" y="726842"/>
            <a:ext cx="2081175" cy="1024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83" y="2503071"/>
            <a:ext cx="2091732" cy="1029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43" y="1226818"/>
            <a:ext cx="2164255" cy="10654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6" y="1803263"/>
            <a:ext cx="123825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1" y="1798740"/>
            <a:ext cx="123825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46" y="1798740"/>
            <a:ext cx="123825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96" y="1798740"/>
            <a:ext cx="1238250" cy="6096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4521"/>
              </p:ext>
            </p:extLst>
          </p:nvPr>
        </p:nvGraphicFramePr>
        <p:xfrm>
          <a:off x="1530838" y="4320967"/>
          <a:ext cx="2671884" cy="148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71">
                  <a:extLst>
                    <a:ext uri="{9D8B030D-6E8A-4147-A177-3AD203B41FA5}">
                      <a16:colId xmlns:a16="http://schemas.microsoft.com/office/drawing/2014/main" val="3228009210"/>
                    </a:ext>
                  </a:extLst>
                </a:gridCol>
                <a:gridCol w="667971">
                  <a:extLst>
                    <a:ext uri="{9D8B030D-6E8A-4147-A177-3AD203B41FA5}">
                      <a16:colId xmlns:a16="http://schemas.microsoft.com/office/drawing/2014/main" val="81967342"/>
                    </a:ext>
                  </a:extLst>
                </a:gridCol>
                <a:gridCol w="667971">
                  <a:extLst>
                    <a:ext uri="{9D8B030D-6E8A-4147-A177-3AD203B41FA5}">
                      <a16:colId xmlns:a16="http://schemas.microsoft.com/office/drawing/2014/main" val="2967132339"/>
                    </a:ext>
                  </a:extLst>
                </a:gridCol>
                <a:gridCol w="667971">
                  <a:extLst>
                    <a:ext uri="{9D8B030D-6E8A-4147-A177-3AD203B41FA5}">
                      <a16:colId xmlns:a16="http://schemas.microsoft.com/office/drawing/2014/main" val="4197366857"/>
                    </a:ext>
                  </a:extLst>
                </a:gridCol>
              </a:tblGrid>
              <a:tr h="49398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15370"/>
                  </a:ext>
                </a:extLst>
              </a:tr>
              <a:tr h="49398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7201"/>
                  </a:ext>
                </a:extLst>
              </a:tr>
              <a:tr h="49398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4886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64471" y="4563208"/>
            <a:ext cx="8802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168.75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7908" y="4286209"/>
            <a:ext cx="494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714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949569" y="3175373"/>
            <a:ext cx="4712677" cy="2374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3338" y="1811215"/>
            <a:ext cx="1802424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23" y="5624301"/>
            <a:ext cx="2194560" cy="108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62" y="4399837"/>
            <a:ext cx="2194560" cy="108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23" y="3175373"/>
            <a:ext cx="2194560" cy="108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23" y="1950909"/>
            <a:ext cx="2194560" cy="108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62" y="726445"/>
            <a:ext cx="2194560" cy="108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8" y="5624301"/>
            <a:ext cx="2194560" cy="108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37" y="4399837"/>
            <a:ext cx="2194560" cy="108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8" y="3175373"/>
            <a:ext cx="2194560" cy="1080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8" y="1950909"/>
            <a:ext cx="2194560" cy="108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37" y="726445"/>
            <a:ext cx="2194560" cy="108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73" y="5624301"/>
            <a:ext cx="2194560" cy="1080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12" y="4399837"/>
            <a:ext cx="2194560" cy="1080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73" y="3175373"/>
            <a:ext cx="2194560" cy="1080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73" y="1950909"/>
            <a:ext cx="2194560" cy="1080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12" y="726445"/>
            <a:ext cx="2194560" cy="1080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3015984"/>
            <a:ext cx="123825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2259427"/>
            <a:ext cx="1264865" cy="6227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5338743"/>
            <a:ext cx="123825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4564490"/>
            <a:ext cx="123825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0" y="3790237"/>
            <a:ext cx="123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2.59259E-6 L -0.02031 0.01782 C -0.03229 0.02847 -0.04154 0.03681 -0.05417 0.04722 C -0.06693 0.05787 -0.08034 0.06782 -0.0931 0.07801 L -0.10899 0.09097 C -0.11354 0.09444 -0.11823 0.09745 -0.12266 0.10116 L -0.15586 0.12801 C -0.15925 0.13102 -0.16276 0.13356 -0.16602 0.13704 C -0.16888 0.14005 -0.17162 0.14329 -0.17461 0.14606 C -0.1793 0.15023 -0.18451 0.15301 -0.18906 0.15764 C -0.19076 0.15926 -0.19232 0.16134 -0.19414 0.16273 C -0.19596 0.16412 -0.19792 0.16505 -0.19987 0.16643 C -0.20417 0.16991 -0.2086 0.17292 -0.21289 0.17685 C -0.21654 0.18009 -0.22123 0.18449 -0.22513 0.18704 C -0.22982 0.19028 -0.23477 0.19306 -0.23958 0.19606 C -0.24167 0.19722 -0.24375 0.19931 -0.24596 0.19977 C -0.25352 0.20185 -0.24935 0.20093 -0.25833 0.20231 C -0.29089 0.21898 -0.27487 0.20972 -0.31888 0.23958 C -0.32396 0.24306 -0.35248 0.26273 -0.35781 0.26782 C -0.36237 0.27199 -0.36693 0.27662 -0.37149 0.28056 C -0.37513 0.2838 -0.37878 0.28634 -0.38229 0.28958 C -0.39844 0.30393 -0.38346 0.29028 -0.39531 0.30486 C -0.39662 0.30671 -0.39831 0.30741 -0.39961 0.3088 C -0.40378 0.31319 -0.40339 0.31343 -0.4069 0.31782 C -0.40833 0.31968 -0.40977 0.3213 -0.4112 0.32292 C -0.41237 0.32431 -0.41367 0.32523 -0.41485 0.32685 C -0.41589 0.32824 -0.41667 0.33032 -0.41771 0.33194 C -0.42123 0.33704 -0.42096 0.33634 -0.42422 0.33819 C -0.43399 0.35579 -0.41979 0.32986 -0.42774 0.34606 C -0.42774 0.34606 -0.4332 0.35556 -0.43425 0.35764 L -0.43646 0.36134 C -0.43711 0.36273 -0.43776 0.36412 -0.43854 0.36528 C -0.44076 0.36829 -0.44336 0.37037 -0.44505 0.37431 C -0.4461 0.37639 -0.44688 0.3787 -0.44805 0.38056 C -0.45208 0.38796 -0.45169 0.38588 -0.45586 0.39097 C -0.4569 0.39213 -0.45781 0.39329 -0.45886 0.39468 C -0.46029 0.39676 -0.46146 0.39931 -0.46315 0.40116 C -0.46393 0.40208 -0.46511 0.40208 -0.46602 0.40231 L -0.47318 0.41134 C -0.47396 0.41227 -0.47461 0.41319 -0.47539 0.41389 C -0.48919 0.42616 -0.4737 0.41204 -0.4819 0.42037 C -0.48281 0.4213 -0.48386 0.42199 -0.48477 0.42292 C -0.4862 0.42454 -0.48763 0.42662 -0.48906 0.42801 C -0.49024 0.42917 -0.49154 0.42986 -0.49271 0.43056 C -0.49557 0.43241 -0.49857 0.4338 -0.5013 0.43565 C -0.50261 0.43657 -0.50365 0.43773 -0.50495 0.43819 C -0.50807 0.43958 -0.51758 0.44051 -0.5194 0.44097 C -0.52539 0.44051 -0.53138 0.44028 -0.53737 0.43958 C -0.53815 0.43958 -0.53893 0.43912 -0.53958 0.43819 C -0.5405 0.43727 -0.54089 0.43565 -0.5418 0.43449 C -0.54636 0.42824 -0.54479 0.43009 -0.54896 0.42801 C -0.55208 0.42639 -0.55013 0.42685 -0.55261 0.42685 L -0.55755 0.4088 " pathEditMode="relative" ptsTypes="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1.04167E-6 1.11111E-6 C -0.02774 0.01968 0.00846 -0.00602 -0.06419 0.04213 C -0.11185 0.07384 -0.09479 0.06412 -0.14141 0.09352 C -0.15052 0.09931 -0.15951 0.10533 -0.16888 0.11019 C -0.17995 0.11597 -0.19896 0.12523 -0.21068 0.1331 C -0.21888 0.13889 -0.22695 0.14537 -0.23516 0.15116 C -0.24505 0.15833 -0.25039 0.16042 -0.26042 0.17176 C -0.26302 0.17477 -0.26563 0.17801 -0.26836 0.18056 C -0.28932 0.20139 -0.2806 0.19051 -0.29505 0.20625 C -0.29779 0.20926 -0.30039 0.21227 -0.303 0.21528 C -0.30547 0.21806 -0.30755 0.22199 -0.31016 0.22431 C -0.33334 0.24283 -0.30456 0.21921 -0.32461 0.23704 C -0.32669 0.23889 -0.32904 0.24028 -0.33112 0.24213 C -0.33399 0.24468 -0.33685 0.24722 -0.33972 0.24977 L -0.34271 0.25255 L -0.34557 0.25509 C -0.34701 0.2581 -0.34818 0.26134 -0.34987 0.26389 C -0.35977 0.2794 -0.37005 0.29398 -0.38021 0.3088 C -0.38542 0.31667 -0.39102 0.32361 -0.39597 0.33195 C -0.39961 0.33796 -0.40313 0.34398 -0.4069 0.34977 C -0.41159 0.35741 -0.41654 0.36435 -0.42123 0.37176 C -0.42318 0.37454 -0.42526 0.37732 -0.42709 0.38056 C -0.42852 0.3831 -0.42982 0.38588 -0.43138 0.38843 C -0.43399 0.39236 -0.43659 0.39607 -0.43932 0.39977 C -0.44024 0.40116 -0.44128 0.40232 -0.44219 0.4037 C -0.44284 0.40509 -0.44375 0.40602 -0.4444 0.40764 C -0.44518 0.40949 -0.4457 0.41181 -0.44649 0.41389 C -0.44714 0.41574 -0.44792 0.41736 -0.4487 0.41921 C -0.44961 0.42153 -0.45052 0.42431 -0.45156 0.42685 C -0.45573 0.43611 -0.46224 0.45 -0.46745 0.45764 C -0.47044 0.46204 -0.47344 0.4669 -0.47682 0.47037 C -0.48294 0.47708 -0.48203 0.475 -0.48906 0.47801 C -0.4944 0.48056 -0.49427 0.48125 -0.49987 0.4831 C -0.50456 0.48495 -0.51068 0.48519 -0.51498 0.48588 C -0.52201 0.48542 -0.53906 0.48565 -0.54896 0.4831 C -0.54987 0.48287 -0.55078 0.48218 -0.55182 0.48195 C -0.55573 0.48056 -0.55573 0.48125 -0.55899 0.4794 C -0.56042 0.47847 -0.56328 0.47685 -0.56328 0.47685 L -0.56328 0.47685 " pathEditMode="relative" ptsTypes="AAAAAAAAAAAAAAAAAAAAAAAAAAAAAAAAAAA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949569" y="3175373"/>
            <a:ext cx="4712677" cy="2374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3338" y="1811215"/>
            <a:ext cx="1802424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$70.35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23" y="5624301"/>
            <a:ext cx="2194560" cy="108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62" y="4399837"/>
            <a:ext cx="2194560" cy="108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23" y="3175373"/>
            <a:ext cx="2194560" cy="108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23" y="1950909"/>
            <a:ext cx="2194560" cy="108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62" y="726445"/>
            <a:ext cx="2194560" cy="108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8" y="5624301"/>
            <a:ext cx="2194560" cy="108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37" y="4399837"/>
            <a:ext cx="2194560" cy="108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8" y="3175373"/>
            <a:ext cx="2194560" cy="1080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8" y="1950909"/>
            <a:ext cx="2194560" cy="108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537" y="726445"/>
            <a:ext cx="2194560" cy="108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73" y="5624301"/>
            <a:ext cx="2194560" cy="1080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12" y="4399837"/>
            <a:ext cx="2194560" cy="1080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73" y="3175373"/>
            <a:ext cx="2194560" cy="1080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73" y="1950909"/>
            <a:ext cx="2194560" cy="1080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12" y="726445"/>
            <a:ext cx="2194560" cy="1080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3015984"/>
            <a:ext cx="123825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2259427"/>
            <a:ext cx="1264865" cy="6227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5338743"/>
            <a:ext cx="123825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36" y="4564490"/>
            <a:ext cx="123825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0" y="3790237"/>
            <a:ext cx="123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77778E-6 L 3.125E-6 7.77778E-6 C -0.02122 0.00718 -0.0207 0.00579 -0.04336 0.01922 C -0.06068 0.0294 -0.0776 0.04283 -0.09531 0.05116 C -0.13138 0.06806 -0.1276 0.06575 -0.17174 0.08959 C -0.17995 0.09399 -0.18802 0.09954 -0.19622 0.10371 C -0.2095 0.11065 -0.22253 0.11853 -0.23594 0.12431 C -0.24479 0.12802 -0.25364 0.13265 -0.26263 0.13589 C -0.26614 0.13704 -0.26979 0.13797 -0.27344 0.13959 C -0.2806 0.14283 -0.28776 0.14653 -0.29505 0.15001 C -0.30273 0.15348 -0.31042 0.15672 -0.3181 0.16019 C -0.322 0.16181 -0.32591 0.16274 -0.32969 0.16528 C -0.33672 0.17015 -0.34049 0.17292 -0.34766 0.17686 C -0.34961 0.17778 -0.35156 0.17825 -0.35351 0.1794 C -0.35469 0.1801 -0.35586 0.18126 -0.35703 0.18195 C -0.35794 0.18241 -0.35898 0.18265 -0.35989 0.18334 C -0.36068 0.18357 -0.36133 0.18403 -0.36211 0.1845 C -0.36432 0.18704 -0.36458 0.18774 -0.36719 0.18959 C -0.36784 0.19005 -0.36862 0.19028 -0.36927 0.19098 C -0.37266 0.19422 -0.37357 0.1963 -0.37656 0.20001 C -0.37799 0.20163 -0.3793 0.20348 -0.38086 0.2051 C -0.38229 0.20649 -0.38385 0.20741 -0.38516 0.2088 C -0.38646 0.21042 -0.3875 0.21251 -0.3888 0.2139 C -0.3901 0.21552 -0.39167 0.21644 -0.3931 0.21783 C -0.39466 0.21945 -0.39596 0.2213 -0.39739 0.22292 C -0.39883 0.22431 -0.40039 0.22547 -0.40182 0.22686 C -0.40325 0.22848 -0.40456 0.23056 -0.40612 0.23195 C -0.40911 0.23496 -0.41654 0.23774 -0.41836 0.23959 C -0.41953 0.24098 -0.4207 0.2426 -0.422 0.24353 C -0.42331 0.24445 -0.42487 0.24422 -0.4263 0.24468 C -0.42747 0.24515 -0.42864 0.24584 -0.42995 0.24607 C -0.43229 0.24653 -0.45273 0.24839 -0.45443 0.24862 L -0.47383 0.25001 L -0.47383 0.25001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7.40741E-7 C -0.04023 0.00115 -0.04648 0.00023 -0.08802 0.00625 C -0.14896 0.01504 -0.21497 0.03125 -0.27409 0.04351 L -0.32096 0.05254 C -0.33112 0.05463 -0.34115 0.0574 -0.3513 0.05879 C -0.3582 0.05995 -0.36523 0.05972 -0.37214 0.06018 L -0.38737 0.06273 C -0.39141 0.06342 -0.39557 0.06342 -0.39961 0.06412 C -0.41406 0.06666 -0.42357 0.06898 -0.43711 0.07291 C -0.44115 0.0743 -0.44531 0.07546 -0.44935 0.07685 C -0.45247 0.07801 -0.4556 0.07986 -0.45872 0.08078 C -0.46159 0.08148 -0.46445 0.08148 -0.46732 0.08194 C -0.46992 0.0824 -0.47344 0.08356 -0.47604 0.08449 C -0.47799 0.08541 -0.47982 0.08634 -0.48177 0.08703 C -0.48281 0.0875 -0.48372 0.08796 -0.48464 0.08842 L -0.48906 0.09097 C -0.49544 0.09861 -0.48516 0.08703 -0.49544 0.09606 C -0.49648 0.09699 -0.4974 0.09791 -0.49844 0.09861 C -0.49974 0.09976 -0.50143 0.09976 -0.50273 0.10115 L -0.50482 0.10393 L -0.50482 0.10393 " pathEditMode="relative" ptsTypes="AAAAAAA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2.5E-6 -2.96296E-6 C -0.01276 0.00208 -0.02552 0.00347 -0.03828 0.00625 C -0.08502 0.01643 -0.09362 0.01921 -0.14284 0.02546 C -0.1931 0.03194 -0.24674 0.03819 -0.29791 0.04213 C -0.33737 0.04514 -0.37682 0.04699 -0.41627 0.04861 C -0.41758 0.04884 -0.43789 0.05185 -0.4414 0.0537 C -0.44479 0.05556 -0.44765 0.05903 -0.45078 0.06134 C -0.47383 0.07847 -0.45117 0.06042 -0.47317 0.07546 C -0.47903 0.07963 -0.4845 0.08565 -0.49049 0.08843 C -0.49245 0.08935 -0.4944 0.08981 -0.49622 0.09097 C -0.50455 0.09537 -0.49492 0.09213 -0.50416 0.09491 C -0.51146 0.10255 -0.5039 0.09514 -0.51211 0.10116 C -0.51562 0.10393 -0.52213 0.11065 -0.52435 0.11412 C -0.52617 0.11643 -0.52812 0.11968 -0.53021 0.12176 C -0.53112 0.12268 -0.53216 0.12338 -0.53307 0.12431 C -0.5345 0.12593 -0.5358 0.12847 -0.53737 0.1294 C -0.55442 0.13958 -0.53541 0.12778 -0.54817 0.13704 C -0.55573 0.14259 -0.54987 0.13611 -0.55976 0.14491 C -0.56067 0.1456 -0.56172 0.14653 -0.56263 0.14745 C -0.56341 0.14815 -0.56406 0.14931 -0.56484 0.15 C -0.56575 0.15069 -0.56666 0.15069 -0.56771 0.15116 C -0.56979 0.15231 -0.56953 0.15231 -0.57122 0.15393 L -0.57122 0.15393 " pathEditMode="relative" ptsTypes="AAAAAAAAAAAAAAAAAAAA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02709 L -0.2901 0.09514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8.33333E-7 3.33333E-6 C -0.02409 -0.00324 -0.01745 -0.00162 -0.04336 -0.00903 C -0.07044 -0.01713 -0.09791 -0.02338 -0.12487 -0.03356 C -0.15312 -0.04398 -0.15612 -0.04606 -0.18398 -0.05278 C -0.19088 -0.0544 -0.19791 -0.05532 -0.20482 -0.05648 L -0.2207 -0.05903 C -0.22461 -0.05972 -0.22838 -0.06042 -0.23229 -0.06042 L -0.39661 -0.06157 C -0.39961 -0.06204 -0.40247 -0.06227 -0.40534 -0.06296 C -0.40651 -0.06319 -0.40885 -0.06412 -0.40885 -0.06412 L -0.40885 -0.06412 " pathEditMode="relative" ptsTypes="AAAAAAAAA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5E-6 -4.07407E-6 C -0.07279 -0.01528 0.04558 0.00995 -0.02383 -0.00648 C -0.03086 -0.0081 -0.03776 -0.00903 -0.04479 -0.01042 C -0.0582 -0.01319 -0.07162 -0.01713 -0.08516 -0.01944 C -0.11563 -0.0243 -0.14623 -0.03009 -0.17682 -0.03218 C -0.22917 -0.03565 -0.20274 -0.03426 -0.25612 -0.03611 C -0.25977 -0.0368 -0.26328 -0.03819 -0.26693 -0.03866 C -0.27227 -0.03935 -0.27748 -0.03935 -0.28281 -0.03981 C -0.28477 -0.04005 -0.29297 -0.0419 -0.29505 -0.04236 C -0.29675 -0.04329 -0.29844 -0.04444 -0.30013 -0.04514 C -0.30222 -0.04583 -0.30443 -0.04583 -0.30664 -0.0463 C -0.31003 -0.04722 -0.31341 -0.04768 -0.31667 -0.04884 C -0.31914 -0.04977 -0.32084 -0.05023 -0.32318 -0.05139 C -0.32396 -0.05185 -0.32474 -0.05208 -0.32539 -0.05278 C -0.32617 -0.05347 -0.32682 -0.0544 -0.32748 -0.05532 C -0.32943 -0.05995 -0.33138 -0.06412 -0.33255 -0.06944 C -0.3332 -0.07199 -0.3332 -0.07477 -0.33399 -0.07708 L -0.33685 -0.08472 L -0.33685 -0.08472 " pathEditMode="relative" ptsTypes="AAAAAAAAAAAAAAAAAA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Viner Hand ITC</vt:lpstr>
      <vt:lpstr>Organic</vt:lpstr>
      <vt:lpstr>Count the $$$$</vt:lpstr>
      <vt:lpstr>COUNT THE $$$$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the $$$$</dc:title>
  <dc:creator>wx xhow</dc:creator>
  <cp:lastModifiedBy>wx xhow</cp:lastModifiedBy>
  <cp:revision>5</cp:revision>
  <dcterms:created xsi:type="dcterms:W3CDTF">2016-08-29T10:23:15Z</dcterms:created>
  <dcterms:modified xsi:type="dcterms:W3CDTF">2016-08-29T10:48:25Z</dcterms:modified>
</cp:coreProperties>
</file>