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75" r:id="rId3"/>
    <p:sldId id="259" r:id="rId4"/>
    <p:sldId id="257" r:id="rId5"/>
    <p:sldId id="278" r:id="rId6"/>
    <p:sldId id="279" r:id="rId7"/>
    <p:sldId id="325" r:id="rId8"/>
    <p:sldId id="281" r:id="rId9"/>
    <p:sldId id="326" r:id="rId10"/>
    <p:sldId id="297" r:id="rId11"/>
    <p:sldId id="261" r:id="rId12"/>
    <p:sldId id="260" r:id="rId13"/>
    <p:sldId id="282" r:id="rId14"/>
    <p:sldId id="258" r:id="rId15"/>
    <p:sldId id="263" r:id="rId16"/>
    <p:sldId id="264" r:id="rId17"/>
    <p:sldId id="265" r:id="rId18"/>
    <p:sldId id="286" r:id="rId19"/>
    <p:sldId id="262" r:id="rId20"/>
    <p:sldId id="287" r:id="rId21"/>
    <p:sldId id="266" r:id="rId22"/>
    <p:sldId id="273" r:id="rId23"/>
    <p:sldId id="267" r:id="rId24"/>
    <p:sldId id="291" r:id="rId25"/>
    <p:sldId id="292" r:id="rId26"/>
    <p:sldId id="268" r:id="rId27"/>
    <p:sldId id="289" r:id="rId28"/>
    <p:sldId id="269" r:id="rId29"/>
    <p:sldId id="313" r:id="rId30"/>
    <p:sldId id="318" r:id="rId31"/>
    <p:sldId id="333" r:id="rId32"/>
    <p:sldId id="274" r:id="rId33"/>
    <p:sldId id="331" r:id="rId34"/>
    <p:sldId id="319" r:id="rId35"/>
    <p:sldId id="277" r:id="rId36"/>
    <p:sldId id="324" r:id="rId37"/>
    <p:sldId id="270" r:id="rId38"/>
    <p:sldId id="272" r:id="rId39"/>
    <p:sldId id="332" r:id="rId40"/>
    <p:sldId id="328" r:id="rId41"/>
    <p:sldId id="329" r:id="rId42"/>
    <p:sldId id="320" r:id="rId43"/>
    <p:sldId id="334" r:id="rId44"/>
    <p:sldId id="276" r:id="rId45"/>
    <p:sldId id="33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9BCD3-0762-453D-9821-8FE9959F9F75}" v="42" dt="2019-02-20T03:40:3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065" autoAdjust="0"/>
  </p:normalViewPr>
  <p:slideViewPr>
    <p:cSldViewPr snapToGrid="0">
      <p:cViewPr varScale="1">
        <p:scale>
          <a:sx n="94" d="100"/>
          <a:sy n="94" d="100"/>
        </p:scale>
        <p:origin x="47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Lum (Library)" userId="b84e218d-63d0-42ed-954b-ca7e35a8501e" providerId="ADAL" clId="{E4A9BCD3-0762-453D-9821-8FE9959F9F75}"/>
    <pc:docChg chg="undo custSel mod modSld">
      <pc:chgData name="Vincent Lum (Library)" userId="b84e218d-63d0-42ed-954b-ca7e35a8501e" providerId="ADAL" clId="{E4A9BCD3-0762-453D-9821-8FE9959F9F75}" dt="2019-02-20T03:40:36.560" v="41" actId="26606"/>
      <pc:docMkLst>
        <pc:docMk/>
      </pc:docMkLst>
      <pc:sldChg chg="modSp">
        <pc:chgData name="Vincent Lum (Library)" userId="b84e218d-63d0-42ed-954b-ca7e35a8501e" providerId="ADAL" clId="{E4A9BCD3-0762-453D-9821-8FE9959F9F75}" dt="2019-02-20T03:07:32.718" v="29" actId="20577"/>
        <pc:sldMkLst>
          <pc:docMk/>
          <pc:sldMk cId="3928376098" sldId="256"/>
        </pc:sldMkLst>
        <pc:spChg chg="mod">
          <ac:chgData name="Vincent Lum (Library)" userId="b84e218d-63d0-42ed-954b-ca7e35a8501e" providerId="ADAL" clId="{E4A9BCD3-0762-453D-9821-8FE9959F9F75}" dt="2019-02-20T03:07:32.718" v="29" actId="20577"/>
          <ac:spMkLst>
            <pc:docMk/>
            <pc:sldMk cId="3928376098" sldId="256"/>
            <ac:spMk id="3" creationId="{00000000-0000-0000-0000-000000000000}"/>
          </ac:spMkLst>
        </pc:spChg>
      </pc:sldChg>
      <pc:sldChg chg="addSp modSp mod setBg">
        <pc:chgData name="Vincent Lum (Library)" userId="b84e218d-63d0-42ed-954b-ca7e35a8501e" providerId="ADAL" clId="{E4A9BCD3-0762-453D-9821-8FE9959F9F75}" dt="2019-02-20T03:40:36.560" v="41" actId="26606"/>
        <pc:sldMkLst>
          <pc:docMk/>
          <pc:sldMk cId="1860220853" sldId="272"/>
        </pc:sldMkLst>
        <pc:spChg chg="mod">
          <ac:chgData name="Vincent Lum (Library)" userId="b84e218d-63d0-42ed-954b-ca7e35a8501e" providerId="ADAL" clId="{E4A9BCD3-0762-453D-9821-8FE9959F9F75}" dt="2019-02-20T03:40:36.560" v="41" actId="26606"/>
          <ac:spMkLst>
            <pc:docMk/>
            <pc:sldMk cId="1860220853" sldId="272"/>
            <ac:spMk id="2" creationId="{00000000-0000-0000-0000-000000000000}"/>
          </ac:spMkLst>
        </pc:spChg>
        <pc:spChg chg="mod">
          <ac:chgData name="Vincent Lum (Library)" userId="b84e218d-63d0-42ed-954b-ca7e35a8501e" providerId="ADAL" clId="{E4A9BCD3-0762-453D-9821-8FE9959F9F75}" dt="2019-02-20T03:40:36.560" v="41" actId="26606"/>
          <ac:spMkLst>
            <pc:docMk/>
            <pc:sldMk cId="1860220853" sldId="272"/>
            <ac:spMk id="3" creationId="{00000000-0000-0000-0000-000000000000}"/>
          </ac:spMkLst>
        </pc:spChg>
        <pc:spChg chg="add">
          <ac:chgData name="Vincent Lum (Library)" userId="b84e218d-63d0-42ed-954b-ca7e35a8501e" providerId="ADAL" clId="{E4A9BCD3-0762-453D-9821-8FE9959F9F75}" dt="2019-02-20T03:40:36.560" v="41" actId="26606"/>
          <ac:spMkLst>
            <pc:docMk/>
            <pc:sldMk cId="1860220853" sldId="272"/>
            <ac:spMk id="8" creationId="{3B854194-185D-494D-905C-7C7CB2E30F6E}"/>
          </ac:spMkLst>
        </pc:spChg>
        <pc:spChg chg="add">
          <ac:chgData name="Vincent Lum (Library)" userId="b84e218d-63d0-42ed-954b-ca7e35a8501e" providerId="ADAL" clId="{E4A9BCD3-0762-453D-9821-8FE9959F9F75}" dt="2019-02-20T03:40:36.560" v="41" actId="26606"/>
          <ac:spMkLst>
            <pc:docMk/>
            <pc:sldMk cId="1860220853" sldId="272"/>
            <ac:spMk id="10" creationId="{B4F5FA0D-0104-4987-8241-EFF7C85B88DE}"/>
          </ac:spMkLst>
        </pc:spChg>
        <pc:picChg chg="add">
          <ac:chgData name="Vincent Lum (Library)" userId="b84e218d-63d0-42ed-954b-ca7e35a8501e" providerId="ADAL" clId="{E4A9BCD3-0762-453D-9821-8FE9959F9F75}" dt="2019-02-20T03:40:36.560" v="41" actId="26606"/>
          <ac:picMkLst>
            <pc:docMk/>
            <pc:sldMk cId="1860220853" sldId="272"/>
            <ac:picMk id="12" creationId="{2897127E-6CEF-446C-BE87-93B7C46E49D1}"/>
          </ac:picMkLst>
        </pc:picChg>
      </pc:sldChg>
      <pc:sldChg chg="modSp">
        <pc:chgData name="Vincent Lum (Library)" userId="b84e218d-63d0-42ed-954b-ca7e35a8501e" providerId="ADAL" clId="{E4A9BCD3-0762-453D-9821-8FE9959F9F75}" dt="2019-02-20T03:08:10.253" v="37" actId="14100"/>
        <pc:sldMkLst>
          <pc:docMk/>
          <pc:sldMk cId="2154264006" sldId="275"/>
        </pc:sldMkLst>
        <pc:spChg chg="mod">
          <ac:chgData name="Vincent Lum (Library)" userId="b84e218d-63d0-42ed-954b-ca7e35a8501e" providerId="ADAL" clId="{E4A9BCD3-0762-453D-9821-8FE9959F9F75}" dt="2019-02-20T03:08:10.253" v="37" actId="14100"/>
          <ac:spMkLst>
            <pc:docMk/>
            <pc:sldMk cId="2154264006" sldId="275"/>
            <ac:spMk id="3" creationId="{00000000-0000-0000-0000-000000000000}"/>
          </ac:spMkLst>
        </pc:spChg>
      </pc:sldChg>
      <pc:sldChg chg="addSp modSp mod setBg">
        <pc:chgData name="Vincent Lum (Library)" userId="b84e218d-63d0-42ed-954b-ca7e35a8501e" providerId="ADAL" clId="{E4A9BCD3-0762-453D-9821-8FE9959F9F75}" dt="2019-02-20T03:10:47.051" v="39" actId="5793"/>
        <pc:sldMkLst>
          <pc:docMk/>
          <pc:sldMk cId="1568719750" sldId="279"/>
        </pc:sldMkLst>
        <pc:spChg chg="mod">
          <ac:chgData name="Vincent Lum (Library)" userId="b84e218d-63d0-42ed-954b-ca7e35a8501e" providerId="ADAL" clId="{E4A9BCD3-0762-453D-9821-8FE9959F9F75}" dt="2019-02-20T03:10:39.060" v="38" actId="26606"/>
          <ac:spMkLst>
            <pc:docMk/>
            <pc:sldMk cId="1568719750" sldId="279"/>
            <ac:spMk id="2" creationId="{00000000-0000-0000-0000-000000000000}"/>
          </ac:spMkLst>
        </pc:spChg>
        <pc:spChg chg="mod">
          <ac:chgData name="Vincent Lum (Library)" userId="b84e218d-63d0-42ed-954b-ca7e35a8501e" providerId="ADAL" clId="{E4A9BCD3-0762-453D-9821-8FE9959F9F75}" dt="2019-02-20T03:10:47.051" v="39" actId="5793"/>
          <ac:spMkLst>
            <pc:docMk/>
            <pc:sldMk cId="1568719750" sldId="279"/>
            <ac:spMk id="3" creationId="{00000000-0000-0000-0000-000000000000}"/>
          </ac:spMkLst>
        </pc:spChg>
        <pc:spChg chg="add">
          <ac:chgData name="Vincent Lum (Library)" userId="b84e218d-63d0-42ed-954b-ca7e35a8501e" providerId="ADAL" clId="{E4A9BCD3-0762-453D-9821-8FE9959F9F75}" dt="2019-02-20T03:10:39.060" v="38" actId="26606"/>
          <ac:spMkLst>
            <pc:docMk/>
            <pc:sldMk cId="1568719750" sldId="279"/>
            <ac:spMk id="9" creationId="{867D4867-5BA7-4462-B2F6-A23F4A622AA7}"/>
          </ac:spMkLst>
        </pc:spChg>
        <pc:picChg chg="mod ord">
          <ac:chgData name="Vincent Lum (Library)" userId="b84e218d-63d0-42ed-954b-ca7e35a8501e" providerId="ADAL" clId="{E4A9BCD3-0762-453D-9821-8FE9959F9F75}" dt="2019-02-20T03:10:39.060" v="38" actId="26606"/>
          <ac:picMkLst>
            <pc:docMk/>
            <pc:sldMk cId="1568719750" sldId="279"/>
            <ac:picMk id="4" creationId="{00000000-0000-0000-0000-000000000000}"/>
          </ac:picMkLst>
        </pc:picChg>
      </pc:sldChg>
      <pc:sldChg chg="addSp modSp mod setBg">
        <pc:chgData name="Vincent Lum (Library)" userId="b84e218d-63d0-42ed-954b-ca7e35a8501e" providerId="ADAL" clId="{E4A9BCD3-0762-453D-9821-8FE9959F9F75}" dt="2019-02-20T03:13:58.462" v="40" actId="26606"/>
        <pc:sldMkLst>
          <pc:docMk/>
          <pc:sldMk cId="131883022" sldId="326"/>
        </pc:sldMkLst>
        <pc:spChg chg="mod">
          <ac:chgData name="Vincent Lum (Library)" userId="b84e218d-63d0-42ed-954b-ca7e35a8501e" providerId="ADAL" clId="{E4A9BCD3-0762-453D-9821-8FE9959F9F75}" dt="2019-02-20T03:13:58.462" v="40" actId="26606"/>
          <ac:spMkLst>
            <pc:docMk/>
            <pc:sldMk cId="131883022" sldId="326"/>
            <ac:spMk id="2" creationId="{84168437-6F91-4D0A-A085-5FEB5CACD0E4}"/>
          </ac:spMkLst>
        </pc:spChg>
        <pc:spChg chg="mod">
          <ac:chgData name="Vincent Lum (Library)" userId="b84e218d-63d0-42ed-954b-ca7e35a8501e" providerId="ADAL" clId="{E4A9BCD3-0762-453D-9821-8FE9959F9F75}" dt="2019-02-20T03:13:58.462" v="40" actId="26606"/>
          <ac:spMkLst>
            <pc:docMk/>
            <pc:sldMk cId="131883022" sldId="326"/>
            <ac:spMk id="3" creationId="{C95B2B84-93DE-4393-ACD8-3B9F747CA3BF}"/>
          </ac:spMkLst>
        </pc:spChg>
        <pc:spChg chg="add">
          <ac:chgData name="Vincent Lum (Library)" userId="b84e218d-63d0-42ed-954b-ca7e35a8501e" providerId="ADAL" clId="{E4A9BCD3-0762-453D-9821-8FE9959F9F75}" dt="2019-02-20T03:13:58.462" v="40" actId="26606"/>
          <ac:spMkLst>
            <pc:docMk/>
            <pc:sldMk cId="131883022" sldId="326"/>
            <ac:spMk id="8" creationId="{3B854194-185D-494D-905C-7C7CB2E30F6E}"/>
          </ac:spMkLst>
        </pc:spChg>
        <pc:spChg chg="add">
          <ac:chgData name="Vincent Lum (Library)" userId="b84e218d-63d0-42ed-954b-ca7e35a8501e" providerId="ADAL" clId="{E4A9BCD3-0762-453D-9821-8FE9959F9F75}" dt="2019-02-20T03:13:58.462" v="40" actId="26606"/>
          <ac:spMkLst>
            <pc:docMk/>
            <pc:sldMk cId="131883022" sldId="326"/>
            <ac:spMk id="10" creationId="{B4F5FA0D-0104-4987-8241-EFF7C85B88DE}"/>
          </ac:spMkLst>
        </pc:spChg>
        <pc:picChg chg="add">
          <ac:chgData name="Vincent Lum (Library)" userId="b84e218d-63d0-42ed-954b-ca7e35a8501e" providerId="ADAL" clId="{E4A9BCD3-0762-453D-9821-8FE9959F9F75}" dt="2019-02-20T03:13:58.462" v="40" actId="26606"/>
          <ac:picMkLst>
            <pc:docMk/>
            <pc:sldMk cId="131883022" sldId="326"/>
            <ac:picMk id="12" creationId="{2897127E-6CEF-446C-BE87-93B7C46E49D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0851DA-D2C9-4B7D-950F-A3466C0DA998}"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endParaRPr lang="en-GB"/>
        </a:p>
      </dgm:t>
    </dgm:pt>
    <dgm:pt modelId="{7D312148-A717-4F4A-9667-06FDF3F97768}">
      <dgm:prSet phldrT="[Text]"/>
      <dgm:spPr/>
      <dgm:t>
        <a:bodyPr/>
        <a:lstStyle/>
        <a:p>
          <a:r>
            <a:rPr lang="en-US" b="1" dirty="0">
              <a:solidFill>
                <a:srgbClr val="FFC000"/>
              </a:solidFill>
            </a:rPr>
            <a:t>Extract</a:t>
          </a:r>
          <a:endParaRPr lang="en-GB" b="1" dirty="0">
            <a:solidFill>
              <a:srgbClr val="FFC000"/>
            </a:solidFill>
          </a:endParaRPr>
        </a:p>
      </dgm:t>
    </dgm:pt>
    <dgm:pt modelId="{418D75A1-05AD-4D67-9D89-75F35E9772F3}" type="parTrans" cxnId="{AF3BDDC7-E65E-4BE5-BB10-78D1932FF5CA}">
      <dgm:prSet/>
      <dgm:spPr/>
      <dgm:t>
        <a:bodyPr/>
        <a:lstStyle/>
        <a:p>
          <a:endParaRPr lang="en-GB"/>
        </a:p>
      </dgm:t>
    </dgm:pt>
    <dgm:pt modelId="{7BAFCA70-DAD4-4384-B77D-2CF4B18C22F3}" type="sibTrans" cxnId="{AF3BDDC7-E65E-4BE5-BB10-78D1932FF5CA}">
      <dgm:prSet/>
      <dgm:spPr/>
      <dgm:t>
        <a:bodyPr/>
        <a:lstStyle/>
        <a:p>
          <a:endParaRPr lang="en-GB"/>
        </a:p>
      </dgm:t>
    </dgm:pt>
    <dgm:pt modelId="{BCC748D7-3531-4DC0-81AB-A37123A76140}">
      <dgm:prSet phldrT="[Text]" custT="1"/>
      <dgm:spPr/>
      <dgm:t>
        <a:bodyPr/>
        <a:lstStyle/>
        <a:p>
          <a:r>
            <a:rPr lang="en-US" sz="1600" dirty="0"/>
            <a:t>Acquire</a:t>
          </a:r>
          <a:endParaRPr lang="en-GB" sz="1300" dirty="0"/>
        </a:p>
      </dgm:t>
    </dgm:pt>
    <dgm:pt modelId="{4E83DF32-3EEF-492D-81F7-E08AF973CA6F}" type="parTrans" cxnId="{219FFC65-2424-44B4-B468-CDFA30264957}">
      <dgm:prSet/>
      <dgm:spPr/>
      <dgm:t>
        <a:bodyPr/>
        <a:lstStyle/>
        <a:p>
          <a:endParaRPr lang="en-GB"/>
        </a:p>
      </dgm:t>
    </dgm:pt>
    <dgm:pt modelId="{60C8333C-D0B9-4A54-889B-43943261DDA3}" type="sibTrans" cxnId="{219FFC65-2424-44B4-B468-CDFA30264957}">
      <dgm:prSet/>
      <dgm:spPr/>
      <dgm:t>
        <a:bodyPr/>
        <a:lstStyle/>
        <a:p>
          <a:endParaRPr lang="en-GB"/>
        </a:p>
      </dgm:t>
    </dgm:pt>
    <dgm:pt modelId="{0454EBF9-14DF-4671-845E-956BF10819BF}">
      <dgm:prSet phldrT="[Text]"/>
      <dgm:spPr/>
      <dgm:t>
        <a:bodyPr/>
        <a:lstStyle/>
        <a:p>
          <a:r>
            <a:rPr lang="en-US" b="1" dirty="0">
              <a:solidFill>
                <a:srgbClr val="FFC000"/>
              </a:solidFill>
            </a:rPr>
            <a:t>Transform</a:t>
          </a:r>
          <a:endParaRPr lang="en-GB" b="1" dirty="0">
            <a:solidFill>
              <a:srgbClr val="FFC000"/>
            </a:solidFill>
          </a:endParaRPr>
        </a:p>
      </dgm:t>
    </dgm:pt>
    <dgm:pt modelId="{42865390-0730-4E4F-BD1F-9FA32980FBC1}" type="parTrans" cxnId="{0B3F487D-A7DD-41DA-B40A-1BA8DDEEB97D}">
      <dgm:prSet/>
      <dgm:spPr/>
      <dgm:t>
        <a:bodyPr/>
        <a:lstStyle/>
        <a:p>
          <a:endParaRPr lang="en-GB"/>
        </a:p>
      </dgm:t>
    </dgm:pt>
    <dgm:pt modelId="{83A507B1-732D-4700-BC8F-2141A015373B}" type="sibTrans" cxnId="{0B3F487D-A7DD-41DA-B40A-1BA8DDEEB97D}">
      <dgm:prSet/>
      <dgm:spPr/>
      <dgm:t>
        <a:bodyPr/>
        <a:lstStyle/>
        <a:p>
          <a:endParaRPr lang="en-GB"/>
        </a:p>
      </dgm:t>
    </dgm:pt>
    <dgm:pt modelId="{10206C98-89EB-4F47-BD86-6DD64758A5DD}">
      <dgm:prSet phldrT="[Text]" custT="1"/>
      <dgm:spPr/>
      <dgm:t>
        <a:bodyPr/>
        <a:lstStyle/>
        <a:p>
          <a:r>
            <a:rPr lang="en-US" sz="1600" dirty="0"/>
            <a:t>Parse</a:t>
          </a:r>
          <a:endParaRPr lang="en-GB" sz="1600" dirty="0"/>
        </a:p>
      </dgm:t>
    </dgm:pt>
    <dgm:pt modelId="{68DC334F-D40B-41A0-8A6C-CA5B9C3283F8}" type="parTrans" cxnId="{BA1CFAAD-31A3-49CA-94CC-CC5BA45A8BD9}">
      <dgm:prSet/>
      <dgm:spPr/>
      <dgm:t>
        <a:bodyPr/>
        <a:lstStyle/>
        <a:p>
          <a:endParaRPr lang="en-GB"/>
        </a:p>
      </dgm:t>
    </dgm:pt>
    <dgm:pt modelId="{E3D44340-E5CD-479D-A017-4267CC85BBE0}" type="sibTrans" cxnId="{BA1CFAAD-31A3-49CA-94CC-CC5BA45A8BD9}">
      <dgm:prSet/>
      <dgm:spPr/>
      <dgm:t>
        <a:bodyPr/>
        <a:lstStyle/>
        <a:p>
          <a:endParaRPr lang="en-GB"/>
        </a:p>
      </dgm:t>
    </dgm:pt>
    <dgm:pt modelId="{CF1DE93C-1414-484B-A74F-4998E8F5DBC4}">
      <dgm:prSet phldrT="[Text]"/>
      <dgm:spPr/>
      <dgm:t>
        <a:bodyPr/>
        <a:lstStyle/>
        <a:p>
          <a:r>
            <a:rPr lang="en-US" b="1" dirty="0">
              <a:solidFill>
                <a:srgbClr val="FFC000"/>
              </a:solidFill>
            </a:rPr>
            <a:t>Analyze</a:t>
          </a:r>
          <a:endParaRPr lang="en-GB" b="1" dirty="0">
            <a:solidFill>
              <a:srgbClr val="FFC000"/>
            </a:solidFill>
          </a:endParaRPr>
        </a:p>
      </dgm:t>
    </dgm:pt>
    <dgm:pt modelId="{B1D8D121-02C2-44EC-904F-56811BB85996}" type="parTrans" cxnId="{76B9CBF8-44C9-4FA4-9154-EF87D2B5AD0C}">
      <dgm:prSet/>
      <dgm:spPr/>
      <dgm:t>
        <a:bodyPr/>
        <a:lstStyle/>
        <a:p>
          <a:endParaRPr lang="en-GB"/>
        </a:p>
      </dgm:t>
    </dgm:pt>
    <dgm:pt modelId="{7AA37528-14FF-4845-B44F-1282CD9294F9}" type="sibTrans" cxnId="{76B9CBF8-44C9-4FA4-9154-EF87D2B5AD0C}">
      <dgm:prSet/>
      <dgm:spPr/>
      <dgm:t>
        <a:bodyPr/>
        <a:lstStyle/>
        <a:p>
          <a:endParaRPr lang="en-GB"/>
        </a:p>
      </dgm:t>
    </dgm:pt>
    <dgm:pt modelId="{C27C043F-5EB1-4BDE-A51E-12AB66FE98FF}">
      <dgm:prSet phldrT="[Text]" custT="1"/>
      <dgm:spPr/>
      <dgm:t>
        <a:bodyPr/>
        <a:lstStyle/>
        <a:p>
          <a:r>
            <a:rPr lang="en-US" sz="1600" dirty="0"/>
            <a:t>Mine</a:t>
          </a:r>
          <a:endParaRPr lang="en-GB" sz="1600" dirty="0"/>
        </a:p>
      </dgm:t>
    </dgm:pt>
    <dgm:pt modelId="{85379324-68CB-45D8-8269-CFDF6A10723D}" type="parTrans" cxnId="{5884B979-DED1-4CE3-87C4-7244CA05637E}">
      <dgm:prSet/>
      <dgm:spPr/>
      <dgm:t>
        <a:bodyPr/>
        <a:lstStyle/>
        <a:p>
          <a:endParaRPr lang="en-GB"/>
        </a:p>
      </dgm:t>
    </dgm:pt>
    <dgm:pt modelId="{E6FBC7BE-8377-45E1-B809-4829FE07DA78}" type="sibTrans" cxnId="{5884B979-DED1-4CE3-87C4-7244CA05637E}">
      <dgm:prSet/>
      <dgm:spPr/>
      <dgm:t>
        <a:bodyPr/>
        <a:lstStyle/>
        <a:p>
          <a:endParaRPr lang="en-GB"/>
        </a:p>
      </dgm:t>
    </dgm:pt>
    <dgm:pt modelId="{68229CA3-275C-41F1-A9BA-FCB88AA014FC}">
      <dgm:prSet phldrT="[Text]"/>
      <dgm:spPr/>
      <dgm:t>
        <a:bodyPr/>
        <a:lstStyle/>
        <a:p>
          <a:r>
            <a:rPr lang="en-US" b="1" dirty="0">
              <a:solidFill>
                <a:srgbClr val="FFC000"/>
              </a:solidFill>
            </a:rPr>
            <a:t>Visualize</a:t>
          </a:r>
          <a:endParaRPr lang="en-GB" b="1" dirty="0">
            <a:solidFill>
              <a:srgbClr val="FFC000"/>
            </a:solidFill>
          </a:endParaRPr>
        </a:p>
      </dgm:t>
    </dgm:pt>
    <dgm:pt modelId="{A75C5E23-2537-446D-B777-9CCD34BD151B}" type="parTrans" cxnId="{CC0BB944-D128-40E0-A4E5-5F87241B3431}">
      <dgm:prSet/>
      <dgm:spPr/>
      <dgm:t>
        <a:bodyPr/>
        <a:lstStyle/>
        <a:p>
          <a:endParaRPr lang="en-GB"/>
        </a:p>
      </dgm:t>
    </dgm:pt>
    <dgm:pt modelId="{CD015585-0F43-45EB-95C5-1B368B103AE0}" type="sibTrans" cxnId="{CC0BB944-D128-40E0-A4E5-5F87241B3431}">
      <dgm:prSet/>
      <dgm:spPr/>
      <dgm:t>
        <a:bodyPr/>
        <a:lstStyle/>
        <a:p>
          <a:endParaRPr lang="en-GB"/>
        </a:p>
      </dgm:t>
    </dgm:pt>
    <dgm:pt modelId="{81C6E1B8-11E2-493B-A1B6-3DE112752B72}">
      <dgm:prSet phldrT="[Text]" custT="1"/>
      <dgm:spPr/>
      <dgm:t>
        <a:bodyPr/>
        <a:lstStyle/>
        <a:p>
          <a:r>
            <a:rPr lang="en-US" sz="1600" dirty="0"/>
            <a:t>Represent</a:t>
          </a:r>
          <a:endParaRPr lang="en-GB" sz="1600" dirty="0"/>
        </a:p>
      </dgm:t>
    </dgm:pt>
    <dgm:pt modelId="{80824391-AB38-4666-AB4B-D55FBFAFCCD3}" type="parTrans" cxnId="{933C58F1-9EBF-45C4-88A7-DF0FC97D2FD3}">
      <dgm:prSet/>
      <dgm:spPr/>
      <dgm:t>
        <a:bodyPr/>
        <a:lstStyle/>
        <a:p>
          <a:endParaRPr lang="en-GB"/>
        </a:p>
      </dgm:t>
    </dgm:pt>
    <dgm:pt modelId="{AEF4668E-7D79-4467-A826-73137E1B1852}" type="sibTrans" cxnId="{933C58F1-9EBF-45C4-88A7-DF0FC97D2FD3}">
      <dgm:prSet/>
      <dgm:spPr/>
      <dgm:t>
        <a:bodyPr/>
        <a:lstStyle/>
        <a:p>
          <a:endParaRPr lang="en-GB"/>
        </a:p>
      </dgm:t>
    </dgm:pt>
    <dgm:pt modelId="{63598DF7-8D21-4600-9B6F-EC91E5CDD2DA}">
      <dgm:prSet phldrT="[Text]" custT="1"/>
      <dgm:spPr/>
      <dgm:t>
        <a:bodyPr/>
        <a:lstStyle/>
        <a:p>
          <a:r>
            <a:rPr lang="en-US" sz="1600" dirty="0"/>
            <a:t>Filter</a:t>
          </a:r>
          <a:endParaRPr lang="en-GB" sz="1600" dirty="0"/>
        </a:p>
      </dgm:t>
    </dgm:pt>
    <dgm:pt modelId="{A2DCE2C5-FD69-4912-8C7D-5F920542E0D9}" type="parTrans" cxnId="{85D1ABF7-88E1-424A-A475-75C9798856A5}">
      <dgm:prSet/>
      <dgm:spPr/>
      <dgm:t>
        <a:bodyPr/>
        <a:lstStyle/>
        <a:p>
          <a:endParaRPr lang="en-GB"/>
        </a:p>
      </dgm:t>
    </dgm:pt>
    <dgm:pt modelId="{FBD72F58-DD0A-4D48-A50A-E5E7595D8C55}" type="sibTrans" cxnId="{85D1ABF7-88E1-424A-A475-75C9798856A5}">
      <dgm:prSet/>
      <dgm:spPr/>
      <dgm:t>
        <a:bodyPr/>
        <a:lstStyle/>
        <a:p>
          <a:endParaRPr lang="en-GB"/>
        </a:p>
      </dgm:t>
    </dgm:pt>
    <dgm:pt modelId="{374C623C-CBD8-428D-8F0E-1C10681D3750}">
      <dgm:prSet phldrT="[Text]" custT="1"/>
      <dgm:spPr/>
      <dgm:t>
        <a:bodyPr/>
        <a:lstStyle/>
        <a:p>
          <a:r>
            <a:rPr lang="en-US" sz="1600" dirty="0"/>
            <a:t>Refine</a:t>
          </a:r>
          <a:endParaRPr lang="en-GB" sz="1600" dirty="0"/>
        </a:p>
      </dgm:t>
    </dgm:pt>
    <dgm:pt modelId="{F4825EF8-0E6E-4F7E-9C40-DF611239FE78}" type="parTrans" cxnId="{F0336536-51F4-4D2A-9A6B-CBD75E2BFFE8}">
      <dgm:prSet/>
      <dgm:spPr/>
      <dgm:t>
        <a:bodyPr/>
        <a:lstStyle/>
        <a:p>
          <a:endParaRPr lang="en-GB"/>
        </a:p>
      </dgm:t>
    </dgm:pt>
    <dgm:pt modelId="{FADDC0F9-14DF-4014-BD9B-60DAE6F616A3}" type="sibTrans" cxnId="{F0336536-51F4-4D2A-9A6B-CBD75E2BFFE8}">
      <dgm:prSet/>
      <dgm:spPr/>
      <dgm:t>
        <a:bodyPr/>
        <a:lstStyle/>
        <a:p>
          <a:endParaRPr lang="en-GB"/>
        </a:p>
      </dgm:t>
    </dgm:pt>
    <dgm:pt modelId="{766EA992-FAD4-4A5A-9B3D-9091BA774F2D}">
      <dgm:prSet phldrT="[Text]" custT="1"/>
      <dgm:spPr/>
      <dgm:t>
        <a:bodyPr/>
        <a:lstStyle/>
        <a:p>
          <a:r>
            <a:rPr lang="en-US" sz="1600" dirty="0"/>
            <a:t>Interact</a:t>
          </a:r>
          <a:endParaRPr lang="en-GB" sz="1600" dirty="0"/>
        </a:p>
      </dgm:t>
    </dgm:pt>
    <dgm:pt modelId="{A2B1FB4B-85F1-48AE-B0CE-44CD697AE4C5}" type="parTrans" cxnId="{62BA1469-124D-4A6D-93B5-93A26C52D34B}">
      <dgm:prSet/>
      <dgm:spPr/>
      <dgm:t>
        <a:bodyPr/>
        <a:lstStyle/>
        <a:p>
          <a:endParaRPr lang="en-GB"/>
        </a:p>
      </dgm:t>
    </dgm:pt>
    <dgm:pt modelId="{36AE9F72-FDDC-4953-91D0-1AFAC8D9297F}" type="sibTrans" cxnId="{62BA1469-124D-4A6D-93B5-93A26C52D34B}">
      <dgm:prSet/>
      <dgm:spPr/>
      <dgm:t>
        <a:bodyPr/>
        <a:lstStyle/>
        <a:p>
          <a:endParaRPr lang="en-GB"/>
        </a:p>
      </dgm:t>
    </dgm:pt>
    <dgm:pt modelId="{1B6074F8-05E3-489B-AEED-C37E77054009}">
      <dgm:prSet phldrT="[Text]" custT="1"/>
      <dgm:spPr/>
      <dgm:t>
        <a:bodyPr/>
        <a:lstStyle/>
        <a:p>
          <a:r>
            <a:rPr lang="en-US" sz="1600" dirty="0"/>
            <a:t>Refine</a:t>
          </a:r>
          <a:endParaRPr lang="en-GB" sz="1600" dirty="0"/>
        </a:p>
      </dgm:t>
    </dgm:pt>
    <dgm:pt modelId="{46D4D163-0ED3-4BE5-96EA-165170838B72}" type="parTrans" cxnId="{749ABDAA-67B8-4820-9AF2-2F43430EDAEA}">
      <dgm:prSet/>
      <dgm:spPr/>
      <dgm:t>
        <a:bodyPr/>
        <a:lstStyle/>
        <a:p>
          <a:endParaRPr lang="en-GB"/>
        </a:p>
      </dgm:t>
    </dgm:pt>
    <dgm:pt modelId="{614FCBA2-CE4F-47DF-8E3C-85C34CB78CE7}" type="sibTrans" cxnId="{749ABDAA-67B8-4820-9AF2-2F43430EDAEA}">
      <dgm:prSet/>
      <dgm:spPr/>
      <dgm:t>
        <a:bodyPr/>
        <a:lstStyle/>
        <a:p>
          <a:endParaRPr lang="en-GB"/>
        </a:p>
      </dgm:t>
    </dgm:pt>
    <dgm:pt modelId="{29387EC4-81D1-4347-8E5F-F6B8AC5CDFE5}">
      <dgm:prSet phldrT="[Text]" custT="1"/>
      <dgm:spPr/>
      <dgm:t>
        <a:bodyPr/>
        <a:lstStyle/>
        <a:p>
          <a:r>
            <a:rPr lang="en-US" sz="1600" dirty="0"/>
            <a:t>Refine</a:t>
          </a:r>
          <a:endParaRPr lang="en-GB" sz="1600" dirty="0"/>
        </a:p>
      </dgm:t>
    </dgm:pt>
    <dgm:pt modelId="{EE5C1AF3-7278-4CC9-83D7-7D74FBDCF3D1}" type="parTrans" cxnId="{FC7DDF82-5F6D-43BE-9089-D2637DCCAF4B}">
      <dgm:prSet/>
      <dgm:spPr/>
      <dgm:t>
        <a:bodyPr/>
        <a:lstStyle/>
        <a:p>
          <a:endParaRPr lang="en-GB"/>
        </a:p>
      </dgm:t>
    </dgm:pt>
    <dgm:pt modelId="{5A05CEF9-B0A4-4221-AE95-16C95DA6F4E7}" type="sibTrans" cxnId="{FC7DDF82-5F6D-43BE-9089-D2637DCCAF4B}">
      <dgm:prSet/>
      <dgm:spPr/>
      <dgm:t>
        <a:bodyPr/>
        <a:lstStyle/>
        <a:p>
          <a:endParaRPr lang="en-GB"/>
        </a:p>
      </dgm:t>
    </dgm:pt>
    <dgm:pt modelId="{07E8339B-534F-43C7-AE03-566681FB1057}" type="pres">
      <dgm:prSet presAssocID="{EF0851DA-D2C9-4B7D-950F-A3466C0DA998}" presName="Name0" presStyleCnt="0">
        <dgm:presLayoutVars>
          <dgm:chMax val="7"/>
          <dgm:chPref val="7"/>
          <dgm:dir/>
          <dgm:animLvl val="lvl"/>
        </dgm:presLayoutVars>
      </dgm:prSet>
      <dgm:spPr/>
    </dgm:pt>
    <dgm:pt modelId="{9681FB79-F384-4410-9956-15296950FD1D}" type="pres">
      <dgm:prSet presAssocID="{7D312148-A717-4F4A-9667-06FDF3F97768}" presName="Accent1" presStyleCnt="0"/>
      <dgm:spPr/>
    </dgm:pt>
    <dgm:pt modelId="{B6542149-4CCB-46E1-98CC-FF83AE8B411D}" type="pres">
      <dgm:prSet presAssocID="{7D312148-A717-4F4A-9667-06FDF3F97768}" presName="Accent" presStyleLbl="node1" presStyleIdx="0" presStyleCnt="4"/>
      <dgm:spPr/>
    </dgm:pt>
    <dgm:pt modelId="{71F84A34-A3AB-40AF-950E-8078FAC7DAEF}" type="pres">
      <dgm:prSet presAssocID="{7D312148-A717-4F4A-9667-06FDF3F97768}" presName="Child1" presStyleLbl="revTx" presStyleIdx="0" presStyleCnt="8">
        <dgm:presLayoutVars>
          <dgm:chMax val="0"/>
          <dgm:chPref val="0"/>
          <dgm:bulletEnabled val="1"/>
        </dgm:presLayoutVars>
      </dgm:prSet>
      <dgm:spPr/>
    </dgm:pt>
    <dgm:pt modelId="{DC4AD365-D717-4AF0-BAA8-81B32424513C}" type="pres">
      <dgm:prSet presAssocID="{7D312148-A717-4F4A-9667-06FDF3F97768}" presName="Parent1" presStyleLbl="revTx" presStyleIdx="1" presStyleCnt="8">
        <dgm:presLayoutVars>
          <dgm:chMax val="1"/>
          <dgm:chPref val="1"/>
          <dgm:bulletEnabled val="1"/>
        </dgm:presLayoutVars>
      </dgm:prSet>
      <dgm:spPr/>
    </dgm:pt>
    <dgm:pt modelId="{17C16371-EABF-4983-BDAC-B82926128028}" type="pres">
      <dgm:prSet presAssocID="{0454EBF9-14DF-4671-845E-956BF10819BF}" presName="Accent2" presStyleCnt="0"/>
      <dgm:spPr/>
    </dgm:pt>
    <dgm:pt modelId="{D0E049CB-0676-4EB8-9C3C-6E517EBC072F}" type="pres">
      <dgm:prSet presAssocID="{0454EBF9-14DF-4671-845E-956BF10819BF}" presName="Accent" presStyleLbl="node1" presStyleIdx="1" presStyleCnt="4"/>
      <dgm:spPr/>
    </dgm:pt>
    <dgm:pt modelId="{47A3DB6C-51E9-4B54-86FB-651588448D24}" type="pres">
      <dgm:prSet presAssocID="{0454EBF9-14DF-4671-845E-956BF10819BF}" presName="Child2" presStyleLbl="revTx" presStyleIdx="2" presStyleCnt="8">
        <dgm:presLayoutVars>
          <dgm:chMax val="0"/>
          <dgm:chPref val="0"/>
          <dgm:bulletEnabled val="1"/>
        </dgm:presLayoutVars>
      </dgm:prSet>
      <dgm:spPr/>
    </dgm:pt>
    <dgm:pt modelId="{9255D250-7FF8-4CC7-951A-F7A2108C1288}" type="pres">
      <dgm:prSet presAssocID="{0454EBF9-14DF-4671-845E-956BF10819BF}" presName="Parent2" presStyleLbl="revTx" presStyleIdx="3" presStyleCnt="8">
        <dgm:presLayoutVars>
          <dgm:chMax val="1"/>
          <dgm:chPref val="1"/>
          <dgm:bulletEnabled val="1"/>
        </dgm:presLayoutVars>
      </dgm:prSet>
      <dgm:spPr/>
    </dgm:pt>
    <dgm:pt modelId="{E2BBE7C4-8A76-4687-8CE6-123DCE8A0C56}" type="pres">
      <dgm:prSet presAssocID="{CF1DE93C-1414-484B-A74F-4998E8F5DBC4}" presName="Accent3" presStyleCnt="0"/>
      <dgm:spPr/>
    </dgm:pt>
    <dgm:pt modelId="{AC896C6E-03A7-400E-B5F0-2E8D661582AF}" type="pres">
      <dgm:prSet presAssocID="{CF1DE93C-1414-484B-A74F-4998E8F5DBC4}" presName="Accent" presStyleLbl="node1" presStyleIdx="2" presStyleCnt="4"/>
      <dgm:spPr/>
    </dgm:pt>
    <dgm:pt modelId="{5EE26CCD-F3D5-4A8B-BB34-6129D1F629CF}" type="pres">
      <dgm:prSet presAssocID="{CF1DE93C-1414-484B-A74F-4998E8F5DBC4}" presName="Child3" presStyleLbl="revTx" presStyleIdx="4" presStyleCnt="8">
        <dgm:presLayoutVars>
          <dgm:chMax val="0"/>
          <dgm:chPref val="0"/>
          <dgm:bulletEnabled val="1"/>
        </dgm:presLayoutVars>
      </dgm:prSet>
      <dgm:spPr/>
    </dgm:pt>
    <dgm:pt modelId="{B9C23FC0-1EFB-4E01-943B-C47B41BFEF05}" type="pres">
      <dgm:prSet presAssocID="{CF1DE93C-1414-484B-A74F-4998E8F5DBC4}" presName="Parent3" presStyleLbl="revTx" presStyleIdx="5" presStyleCnt="8">
        <dgm:presLayoutVars>
          <dgm:chMax val="1"/>
          <dgm:chPref val="1"/>
          <dgm:bulletEnabled val="1"/>
        </dgm:presLayoutVars>
      </dgm:prSet>
      <dgm:spPr/>
    </dgm:pt>
    <dgm:pt modelId="{7707BDF2-D0A9-400C-AB4A-D74268B69F02}" type="pres">
      <dgm:prSet presAssocID="{68229CA3-275C-41F1-A9BA-FCB88AA014FC}" presName="Accent4" presStyleCnt="0"/>
      <dgm:spPr/>
    </dgm:pt>
    <dgm:pt modelId="{55158F54-5DBF-425F-8BE6-A392EC8F31EA}" type="pres">
      <dgm:prSet presAssocID="{68229CA3-275C-41F1-A9BA-FCB88AA014FC}" presName="Accent" presStyleLbl="node1" presStyleIdx="3" presStyleCnt="4"/>
      <dgm:spPr/>
    </dgm:pt>
    <dgm:pt modelId="{6013BC13-4075-4F2E-A5A4-704EDC47F774}" type="pres">
      <dgm:prSet presAssocID="{68229CA3-275C-41F1-A9BA-FCB88AA014FC}" presName="Child4" presStyleLbl="revTx" presStyleIdx="6" presStyleCnt="8" custScaleX="116272">
        <dgm:presLayoutVars>
          <dgm:chMax val="0"/>
          <dgm:chPref val="0"/>
          <dgm:bulletEnabled val="1"/>
        </dgm:presLayoutVars>
      </dgm:prSet>
      <dgm:spPr/>
    </dgm:pt>
    <dgm:pt modelId="{D5B1DB56-54AB-4E11-A60D-11AB2E0E2CEC}" type="pres">
      <dgm:prSet presAssocID="{68229CA3-275C-41F1-A9BA-FCB88AA014FC}" presName="Parent4" presStyleLbl="revTx" presStyleIdx="7" presStyleCnt="8">
        <dgm:presLayoutVars>
          <dgm:chMax val="1"/>
          <dgm:chPref val="1"/>
          <dgm:bulletEnabled val="1"/>
        </dgm:presLayoutVars>
      </dgm:prSet>
      <dgm:spPr/>
    </dgm:pt>
  </dgm:ptLst>
  <dgm:cxnLst>
    <dgm:cxn modelId="{F0336536-51F4-4D2A-9A6B-CBD75E2BFFE8}" srcId="{CF1DE93C-1414-484B-A74F-4998E8F5DBC4}" destId="{374C623C-CBD8-428D-8F0E-1C10681D3750}" srcOrd="1" destOrd="0" parTransId="{F4825EF8-0E6E-4F7E-9C40-DF611239FE78}" sibTransId="{FADDC0F9-14DF-4014-BD9B-60DAE6F616A3}"/>
    <dgm:cxn modelId="{2036443D-B5E6-4CC1-B080-BAA3B0DEB0C2}" type="presOf" srcId="{374C623C-CBD8-428D-8F0E-1C10681D3750}" destId="{5EE26CCD-F3D5-4A8B-BB34-6129D1F629CF}" srcOrd="0" destOrd="1" presId="urn:microsoft.com/office/officeart/2009/layout/CircleArrowProcess"/>
    <dgm:cxn modelId="{909DB65C-6AE6-4EEF-87E0-90FAB20183AF}" type="presOf" srcId="{1B6074F8-05E3-489B-AEED-C37E77054009}" destId="{47A3DB6C-51E9-4B54-86FB-651588448D24}" srcOrd="0" destOrd="2" presId="urn:microsoft.com/office/officeart/2009/layout/CircleArrowProcess"/>
    <dgm:cxn modelId="{CC0BB944-D128-40E0-A4E5-5F87241B3431}" srcId="{EF0851DA-D2C9-4B7D-950F-A3466C0DA998}" destId="{68229CA3-275C-41F1-A9BA-FCB88AA014FC}" srcOrd="3" destOrd="0" parTransId="{A75C5E23-2537-446D-B777-9CCD34BD151B}" sibTransId="{CD015585-0F43-45EB-95C5-1B368B103AE0}"/>
    <dgm:cxn modelId="{219FFC65-2424-44B4-B468-CDFA30264957}" srcId="{7D312148-A717-4F4A-9667-06FDF3F97768}" destId="{BCC748D7-3531-4DC0-81AB-A37123A76140}" srcOrd="0" destOrd="0" parTransId="{4E83DF32-3EEF-492D-81F7-E08AF973CA6F}" sibTransId="{60C8333C-D0B9-4A54-889B-43943261DDA3}"/>
    <dgm:cxn modelId="{62BA1469-124D-4A6D-93B5-93A26C52D34B}" srcId="{68229CA3-275C-41F1-A9BA-FCB88AA014FC}" destId="{766EA992-FAD4-4A5A-9B3D-9091BA774F2D}" srcOrd="1" destOrd="0" parTransId="{A2B1FB4B-85F1-48AE-B0CE-44CD697AE4C5}" sibTransId="{36AE9F72-FDDC-4953-91D0-1AFAC8D9297F}"/>
    <dgm:cxn modelId="{CEBFA66A-D528-47DB-8C87-50C5DD98D064}" type="presOf" srcId="{BCC748D7-3531-4DC0-81AB-A37123A76140}" destId="{71F84A34-A3AB-40AF-950E-8078FAC7DAEF}" srcOrd="0" destOrd="0" presId="urn:microsoft.com/office/officeart/2009/layout/CircleArrowProcess"/>
    <dgm:cxn modelId="{76E4254B-1F45-4D11-AA65-5CCCFE77B4C7}" type="presOf" srcId="{C27C043F-5EB1-4BDE-A51E-12AB66FE98FF}" destId="{5EE26CCD-F3D5-4A8B-BB34-6129D1F629CF}" srcOrd="0" destOrd="0" presId="urn:microsoft.com/office/officeart/2009/layout/CircleArrowProcess"/>
    <dgm:cxn modelId="{9401114C-57D5-4F8A-858A-441E3A371D38}" type="presOf" srcId="{766EA992-FAD4-4A5A-9B3D-9091BA774F2D}" destId="{6013BC13-4075-4F2E-A5A4-704EDC47F774}" srcOrd="0" destOrd="1" presId="urn:microsoft.com/office/officeart/2009/layout/CircleArrowProcess"/>
    <dgm:cxn modelId="{844DBD6D-D0CF-41E1-849A-75371B9B66E8}" type="presOf" srcId="{EF0851DA-D2C9-4B7D-950F-A3466C0DA998}" destId="{07E8339B-534F-43C7-AE03-566681FB1057}" srcOrd="0" destOrd="0" presId="urn:microsoft.com/office/officeart/2009/layout/CircleArrowProcess"/>
    <dgm:cxn modelId="{5884B979-DED1-4CE3-87C4-7244CA05637E}" srcId="{CF1DE93C-1414-484B-A74F-4998E8F5DBC4}" destId="{C27C043F-5EB1-4BDE-A51E-12AB66FE98FF}" srcOrd="0" destOrd="0" parTransId="{85379324-68CB-45D8-8269-CFDF6A10723D}" sibTransId="{E6FBC7BE-8377-45E1-B809-4829FE07DA78}"/>
    <dgm:cxn modelId="{9F60095A-088E-4387-9B8B-C756DCCD899A}" type="presOf" srcId="{81C6E1B8-11E2-493B-A1B6-3DE112752B72}" destId="{6013BC13-4075-4F2E-A5A4-704EDC47F774}" srcOrd="0" destOrd="0" presId="urn:microsoft.com/office/officeart/2009/layout/CircleArrowProcess"/>
    <dgm:cxn modelId="{0B3F487D-A7DD-41DA-B40A-1BA8DDEEB97D}" srcId="{EF0851DA-D2C9-4B7D-950F-A3466C0DA998}" destId="{0454EBF9-14DF-4671-845E-956BF10819BF}" srcOrd="1" destOrd="0" parTransId="{42865390-0730-4E4F-BD1F-9FA32980FBC1}" sibTransId="{83A507B1-732D-4700-BC8F-2141A015373B}"/>
    <dgm:cxn modelId="{FC7DDF82-5F6D-43BE-9089-D2637DCCAF4B}" srcId="{68229CA3-275C-41F1-A9BA-FCB88AA014FC}" destId="{29387EC4-81D1-4347-8E5F-F6B8AC5CDFE5}" srcOrd="2" destOrd="0" parTransId="{EE5C1AF3-7278-4CC9-83D7-7D74FBDCF3D1}" sibTransId="{5A05CEF9-B0A4-4221-AE95-16C95DA6F4E7}"/>
    <dgm:cxn modelId="{8426258C-2D6C-4FCC-B129-A072817D30A5}" type="presOf" srcId="{10206C98-89EB-4F47-BD86-6DD64758A5DD}" destId="{47A3DB6C-51E9-4B54-86FB-651588448D24}" srcOrd="0" destOrd="0" presId="urn:microsoft.com/office/officeart/2009/layout/CircleArrowProcess"/>
    <dgm:cxn modelId="{7D2AEEA8-A059-4EFF-8500-E816FA38FAFC}" type="presOf" srcId="{63598DF7-8D21-4600-9B6F-EC91E5CDD2DA}" destId="{47A3DB6C-51E9-4B54-86FB-651588448D24}" srcOrd="0" destOrd="1" presId="urn:microsoft.com/office/officeart/2009/layout/CircleArrowProcess"/>
    <dgm:cxn modelId="{749ABDAA-67B8-4820-9AF2-2F43430EDAEA}" srcId="{0454EBF9-14DF-4671-845E-956BF10819BF}" destId="{1B6074F8-05E3-489B-AEED-C37E77054009}" srcOrd="2" destOrd="0" parTransId="{46D4D163-0ED3-4BE5-96EA-165170838B72}" sibTransId="{614FCBA2-CE4F-47DF-8E3C-85C34CB78CE7}"/>
    <dgm:cxn modelId="{BA1CFAAD-31A3-49CA-94CC-CC5BA45A8BD9}" srcId="{0454EBF9-14DF-4671-845E-956BF10819BF}" destId="{10206C98-89EB-4F47-BD86-6DD64758A5DD}" srcOrd="0" destOrd="0" parTransId="{68DC334F-D40B-41A0-8A6C-CA5B9C3283F8}" sibTransId="{E3D44340-E5CD-479D-A017-4267CC85BBE0}"/>
    <dgm:cxn modelId="{347520B4-6BA8-42F7-AE37-3537AB9D3688}" type="presOf" srcId="{0454EBF9-14DF-4671-845E-956BF10819BF}" destId="{9255D250-7FF8-4CC7-951A-F7A2108C1288}" srcOrd="0" destOrd="0" presId="urn:microsoft.com/office/officeart/2009/layout/CircleArrowProcess"/>
    <dgm:cxn modelId="{E0D191C1-2CFD-45FC-B97B-E0FA9562AA0B}" type="presOf" srcId="{CF1DE93C-1414-484B-A74F-4998E8F5DBC4}" destId="{B9C23FC0-1EFB-4E01-943B-C47B41BFEF05}" srcOrd="0" destOrd="0" presId="urn:microsoft.com/office/officeart/2009/layout/CircleArrowProcess"/>
    <dgm:cxn modelId="{AF3BDDC7-E65E-4BE5-BB10-78D1932FF5CA}" srcId="{EF0851DA-D2C9-4B7D-950F-A3466C0DA998}" destId="{7D312148-A717-4F4A-9667-06FDF3F97768}" srcOrd="0" destOrd="0" parTransId="{418D75A1-05AD-4D67-9D89-75F35E9772F3}" sibTransId="{7BAFCA70-DAD4-4384-B77D-2CF4B18C22F3}"/>
    <dgm:cxn modelId="{E58912C9-5EBC-421B-B23A-61685E0F68B6}" type="presOf" srcId="{68229CA3-275C-41F1-A9BA-FCB88AA014FC}" destId="{D5B1DB56-54AB-4E11-A60D-11AB2E0E2CEC}" srcOrd="0" destOrd="0" presId="urn:microsoft.com/office/officeart/2009/layout/CircleArrowProcess"/>
    <dgm:cxn modelId="{CD82DBEF-C2FE-41BE-92E1-BC609303540A}" type="presOf" srcId="{29387EC4-81D1-4347-8E5F-F6B8AC5CDFE5}" destId="{6013BC13-4075-4F2E-A5A4-704EDC47F774}" srcOrd="0" destOrd="2" presId="urn:microsoft.com/office/officeart/2009/layout/CircleArrowProcess"/>
    <dgm:cxn modelId="{933C58F1-9EBF-45C4-88A7-DF0FC97D2FD3}" srcId="{68229CA3-275C-41F1-A9BA-FCB88AA014FC}" destId="{81C6E1B8-11E2-493B-A1B6-3DE112752B72}" srcOrd="0" destOrd="0" parTransId="{80824391-AB38-4666-AB4B-D55FBFAFCCD3}" sibTransId="{AEF4668E-7D79-4467-A826-73137E1B1852}"/>
    <dgm:cxn modelId="{85D1ABF7-88E1-424A-A475-75C9798856A5}" srcId="{0454EBF9-14DF-4671-845E-956BF10819BF}" destId="{63598DF7-8D21-4600-9B6F-EC91E5CDD2DA}" srcOrd="1" destOrd="0" parTransId="{A2DCE2C5-FD69-4912-8C7D-5F920542E0D9}" sibTransId="{FBD72F58-DD0A-4D48-A50A-E5E7595D8C55}"/>
    <dgm:cxn modelId="{76B9CBF8-44C9-4FA4-9154-EF87D2B5AD0C}" srcId="{EF0851DA-D2C9-4B7D-950F-A3466C0DA998}" destId="{CF1DE93C-1414-484B-A74F-4998E8F5DBC4}" srcOrd="2" destOrd="0" parTransId="{B1D8D121-02C2-44EC-904F-56811BB85996}" sibTransId="{7AA37528-14FF-4845-B44F-1282CD9294F9}"/>
    <dgm:cxn modelId="{7D8149FE-0964-4BF0-B902-809F475D212B}" type="presOf" srcId="{7D312148-A717-4F4A-9667-06FDF3F97768}" destId="{DC4AD365-D717-4AF0-BAA8-81B32424513C}" srcOrd="0" destOrd="0" presId="urn:microsoft.com/office/officeart/2009/layout/CircleArrowProcess"/>
    <dgm:cxn modelId="{6D312D27-4EE7-4163-87D4-8F0CB463DF95}" type="presParOf" srcId="{07E8339B-534F-43C7-AE03-566681FB1057}" destId="{9681FB79-F384-4410-9956-15296950FD1D}" srcOrd="0" destOrd="0" presId="urn:microsoft.com/office/officeart/2009/layout/CircleArrowProcess"/>
    <dgm:cxn modelId="{6BD77F77-A487-4735-BDF8-08EB1DEB4C00}" type="presParOf" srcId="{9681FB79-F384-4410-9956-15296950FD1D}" destId="{B6542149-4CCB-46E1-98CC-FF83AE8B411D}" srcOrd="0" destOrd="0" presId="urn:microsoft.com/office/officeart/2009/layout/CircleArrowProcess"/>
    <dgm:cxn modelId="{22EC29BC-CEDB-4C2F-A461-83BEF740718E}" type="presParOf" srcId="{07E8339B-534F-43C7-AE03-566681FB1057}" destId="{71F84A34-A3AB-40AF-950E-8078FAC7DAEF}" srcOrd="1" destOrd="0" presId="urn:microsoft.com/office/officeart/2009/layout/CircleArrowProcess"/>
    <dgm:cxn modelId="{1A9EB73F-369E-49D5-9D52-9C688C32C2AA}" type="presParOf" srcId="{07E8339B-534F-43C7-AE03-566681FB1057}" destId="{DC4AD365-D717-4AF0-BAA8-81B32424513C}" srcOrd="2" destOrd="0" presId="urn:microsoft.com/office/officeart/2009/layout/CircleArrowProcess"/>
    <dgm:cxn modelId="{12ACA787-8772-4F48-A494-3C136EB49928}" type="presParOf" srcId="{07E8339B-534F-43C7-AE03-566681FB1057}" destId="{17C16371-EABF-4983-BDAC-B82926128028}" srcOrd="3" destOrd="0" presId="urn:microsoft.com/office/officeart/2009/layout/CircleArrowProcess"/>
    <dgm:cxn modelId="{73DF065E-44D9-4EBB-AB3C-7ADBD4357CEF}" type="presParOf" srcId="{17C16371-EABF-4983-BDAC-B82926128028}" destId="{D0E049CB-0676-4EB8-9C3C-6E517EBC072F}" srcOrd="0" destOrd="0" presId="urn:microsoft.com/office/officeart/2009/layout/CircleArrowProcess"/>
    <dgm:cxn modelId="{4B41F161-7212-4A80-90D6-577455B260F3}" type="presParOf" srcId="{07E8339B-534F-43C7-AE03-566681FB1057}" destId="{47A3DB6C-51E9-4B54-86FB-651588448D24}" srcOrd="4" destOrd="0" presId="urn:microsoft.com/office/officeart/2009/layout/CircleArrowProcess"/>
    <dgm:cxn modelId="{C292BF15-5496-4D16-ADE5-F2BAE71A46F7}" type="presParOf" srcId="{07E8339B-534F-43C7-AE03-566681FB1057}" destId="{9255D250-7FF8-4CC7-951A-F7A2108C1288}" srcOrd="5" destOrd="0" presId="urn:microsoft.com/office/officeart/2009/layout/CircleArrowProcess"/>
    <dgm:cxn modelId="{1D1E109F-9A2B-492F-BE7D-D5463B1BA0FF}" type="presParOf" srcId="{07E8339B-534F-43C7-AE03-566681FB1057}" destId="{E2BBE7C4-8A76-4687-8CE6-123DCE8A0C56}" srcOrd="6" destOrd="0" presId="urn:microsoft.com/office/officeart/2009/layout/CircleArrowProcess"/>
    <dgm:cxn modelId="{2086C7CC-130D-437A-86FA-DC8992B23409}" type="presParOf" srcId="{E2BBE7C4-8A76-4687-8CE6-123DCE8A0C56}" destId="{AC896C6E-03A7-400E-B5F0-2E8D661582AF}" srcOrd="0" destOrd="0" presId="urn:microsoft.com/office/officeart/2009/layout/CircleArrowProcess"/>
    <dgm:cxn modelId="{1D115026-650F-40B8-BFB9-34145B101198}" type="presParOf" srcId="{07E8339B-534F-43C7-AE03-566681FB1057}" destId="{5EE26CCD-F3D5-4A8B-BB34-6129D1F629CF}" srcOrd="7" destOrd="0" presId="urn:microsoft.com/office/officeart/2009/layout/CircleArrowProcess"/>
    <dgm:cxn modelId="{7FF9E8EE-296D-41F0-A79B-2B6E5EC2BAE3}" type="presParOf" srcId="{07E8339B-534F-43C7-AE03-566681FB1057}" destId="{B9C23FC0-1EFB-4E01-943B-C47B41BFEF05}" srcOrd="8" destOrd="0" presId="urn:microsoft.com/office/officeart/2009/layout/CircleArrowProcess"/>
    <dgm:cxn modelId="{F8EDA7AC-DFC0-4CA3-9D1A-5D5D3409D8CF}" type="presParOf" srcId="{07E8339B-534F-43C7-AE03-566681FB1057}" destId="{7707BDF2-D0A9-400C-AB4A-D74268B69F02}" srcOrd="9" destOrd="0" presId="urn:microsoft.com/office/officeart/2009/layout/CircleArrowProcess"/>
    <dgm:cxn modelId="{0ED4EEA6-06A7-4B7B-8A8C-42190F8CE3C9}" type="presParOf" srcId="{7707BDF2-D0A9-400C-AB4A-D74268B69F02}" destId="{55158F54-5DBF-425F-8BE6-A392EC8F31EA}" srcOrd="0" destOrd="0" presId="urn:microsoft.com/office/officeart/2009/layout/CircleArrowProcess"/>
    <dgm:cxn modelId="{A4F85D44-9569-4D80-9D95-40187A9C636D}" type="presParOf" srcId="{07E8339B-534F-43C7-AE03-566681FB1057}" destId="{6013BC13-4075-4F2E-A5A4-704EDC47F774}" srcOrd="10" destOrd="0" presId="urn:microsoft.com/office/officeart/2009/layout/CircleArrowProcess"/>
    <dgm:cxn modelId="{F5321B06-104F-4E69-8DAC-4D952CAF9E90}" type="presParOf" srcId="{07E8339B-534F-43C7-AE03-566681FB1057}" destId="{D5B1DB56-54AB-4E11-A60D-11AB2E0E2CEC}" srcOrd="11"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DA3D1E-EB1E-428B-94A8-413B446D0B5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GB"/>
        </a:p>
      </dgm:t>
    </dgm:pt>
    <dgm:pt modelId="{66F06E17-4074-4185-82AE-7AF716D93E70}">
      <dgm:prSet phldrT="[Text]"/>
      <dgm:spPr/>
      <dgm:t>
        <a:bodyPr/>
        <a:lstStyle/>
        <a:p>
          <a:r>
            <a:rPr lang="en-US" b="1" dirty="0">
              <a:solidFill>
                <a:schemeClr val="tx2">
                  <a:lumMod val="25000"/>
                </a:schemeClr>
              </a:solidFill>
            </a:rPr>
            <a:t>Images</a:t>
          </a:r>
          <a:endParaRPr lang="en-GB" b="1" dirty="0">
            <a:solidFill>
              <a:schemeClr val="tx2">
                <a:lumMod val="25000"/>
              </a:schemeClr>
            </a:solidFill>
          </a:endParaRPr>
        </a:p>
      </dgm:t>
    </dgm:pt>
    <dgm:pt modelId="{E1305FD7-3CA0-4BF0-9781-A396F3359507}" type="parTrans" cxnId="{A72AC4C8-75DD-4A52-BFE0-2EB57CC90573}">
      <dgm:prSet/>
      <dgm:spPr/>
      <dgm:t>
        <a:bodyPr/>
        <a:lstStyle/>
        <a:p>
          <a:endParaRPr lang="en-GB"/>
        </a:p>
      </dgm:t>
    </dgm:pt>
    <dgm:pt modelId="{4E8C8835-08FA-450D-976E-72913137ABA8}" type="sibTrans" cxnId="{A72AC4C8-75DD-4A52-BFE0-2EB57CC90573}">
      <dgm:prSet/>
      <dgm:spPr/>
      <dgm:t>
        <a:bodyPr/>
        <a:lstStyle/>
        <a:p>
          <a:endParaRPr lang="en-GB"/>
        </a:p>
      </dgm:t>
    </dgm:pt>
    <dgm:pt modelId="{D64AECB2-1199-4E78-BBF8-105C0E9C2096}">
      <dgm:prSet phldrT="[Text]"/>
      <dgm:spPr/>
      <dgm:t>
        <a:bodyPr/>
        <a:lstStyle/>
        <a:p>
          <a:r>
            <a:rPr lang="en-US" dirty="0"/>
            <a:t>PNG</a:t>
          </a:r>
          <a:endParaRPr lang="en-GB" dirty="0"/>
        </a:p>
      </dgm:t>
    </dgm:pt>
    <dgm:pt modelId="{F32AFD18-D551-4F21-B493-BCF2649F2929}" type="parTrans" cxnId="{A7CCF870-FC7A-4B35-8AC1-202064A17010}">
      <dgm:prSet/>
      <dgm:spPr/>
      <dgm:t>
        <a:bodyPr/>
        <a:lstStyle/>
        <a:p>
          <a:endParaRPr lang="en-GB"/>
        </a:p>
      </dgm:t>
    </dgm:pt>
    <dgm:pt modelId="{DF595531-111E-46DC-B1CD-C625D831F29C}" type="sibTrans" cxnId="{A7CCF870-FC7A-4B35-8AC1-202064A17010}">
      <dgm:prSet/>
      <dgm:spPr/>
      <dgm:t>
        <a:bodyPr/>
        <a:lstStyle/>
        <a:p>
          <a:endParaRPr lang="en-GB"/>
        </a:p>
      </dgm:t>
    </dgm:pt>
    <dgm:pt modelId="{38FB0E7D-2B0D-4E50-A828-3942870EB630}">
      <dgm:prSet phldrT="[Text]"/>
      <dgm:spPr/>
      <dgm:t>
        <a:bodyPr/>
        <a:lstStyle/>
        <a:p>
          <a:r>
            <a:rPr lang="en-US" dirty="0"/>
            <a:t>SVG</a:t>
          </a:r>
          <a:endParaRPr lang="en-GB" dirty="0"/>
        </a:p>
      </dgm:t>
    </dgm:pt>
    <dgm:pt modelId="{F3679CB5-A86A-4D15-861F-3E5EAB8E25DA}" type="parTrans" cxnId="{6672CFA7-7DAB-42BA-9A5D-07F058F2EDB2}">
      <dgm:prSet/>
      <dgm:spPr/>
      <dgm:t>
        <a:bodyPr/>
        <a:lstStyle/>
        <a:p>
          <a:endParaRPr lang="en-GB"/>
        </a:p>
      </dgm:t>
    </dgm:pt>
    <dgm:pt modelId="{E30C6AF5-0C0F-43F1-BC95-87C7D932F3A6}" type="sibTrans" cxnId="{6672CFA7-7DAB-42BA-9A5D-07F058F2EDB2}">
      <dgm:prSet/>
      <dgm:spPr/>
      <dgm:t>
        <a:bodyPr/>
        <a:lstStyle/>
        <a:p>
          <a:endParaRPr lang="en-GB"/>
        </a:p>
      </dgm:t>
    </dgm:pt>
    <dgm:pt modelId="{D44BE92B-53C9-47FF-ADFB-9627914A8986}">
      <dgm:prSet phldrT="[Text]"/>
      <dgm:spPr/>
      <dgm:t>
        <a:bodyPr/>
        <a:lstStyle/>
        <a:p>
          <a:r>
            <a:rPr lang="en-US" b="1" dirty="0">
              <a:solidFill>
                <a:schemeClr val="tx2">
                  <a:lumMod val="25000"/>
                </a:schemeClr>
              </a:solidFill>
            </a:rPr>
            <a:t>Web pages</a:t>
          </a:r>
          <a:endParaRPr lang="en-GB" b="1" dirty="0">
            <a:solidFill>
              <a:schemeClr val="tx2">
                <a:lumMod val="25000"/>
              </a:schemeClr>
            </a:solidFill>
          </a:endParaRPr>
        </a:p>
      </dgm:t>
    </dgm:pt>
    <dgm:pt modelId="{071E8DD1-62E1-4691-B0FB-82EAF2674D37}" type="parTrans" cxnId="{5EC5DFCD-87CD-44C2-A188-51D21D3316E9}">
      <dgm:prSet/>
      <dgm:spPr/>
      <dgm:t>
        <a:bodyPr/>
        <a:lstStyle/>
        <a:p>
          <a:endParaRPr lang="en-GB"/>
        </a:p>
      </dgm:t>
    </dgm:pt>
    <dgm:pt modelId="{36FCB109-4A30-4C9C-A719-C9A82EDF3736}" type="sibTrans" cxnId="{5EC5DFCD-87CD-44C2-A188-51D21D3316E9}">
      <dgm:prSet/>
      <dgm:spPr/>
      <dgm:t>
        <a:bodyPr/>
        <a:lstStyle/>
        <a:p>
          <a:endParaRPr lang="en-GB"/>
        </a:p>
      </dgm:t>
    </dgm:pt>
    <dgm:pt modelId="{F3DD03C8-0085-45BB-B0AC-0489784D40CC}">
      <dgm:prSet phldrT="[Text]"/>
      <dgm:spPr/>
      <dgm:t>
        <a:bodyPr/>
        <a:lstStyle/>
        <a:p>
          <a:r>
            <a:rPr lang="en-US" dirty="0"/>
            <a:t>HTML</a:t>
          </a:r>
          <a:endParaRPr lang="en-GB" dirty="0"/>
        </a:p>
      </dgm:t>
    </dgm:pt>
    <dgm:pt modelId="{F2345868-1525-4539-B244-F100E0FBFC22}" type="parTrans" cxnId="{23C4CFC9-01A4-4889-8021-FC4AC4494842}">
      <dgm:prSet/>
      <dgm:spPr/>
      <dgm:t>
        <a:bodyPr/>
        <a:lstStyle/>
        <a:p>
          <a:endParaRPr lang="en-GB"/>
        </a:p>
      </dgm:t>
    </dgm:pt>
    <dgm:pt modelId="{98139B4D-9107-4EE1-B71F-E14EF28EA1EE}" type="sibTrans" cxnId="{23C4CFC9-01A4-4889-8021-FC4AC4494842}">
      <dgm:prSet/>
      <dgm:spPr/>
      <dgm:t>
        <a:bodyPr/>
        <a:lstStyle/>
        <a:p>
          <a:endParaRPr lang="en-GB"/>
        </a:p>
      </dgm:t>
    </dgm:pt>
    <dgm:pt modelId="{CF290D2B-4B36-4A67-AD42-9F41E670F757}">
      <dgm:prSet phldrT="[Text]"/>
      <dgm:spPr/>
      <dgm:t>
        <a:bodyPr/>
        <a:lstStyle/>
        <a:p>
          <a:r>
            <a:rPr lang="en-US" b="1" dirty="0">
              <a:solidFill>
                <a:schemeClr val="tx2">
                  <a:lumMod val="25000"/>
                </a:schemeClr>
              </a:solidFill>
            </a:rPr>
            <a:t>Audio</a:t>
          </a:r>
          <a:endParaRPr lang="en-GB" b="1" dirty="0">
            <a:solidFill>
              <a:schemeClr val="tx2">
                <a:lumMod val="25000"/>
              </a:schemeClr>
            </a:solidFill>
          </a:endParaRPr>
        </a:p>
      </dgm:t>
    </dgm:pt>
    <dgm:pt modelId="{553926CE-33AC-480F-99B7-7BD32338D9EC}" type="parTrans" cxnId="{B4CB64BF-4FC8-49BA-925D-BAA824C99F31}">
      <dgm:prSet/>
      <dgm:spPr/>
      <dgm:t>
        <a:bodyPr/>
        <a:lstStyle/>
        <a:p>
          <a:endParaRPr lang="en-GB"/>
        </a:p>
      </dgm:t>
    </dgm:pt>
    <dgm:pt modelId="{14D3FC98-F024-4123-9388-7CA6CB031292}" type="sibTrans" cxnId="{B4CB64BF-4FC8-49BA-925D-BAA824C99F31}">
      <dgm:prSet/>
      <dgm:spPr/>
      <dgm:t>
        <a:bodyPr/>
        <a:lstStyle/>
        <a:p>
          <a:endParaRPr lang="en-GB"/>
        </a:p>
      </dgm:t>
    </dgm:pt>
    <dgm:pt modelId="{D26638FC-B6FE-4323-87DD-7469EB2F8C48}">
      <dgm:prSet phldrT="[Text]"/>
      <dgm:spPr/>
      <dgm:t>
        <a:bodyPr/>
        <a:lstStyle/>
        <a:p>
          <a:r>
            <a:rPr lang="en-US" dirty="0"/>
            <a:t>FLAC</a:t>
          </a:r>
          <a:endParaRPr lang="en-GB" dirty="0"/>
        </a:p>
      </dgm:t>
    </dgm:pt>
    <dgm:pt modelId="{C3E5DEB5-0074-4496-B301-8CC0784D8C95}" type="parTrans" cxnId="{F9EA4F0F-FC29-4F3E-957C-E13B61D0C870}">
      <dgm:prSet/>
      <dgm:spPr/>
      <dgm:t>
        <a:bodyPr/>
        <a:lstStyle/>
        <a:p>
          <a:endParaRPr lang="en-GB"/>
        </a:p>
      </dgm:t>
    </dgm:pt>
    <dgm:pt modelId="{32A92A2C-AD14-4298-9E3C-7BCAA4EBEC11}" type="sibTrans" cxnId="{F9EA4F0F-FC29-4F3E-957C-E13B61D0C870}">
      <dgm:prSet/>
      <dgm:spPr/>
      <dgm:t>
        <a:bodyPr/>
        <a:lstStyle/>
        <a:p>
          <a:endParaRPr lang="en-GB"/>
        </a:p>
      </dgm:t>
    </dgm:pt>
    <dgm:pt modelId="{1801CE28-26C1-4120-8024-C2923890317B}">
      <dgm:prSet phldrT="[Text]"/>
      <dgm:spPr/>
      <dgm:t>
        <a:bodyPr/>
        <a:lstStyle/>
        <a:p>
          <a:r>
            <a:rPr lang="en-US" b="1" dirty="0">
              <a:solidFill>
                <a:schemeClr val="tx2">
                  <a:lumMod val="25000"/>
                </a:schemeClr>
              </a:solidFill>
            </a:rPr>
            <a:t>Documents</a:t>
          </a:r>
          <a:endParaRPr lang="en-GB" b="1" dirty="0">
            <a:solidFill>
              <a:schemeClr val="tx2">
                <a:lumMod val="25000"/>
              </a:schemeClr>
            </a:solidFill>
          </a:endParaRPr>
        </a:p>
      </dgm:t>
    </dgm:pt>
    <dgm:pt modelId="{3CD36F12-F8CC-4B7C-99D1-68CB23B85492}" type="parTrans" cxnId="{45EF8E89-6151-4FC3-A18F-8AAE73FCD0DF}">
      <dgm:prSet/>
      <dgm:spPr/>
      <dgm:t>
        <a:bodyPr/>
        <a:lstStyle/>
        <a:p>
          <a:endParaRPr lang="en-GB"/>
        </a:p>
      </dgm:t>
    </dgm:pt>
    <dgm:pt modelId="{ABE5905B-1A3E-423A-9F11-0A32842E832E}" type="sibTrans" cxnId="{45EF8E89-6151-4FC3-A18F-8AAE73FCD0DF}">
      <dgm:prSet/>
      <dgm:spPr/>
      <dgm:t>
        <a:bodyPr/>
        <a:lstStyle/>
        <a:p>
          <a:endParaRPr lang="en-GB"/>
        </a:p>
      </dgm:t>
    </dgm:pt>
    <dgm:pt modelId="{6C5CC276-8ED4-4315-9BA8-C550F6BC4AEA}">
      <dgm:prSet phldrT="[Text]"/>
      <dgm:spPr/>
      <dgm:t>
        <a:bodyPr/>
        <a:lstStyle/>
        <a:p>
          <a:r>
            <a:rPr lang="en-US" dirty="0"/>
            <a:t>PDF/X</a:t>
          </a:r>
          <a:endParaRPr lang="en-GB" dirty="0"/>
        </a:p>
      </dgm:t>
    </dgm:pt>
    <dgm:pt modelId="{137FEF8C-FD7C-43B6-A166-15248A1A275F}" type="parTrans" cxnId="{D025A4B2-2943-48CC-A0BB-8B8786A227B2}">
      <dgm:prSet/>
      <dgm:spPr/>
      <dgm:t>
        <a:bodyPr/>
        <a:lstStyle/>
        <a:p>
          <a:endParaRPr lang="en-GB"/>
        </a:p>
      </dgm:t>
    </dgm:pt>
    <dgm:pt modelId="{B4A2AC8D-C020-4561-8CC2-91973634E32B}" type="sibTrans" cxnId="{D025A4B2-2943-48CC-A0BB-8B8786A227B2}">
      <dgm:prSet/>
      <dgm:spPr/>
      <dgm:t>
        <a:bodyPr/>
        <a:lstStyle/>
        <a:p>
          <a:endParaRPr lang="en-GB"/>
        </a:p>
      </dgm:t>
    </dgm:pt>
    <dgm:pt modelId="{239CBDC0-728E-4F85-A64B-9C7D0F6DB846}">
      <dgm:prSet phldrT="[Text]"/>
      <dgm:spPr/>
      <dgm:t>
        <a:bodyPr/>
        <a:lstStyle/>
        <a:p>
          <a:r>
            <a:rPr lang="en-US" b="1" dirty="0">
              <a:solidFill>
                <a:schemeClr val="tx2">
                  <a:lumMod val="25000"/>
                </a:schemeClr>
              </a:solidFill>
            </a:rPr>
            <a:t>Tabular Data</a:t>
          </a:r>
          <a:endParaRPr lang="en-GB" b="1" dirty="0">
            <a:solidFill>
              <a:schemeClr val="tx2">
                <a:lumMod val="25000"/>
              </a:schemeClr>
            </a:solidFill>
          </a:endParaRPr>
        </a:p>
      </dgm:t>
    </dgm:pt>
    <dgm:pt modelId="{F49572E3-5A8B-4031-9DC0-CF0B3B6F63D5}" type="parTrans" cxnId="{A826FD57-3F20-4B7B-A0A3-99F24FCEBDA4}">
      <dgm:prSet/>
      <dgm:spPr/>
      <dgm:t>
        <a:bodyPr/>
        <a:lstStyle/>
        <a:p>
          <a:endParaRPr lang="en-GB"/>
        </a:p>
      </dgm:t>
    </dgm:pt>
    <dgm:pt modelId="{BDC4E702-37CD-4D62-B3EB-14B65D7002D9}" type="sibTrans" cxnId="{A826FD57-3F20-4B7B-A0A3-99F24FCEBDA4}">
      <dgm:prSet/>
      <dgm:spPr/>
      <dgm:t>
        <a:bodyPr/>
        <a:lstStyle/>
        <a:p>
          <a:endParaRPr lang="en-GB"/>
        </a:p>
      </dgm:t>
    </dgm:pt>
    <dgm:pt modelId="{C8F81BAD-3AFB-4030-94B9-155C7D9F6306}">
      <dgm:prSet phldrT="[Text]"/>
      <dgm:spPr/>
      <dgm:t>
        <a:bodyPr/>
        <a:lstStyle/>
        <a:p>
          <a:r>
            <a:rPr lang="en-US" dirty="0"/>
            <a:t>XML</a:t>
          </a:r>
          <a:endParaRPr lang="en-GB" dirty="0"/>
        </a:p>
      </dgm:t>
    </dgm:pt>
    <dgm:pt modelId="{E471D32D-362E-4865-B9D4-0FFFC90C5B03}" type="parTrans" cxnId="{40EA4FC9-50CC-4A82-B7FD-9A398D8C64E0}">
      <dgm:prSet/>
      <dgm:spPr/>
      <dgm:t>
        <a:bodyPr/>
        <a:lstStyle/>
        <a:p>
          <a:endParaRPr lang="en-GB"/>
        </a:p>
      </dgm:t>
    </dgm:pt>
    <dgm:pt modelId="{F7B0776B-6FD2-4F2E-AE83-3BB79E58DD2B}" type="sibTrans" cxnId="{40EA4FC9-50CC-4A82-B7FD-9A398D8C64E0}">
      <dgm:prSet/>
      <dgm:spPr/>
      <dgm:t>
        <a:bodyPr/>
        <a:lstStyle/>
        <a:p>
          <a:endParaRPr lang="en-GB"/>
        </a:p>
      </dgm:t>
    </dgm:pt>
    <dgm:pt modelId="{7B8C60F5-F914-4AE2-823C-AC2884055F99}">
      <dgm:prSet phldrT="[Text]"/>
      <dgm:spPr/>
      <dgm:t>
        <a:bodyPr/>
        <a:lstStyle/>
        <a:p>
          <a:r>
            <a:rPr lang="en-US" dirty="0"/>
            <a:t>CSV</a:t>
          </a:r>
          <a:endParaRPr lang="en-GB" dirty="0"/>
        </a:p>
      </dgm:t>
    </dgm:pt>
    <dgm:pt modelId="{8DBD4339-E932-4233-99EA-AE4456CEA6A3}" type="parTrans" cxnId="{3B6687C1-33D8-4ECB-A692-4418AF955823}">
      <dgm:prSet/>
      <dgm:spPr/>
      <dgm:t>
        <a:bodyPr/>
        <a:lstStyle/>
        <a:p>
          <a:endParaRPr lang="en-GB"/>
        </a:p>
      </dgm:t>
    </dgm:pt>
    <dgm:pt modelId="{4BE2CB17-FA37-47F8-85A2-5B4C58BCDB14}" type="sibTrans" cxnId="{3B6687C1-33D8-4ECB-A692-4418AF955823}">
      <dgm:prSet/>
      <dgm:spPr/>
      <dgm:t>
        <a:bodyPr/>
        <a:lstStyle/>
        <a:p>
          <a:endParaRPr lang="en-GB"/>
        </a:p>
      </dgm:t>
    </dgm:pt>
    <dgm:pt modelId="{1154E444-FD5D-444C-AFD3-C0503925EC58}">
      <dgm:prSet phldrT="[Text]"/>
      <dgm:spPr/>
      <dgm:t>
        <a:bodyPr/>
        <a:lstStyle/>
        <a:p>
          <a:r>
            <a:rPr lang="en-US"/>
            <a:t>JSON</a:t>
          </a:r>
          <a:endParaRPr lang="en-GB" dirty="0"/>
        </a:p>
      </dgm:t>
    </dgm:pt>
    <dgm:pt modelId="{B7F97EC7-7B8D-4EB2-AA17-481A8D08F70D}" type="parTrans" cxnId="{266288C6-66FC-4F4C-A257-048DA96A2B5E}">
      <dgm:prSet/>
      <dgm:spPr/>
      <dgm:t>
        <a:bodyPr/>
        <a:lstStyle/>
        <a:p>
          <a:endParaRPr lang="en-GB"/>
        </a:p>
      </dgm:t>
    </dgm:pt>
    <dgm:pt modelId="{8BCA001E-14F9-427A-B538-F67AD99815EA}" type="sibTrans" cxnId="{266288C6-66FC-4F4C-A257-048DA96A2B5E}">
      <dgm:prSet/>
      <dgm:spPr/>
      <dgm:t>
        <a:bodyPr/>
        <a:lstStyle/>
        <a:p>
          <a:endParaRPr lang="en-GB"/>
        </a:p>
      </dgm:t>
    </dgm:pt>
    <dgm:pt modelId="{F9A9CC6D-DEFC-426E-9AF4-C1909CE03206}" type="pres">
      <dgm:prSet presAssocID="{63DA3D1E-EB1E-428B-94A8-413B446D0B57}" presName="theList" presStyleCnt="0">
        <dgm:presLayoutVars>
          <dgm:dir/>
          <dgm:animLvl val="lvl"/>
          <dgm:resizeHandles val="exact"/>
        </dgm:presLayoutVars>
      </dgm:prSet>
      <dgm:spPr/>
    </dgm:pt>
    <dgm:pt modelId="{47F0E70A-2D19-497E-86CA-6F63113FF543}" type="pres">
      <dgm:prSet presAssocID="{66F06E17-4074-4185-82AE-7AF716D93E70}" presName="compNode" presStyleCnt="0"/>
      <dgm:spPr/>
    </dgm:pt>
    <dgm:pt modelId="{A35CFFEC-CD52-47F4-8A79-941603C9EC1D}" type="pres">
      <dgm:prSet presAssocID="{66F06E17-4074-4185-82AE-7AF716D93E70}" presName="aNode" presStyleLbl="bgShp" presStyleIdx="0" presStyleCnt="5"/>
      <dgm:spPr/>
    </dgm:pt>
    <dgm:pt modelId="{BE8B510A-CBFA-4DB3-940F-46E7A88CA5C1}" type="pres">
      <dgm:prSet presAssocID="{66F06E17-4074-4185-82AE-7AF716D93E70}" presName="textNode" presStyleLbl="bgShp" presStyleIdx="0" presStyleCnt="5"/>
      <dgm:spPr/>
    </dgm:pt>
    <dgm:pt modelId="{B78E7FB7-68C0-4A28-8A32-07569F421302}" type="pres">
      <dgm:prSet presAssocID="{66F06E17-4074-4185-82AE-7AF716D93E70}" presName="compChildNode" presStyleCnt="0"/>
      <dgm:spPr/>
    </dgm:pt>
    <dgm:pt modelId="{7B29068E-DC78-4C77-BF1D-FA61BE3BE31D}" type="pres">
      <dgm:prSet presAssocID="{66F06E17-4074-4185-82AE-7AF716D93E70}" presName="theInnerList" presStyleCnt="0"/>
      <dgm:spPr/>
    </dgm:pt>
    <dgm:pt modelId="{17674CC5-16B2-4BAF-A414-8EE85967CBE6}" type="pres">
      <dgm:prSet presAssocID="{D64AECB2-1199-4E78-BBF8-105C0E9C2096}" presName="childNode" presStyleLbl="node1" presStyleIdx="0" presStyleCnt="8">
        <dgm:presLayoutVars>
          <dgm:bulletEnabled val="1"/>
        </dgm:presLayoutVars>
      </dgm:prSet>
      <dgm:spPr/>
    </dgm:pt>
    <dgm:pt modelId="{9FC0A062-9F2F-42A3-8F34-E410995DADC5}" type="pres">
      <dgm:prSet presAssocID="{D64AECB2-1199-4E78-BBF8-105C0E9C2096}" presName="aSpace2" presStyleCnt="0"/>
      <dgm:spPr/>
    </dgm:pt>
    <dgm:pt modelId="{7742EF82-8619-4AA4-897E-7F4F0BAD2CB1}" type="pres">
      <dgm:prSet presAssocID="{38FB0E7D-2B0D-4E50-A828-3942870EB630}" presName="childNode" presStyleLbl="node1" presStyleIdx="1" presStyleCnt="8">
        <dgm:presLayoutVars>
          <dgm:bulletEnabled val="1"/>
        </dgm:presLayoutVars>
      </dgm:prSet>
      <dgm:spPr/>
    </dgm:pt>
    <dgm:pt modelId="{622E3FEF-FC92-4DA6-A41B-B3C53A331986}" type="pres">
      <dgm:prSet presAssocID="{66F06E17-4074-4185-82AE-7AF716D93E70}" presName="aSpace" presStyleCnt="0"/>
      <dgm:spPr/>
    </dgm:pt>
    <dgm:pt modelId="{C5AD45B8-BE7C-4070-A10D-B2DB7777991F}" type="pres">
      <dgm:prSet presAssocID="{D44BE92B-53C9-47FF-ADFB-9627914A8986}" presName="compNode" presStyleCnt="0"/>
      <dgm:spPr/>
    </dgm:pt>
    <dgm:pt modelId="{71D93D9C-9FF1-436A-B335-FB80A471815B}" type="pres">
      <dgm:prSet presAssocID="{D44BE92B-53C9-47FF-ADFB-9627914A8986}" presName="aNode" presStyleLbl="bgShp" presStyleIdx="1" presStyleCnt="5"/>
      <dgm:spPr/>
    </dgm:pt>
    <dgm:pt modelId="{A0A2BCB4-03AC-435F-B759-2FD3E1BDAB74}" type="pres">
      <dgm:prSet presAssocID="{D44BE92B-53C9-47FF-ADFB-9627914A8986}" presName="textNode" presStyleLbl="bgShp" presStyleIdx="1" presStyleCnt="5"/>
      <dgm:spPr/>
    </dgm:pt>
    <dgm:pt modelId="{CAA5992B-E4A8-41AB-A821-04836E9BE894}" type="pres">
      <dgm:prSet presAssocID="{D44BE92B-53C9-47FF-ADFB-9627914A8986}" presName="compChildNode" presStyleCnt="0"/>
      <dgm:spPr/>
    </dgm:pt>
    <dgm:pt modelId="{433468FF-6F78-446C-BDC3-6DBC2F2F61B9}" type="pres">
      <dgm:prSet presAssocID="{D44BE92B-53C9-47FF-ADFB-9627914A8986}" presName="theInnerList" presStyleCnt="0"/>
      <dgm:spPr/>
    </dgm:pt>
    <dgm:pt modelId="{4A450651-E343-4935-BD89-A5757E259F5A}" type="pres">
      <dgm:prSet presAssocID="{F3DD03C8-0085-45BB-B0AC-0489784D40CC}" presName="childNode" presStyleLbl="node1" presStyleIdx="2" presStyleCnt="8">
        <dgm:presLayoutVars>
          <dgm:bulletEnabled val="1"/>
        </dgm:presLayoutVars>
      </dgm:prSet>
      <dgm:spPr/>
    </dgm:pt>
    <dgm:pt modelId="{97D6AF27-065E-45EB-9232-D4A267E0FB1C}" type="pres">
      <dgm:prSet presAssocID="{D44BE92B-53C9-47FF-ADFB-9627914A8986}" presName="aSpace" presStyleCnt="0"/>
      <dgm:spPr/>
    </dgm:pt>
    <dgm:pt modelId="{C6250BC6-754D-4CB7-9BEC-203C2D938D6C}" type="pres">
      <dgm:prSet presAssocID="{CF290D2B-4B36-4A67-AD42-9F41E670F757}" presName="compNode" presStyleCnt="0"/>
      <dgm:spPr/>
    </dgm:pt>
    <dgm:pt modelId="{609A895A-8057-4EB8-85EB-973945B2FE0B}" type="pres">
      <dgm:prSet presAssocID="{CF290D2B-4B36-4A67-AD42-9F41E670F757}" presName="aNode" presStyleLbl="bgShp" presStyleIdx="2" presStyleCnt="5"/>
      <dgm:spPr/>
    </dgm:pt>
    <dgm:pt modelId="{3BCEF364-1142-4DEA-B964-23468DD42B54}" type="pres">
      <dgm:prSet presAssocID="{CF290D2B-4B36-4A67-AD42-9F41E670F757}" presName="textNode" presStyleLbl="bgShp" presStyleIdx="2" presStyleCnt="5"/>
      <dgm:spPr/>
    </dgm:pt>
    <dgm:pt modelId="{654FB8EB-AF75-43C6-A389-0109300615DF}" type="pres">
      <dgm:prSet presAssocID="{CF290D2B-4B36-4A67-AD42-9F41E670F757}" presName="compChildNode" presStyleCnt="0"/>
      <dgm:spPr/>
    </dgm:pt>
    <dgm:pt modelId="{53D84558-5FA2-4B8C-8E47-1DBE4FE20A50}" type="pres">
      <dgm:prSet presAssocID="{CF290D2B-4B36-4A67-AD42-9F41E670F757}" presName="theInnerList" presStyleCnt="0"/>
      <dgm:spPr/>
    </dgm:pt>
    <dgm:pt modelId="{421DF3B4-1BE6-4B5D-AB27-5F3E7B355DE0}" type="pres">
      <dgm:prSet presAssocID="{D26638FC-B6FE-4323-87DD-7469EB2F8C48}" presName="childNode" presStyleLbl="node1" presStyleIdx="3" presStyleCnt="8">
        <dgm:presLayoutVars>
          <dgm:bulletEnabled val="1"/>
        </dgm:presLayoutVars>
      </dgm:prSet>
      <dgm:spPr/>
    </dgm:pt>
    <dgm:pt modelId="{2843DCB5-C5EF-40B1-9858-997DBA2D95E8}" type="pres">
      <dgm:prSet presAssocID="{CF290D2B-4B36-4A67-AD42-9F41E670F757}" presName="aSpace" presStyleCnt="0"/>
      <dgm:spPr/>
    </dgm:pt>
    <dgm:pt modelId="{A475C7DD-3FC3-45A7-A086-5CE7B5797C68}" type="pres">
      <dgm:prSet presAssocID="{1801CE28-26C1-4120-8024-C2923890317B}" presName="compNode" presStyleCnt="0"/>
      <dgm:spPr/>
    </dgm:pt>
    <dgm:pt modelId="{2D769E7F-10E5-4D0D-B05D-F6DB4981F835}" type="pres">
      <dgm:prSet presAssocID="{1801CE28-26C1-4120-8024-C2923890317B}" presName="aNode" presStyleLbl="bgShp" presStyleIdx="3" presStyleCnt="5"/>
      <dgm:spPr/>
    </dgm:pt>
    <dgm:pt modelId="{8968B51D-BA0F-4D04-963C-50DA519C7E31}" type="pres">
      <dgm:prSet presAssocID="{1801CE28-26C1-4120-8024-C2923890317B}" presName="textNode" presStyleLbl="bgShp" presStyleIdx="3" presStyleCnt="5"/>
      <dgm:spPr/>
    </dgm:pt>
    <dgm:pt modelId="{1ED3CADD-00B8-42BF-8BD4-3B2180F8F14A}" type="pres">
      <dgm:prSet presAssocID="{1801CE28-26C1-4120-8024-C2923890317B}" presName="compChildNode" presStyleCnt="0"/>
      <dgm:spPr/>
    </dgm:pt>
    <dgm:pt modelId="{B4CA01BD-5C0F-47F3-9618-A883A339E888}" type="pres">
      <dgm:prSet presAssocID="{1801CE28-26C1-4120-8024-C2923890317B}" presName="theInnerList" presStyleCnt="0"/>
      <dgm:spPr/>
    </dgm:pt>
    <dgm:pt modelId="{EB9BBD17-3CAA-4178-85F8-5E211D32FA1C}" type="pres">
      <dgm:prSet presAssocID="{6C5CC276-8ED4-4315-9BA8-C550F6BC4AEA}" presName="childNode" presStyleLbl="node1" presStyleIdx="4" presStyleCnt="8">
        <dgm:presLayoutVars>
          <dgm:bulletEnabled val="1"/>
        </dgm:presLayoutVars>
      </dgm:prSet>
      <dgm:spPr/>
    </dgm:pt>
    <dgm:pt modelId="{13FA0AEB-7F76-4A23-B168-000306EA3AE7}" type="pres">
      <dgm:prSet presAssocID="{1801CE28-26C1-4120-8024-C2923890317B}" presName="aSpace" presStyleCnt="0"/>
      <dgm:spPr/>
    </dgm:pt>
    <dgm:pt modelId="{FFFDE959-FAB3-44C9-A9D4-39D413A7A87C}" type="pres">
      <dgm:prSet presAssocID="{239CBDC0-728E-4F85-A64B-9C7D0F6DB846}" presName="compNode" presStyleCnt="0"/>
      <dgm:spPr/>
    </dgm:pt>
    <dgm:pt modelId="{B8915917-9682-47B0-BA8E-95C570F26A60}" type="pres">
      <dgm:prSet presAssocID="{239CBDC0-728E-4F85-A64B-9C7D0F6DB846}" presName="aNode" presStyleLbl="bgShp" presStyleIdx="4" presStyleCnt="5"/>
      <dgm:spPr/>
    </dgm:pt>
    <dgm:pt modelId="{2BED8E6E-3130-428D-97B9-2ACF9770ABB0}" type="pres">
      <dgm:prSet presAssocID="{239CBDC0-728E-4F85-A64B-9C7D0F6DB846}" presName="textNode" presStyleLbl="bgShp" presStyleIdx="4" presStyleCnt="5"/>
      <dgm:spPr/>
    </dgm:pt>
    <dgm:pt modelId="{E6763911-8587-4B9A-977A-DF72BB839509}" type="pres">
      <dgm:prSet presAssocID="{239CBDC0-728E-4F85-A64B-9C7D0F6DB846}" presName="compChildNode" presStyleCnt="0"/>
      <dgm:spPr/>
    </dgm:pt>
    <dgm:pt modelId="{EF017279-5103-42BC-8DC1-393B61B0DCE4}" type="pres">
      <dgm:prSet presAssocID="{239CBDC0-728E-4F85-A64B-9C7D0F6DB846}" presName="theInnerList" presStyleCnt="0"/>
      <dgm:spPr/>
    </dgm:pt>
    <dgm:pt modelId="{859E9B18-3EFB-472E-AA1E-E18192A56DCD}" type="pres">
      <dgm:prSet presAssocID="{C8F81BAD-3AFB-4030-94B9-155C7D9F6306}" presName="childNode" presStyleLbl="node1" presStyleIdx="5" presStyleCnt="8">
        <dgm:presLayoutVars>
          <dgm:bulletEnabled val="1"/>
        </dgm:presLayoutVars>
      </dgm:prSet>
      <dgm:spPr/>
    </dgm:pt>
    <dgm:pt modelId="{12DAEE10-B8AC-4D97-90B6-8B3A9EB5A02C}" type="pres">
      <dgm:prSet presAssocID="{C8F81BAD-3AFB-4030-94B9-155C7D9F6306}" presName="aSpace2" presStyleCnt="0"/>
      <dgm:spPr/>
    </dgm:pt>
    <dgm:pt modelId="{625BE85F-684A-4451-A51D-6DB38A8153AC}" type="pres">
      <dgm:prSet presAssocID="{7B8C60F5-F914-4AE2-823C-AC2884055F99}" presName="childNode" presStyleLbl="node1" presStyleIdx="6" presStyleCnt="8">
        <dgm:presLayoutVars>
          <dgm:bulletEnabled val="1"/>
        </dgm:presLayoutVars>
      </dgm:prSet>
      <dgm:spPr/>
    </dgm:pt>
    <dgm:pt modelId="{70D0D89D-8DCE-408A-AE57-4A886BE2F9BA}" type="pres">
      <dgm:prSet presAssocID="{7B8C60F5-F914-4AE2-823C-AC2884055F99}" presName="aSpace2" presStyleCnt="0"/>
      <dgm:spPr/>
    </dgm:pt>
    <dgm:pt modelId="{4CE29C92-72A3-42B8-BA83-4F71B3232A8E}" type="pres">
      <dgm:prSet presAssocID="{1154E444-FD5D-444C-AFD3-C0503925EC58}" presName="childNode" presStyleLbl="node1" presStyleIdx="7" presStyleCnt="8">
        <dgm:presLayoutVars>
          <dgm:bulletEnabled val="1"/>
        </dgm:presLayoutVars>
      </dgm:prSet>
      <dgm:spPr/>
    </dgm:pt>
  </dgm:ptLst>
  <dgm:cxnLst>
    <dgm:cxn modelId="{FD048E00-911F-4938-8405-F6BF6A4274B9}" type="presOf" srcId="{D26638FC-B6FE-4323-87DD-7469EB2F8C48}" destId="{421DF3B4-1BE6-4B5D-AB27-5F3E7B355DE0}" srcOrd="0" destOrd="0" presId="urn:microsoft.com/office/officeart/2005/8/layout/lProcess2"/>
    <dgm:cxn modelId="{CBA9BD08-8754-4627-9248-3D9200B4F422}" type="presOf" srcId="{D44BE92B-53C9-47FF-ADFB-9627914A8986}" destId="{71D93D9C-9FF1-436A-B335-FB80A471815B}" srcOrd="0" destOrd="0" presId="urn:microsoft.com/office/officeart/2005/8/layout/lProcess2"/>
    <dgm:cxn modelId="{D8AEDF09-E237-40D6-854A-F3AC13CB7928}" type="presOf" srcId="{6C5CC276-8ED4-4315-9BA8-C550F6BC4AEA}" destId="{EB9BBD17-3CAA-4178-85F8-5E211D32FA1C}" srcOrd="0" destOrd="0" presId="urn:microsoft.com/office/officeart/2005/8/layout/lProcess2"/>
    <dgm:cxn modelId="{F9EA4F0F-FC29-4F3E-957C-E13B61D0C870}" srcId="{CF290D2B-4B36-4A67-AD42-9F41E670F757}" destId="{D26638FC-B6FE-4323-87DD-7469EB2F8C48}" srcOrd="0" destOrd="0" parTransId="{C3E5DEB5-0074-4496-B301-8CC0784D8C95}" sibTransId="{32A92A2C-AD14-4298-9E3C-7BCAA4EBEC11}"/>
    <dgm:cxn modelId="{33429427-1A6F-4FEA-8F6E-6B333EECEDF1}" type="presOf" srcId="{63DA3D1E-EB1E-428B-94A8-413B446D0B57}" destId="{F9A9CC6D-DEFC-426E-9AF4-C1909CE03206}" srcOrd="0" destOrd="0" presId="urn:microsoft.com/office/officeart/2005/8/layout/lProcess2"/>
    <dgm:cxn modelId="{50536138-B839-4C06-BCF4-01B702A565BE}" type="presOf" srcId="{66F06E17-4074-4185-82AE-7AF716D93E70}" destId="{BE8B510A-CBFA-4DB3-940F-46E7A88CA5C1}" srcOrd="1" destOrd="0" presId="urn:microsoft.com/office/officeart/2005/8/layout/lProcess2"/>
    <dgm:cxn modelId="{25F60C65-C1D1-48E1-A874-753B0C784277}" type="presOf" srcId="{D64AECB2-1199-4E78-BBF8-105C0E9C2096}" destId="{17674CC5-16B2-4BAF-A414-8EE85967CBE6}" srcOrd="0" destOrd="0" presId="urn:microsoft.com/office/officeart/2005/8/layout/lProcess2"/>
    <dgm:cxn modelId="{25716147-7E21-4EF9-A549-0107CC869EDB}" type="presOf" srcId="{7B8C60F5-F914-4AE2-823C-AC2884055F99}" destId="{625BE85F-684A-4451-A51D-6DB38A8153AC}" srcOrd="0" destOrd="0" presId="urn:microsoft.com/office/officeart/2005/8/layout/lProcess2"/>
    <dgm:cxn modelId="{1F3D534E-4770-4671-B876-FE713B60F242}" type="presOf" srcId="{38FB0E7D-2B0D-4E50-A828-3942870EB630}" destId="{7742EF82-8619-4AA4-897E-7F4F0BAD2CB1}" srcOrd="0" destOrd="0" presId="urn:microsoft.com/office/officeart/2005/8/layout/lProcess2"/>
    <dgm:cxn modelId="{A7CCF870-FC7A-4B35-8AC1-202064A17010}" srcId="{66F06E17-4074-4185-82AE-7AF716D93E70}" destId="{D64AECB2-1199-4E78-BBF8-105C0E9C2096}" srcOrd="0" destOrd="0" parTransId="{F32AFD18-D551-4F21-B493-BCF2649F2929}" sibTransId="{DF595531-111E-46DC-B1CD-C625D831F29C}"/>
    <dgm:cxn modelId="{A826FD57-3F20-4B7B-A0A3-99F24FCEBDA4}" srcId="{63DA3D1E-EB1E-428B-94A8-413B446D0B57}" destId="{239CBDC0-728E-4F85-A64B-9C7D0F6DB846}" srcOrd="4" destOrd="0" parTransId="{F49572E3-5A8B-4031-9DC0-CF0B3B6F63D5}" sibTransId="{BDC4E702-37CD-4D62-B3EB-14B65D7002D9}"/>
    <dgm:cxn modelId="{256EA178-F4E2-4C44-A1EC-F2FEE3E3E212}" type="presOf" srcId="{239CBDC0-728E-4F85-A64B-9C7D0F6DB846}" destId="{B8915917-9682-47B0-BA8E-95C570F26A60}" srcOrd="0" destOrd="0" presId="urn:microsoft.com/office/officeart/2005/8/layout/lProcess2"/>
    <dgm:cxn modelId="{BA826679-38B3-4539-BD05-21D7FCA3B79F}" type="presOf" srcId="{F3DD03C8-0085-45BB-B0AC-0489784D40CC}" destId="{4A450651-E343-4935-BD89-A5757E259F5A}" srcOrd="0" destOrd="0" presId="urn:microsoft.com/office/officeart/2005/8/layout/lProcess2"/>
    <dgm:cxn modelId="{45EF8E89-6151-4FC3-A18F-8AAE73FCD0DF}" srcId="{63DA3D1E-EB1E-428B-94A8-413B446D0B57}" destId="{1801CE28-26C1-4120-8024-C2923890317B}" srcOrd="3" destOrd="0" parTransId="{3CD36F12-F8CC-4B7C-99D1-68CB23B85492}" sibTransId="{ABE5905B-1A3E-423A-9F11-0A32842E832E}"/>
    <dgm:cxn modelId="{D505928F-37AB-44B1-A067-E277E50E14C3}" type="presOf" srcId="{CF290D2B-4B36-4A67-AD42-9F41E670F757}" destId="{609A895A-8057-4EB8-85EB-973945B2FE0B}" srcOrd="0" destOrd="0" presId="urn:microsoft.com/office/officeart/2005/8/layout/lProcess2"/>
    <dgm:cxn modelId="{3A78BFA1-9581-46CD-82C3-E525C51366FA}" type="presOf" srcId="{239CBDC0-728E-4F85-A64B-9C7D0F6DB846}" destId="{2BED8E6E-3130-428D-97B9-2ACF9770ABB0}" srcOrd="1" destOrd="0" presId="urn:microsoft.com/office/officeart/2005/8/layout/lProcess2"/>
    <dgm:cxn modelId="{6672CFA7-7DAB-42BA-9A5D-07F058F2EDB2}" srcId="{66F06E17-4074-4185-82AE-7AF716D93E70}" destId="{38FB0E7D-2B0D-4E50-A828-3942870EB630}" srcOrd="1" destOrd="0" parTransId="{F3679CB5-A86A-4D15-861F-3E5EAB8E25DA}" sibTransId="{E30C6AF5-0C0F-43F1-BC95-87C7D932F3A6}"/>
    <dgm:cxn modelId="{D025A4B2-2943-48CC-A0BB-8B8786A227B2}" srcId="{1801CE28-26C1-4120-8024-C2923890317B}" destId="{6C5CC276-8ED4-4315-9BA8-C550F6BC4AEA}" srcOrd="0" destOrd="0" parTransId="{137FEF8C-FD7C-43B6-A166-15248A1A275F}" sibTransId="{B4A2AC8D-C020-4561-8CC2-91973634E32B}"/>
    <dgm:cxn modelId="{B4CB64BF-4FC8-49BA-925D-BAA824C99F31}" srcId="{63DA3D1E-EB1E-428B-94A8-413B446D0B57}" destId="{CF290D2B-4B36-4A67-AD42-9F41E670F757}" srcOrd="2" destOrd="0" parTransId="{553926CE-33AC-480F-99B7-7BD32338D9EC}" sibTransId="{14D3FC98-F024-4123-9388-7CA6CB031292}"/>
    <dgm:cxn modelId="{03CB40C1-4E77-4D8A-8695-287DFE129A2B}" type="presOf" srcId="{1154E444-FD5D-444C-AFD3-C0503925EC58}" destId="{4CE29C92-72A3-42B8-BA83-4F71B3232A8E}" srcOrd="0" destOrd="0" presId="urn:microsoft.com/office/officeart/2005/8/layout/lProcess2"/>
    <dgm:cxn modelId="{3B6687C1-33D8-4ECB-A692-4418AF955823}" srcId="{239CBDC0-728E-4F85-A64B-9C7D0F6DB846}" destId="{7B8C60F5-F914-4AE2-823C-AC2884055F99}" srcOrd="1" destOrd="0" parTransId="{8DBD4339-E932-4233-99EA-AE4456CEA6A3}" sibTransId="{4BE2CB17-FA37-47F8-85A2-5B4C58BCDB14}"/>
    <dgm:cxn modelId="{4CF182C2-1CFD-40A7-9B47-03E2BFF5DE56}" type="presOf" srcId="{C8F81BAD-3AFB-4030-94B9-155C7D9F6306}" destId="{859E9B18-3EFB-472E-AA1E-E18192A56DCD}" srcOrd="0" destOrd="0" presId="urn:microsoft.com/office/officeart/2005/8/layout/lProcess2"/>
    <dgm:cxn modelId="{266288C6-66FC-4F4C-A257-048DA96A2B5E}" srcId="{239CBDC0-728E-4F85-A64B-9C7D0F6DB846}" destId="{1154E444-FD5D-444C-AFD3-C0503925EC58}" srcOrd="2" destOrd="0" parTransId="{B7F97EC7-7B8D-4EB2-AA17-481A8D08F70D}" sibTransId="{8BCA001E-14F9-427A-B538-F67AD99815EA}"/>
    <dgm:cxn modelId="{A72AC4C8-75DD-4A52-BFE0-2EB57CC90573}" srcId="{63DA3D1E-EB1E-428B-94A8-413B446D0B57}" destId="{66F06E17-4074-4185-82AE-7AF716D93E70}" srcOrd="0" destOrd="0" parTransId="{E1305FD7-3CA0-4BF0-9781-A396F3359507}" sibTransId="{4E8C8835-08FA-450D-976E-72913137ABA8}"/>
    <dgm:cxn modelId="{40EA4FC9-50CC-4A82-B7FD-9A398D8C64E0}" srcId="{239CBDC0-728E-4F85-A64B-9C7D0F6DB846}" destId="{C8F81BAD-3AFB-4030-94B9-155C7D9F6306}" srcOrd="0" destOrd="0" parTransId="{E471D32D-362E-4865-B9D4-0FFFC90C5B03}" sibTransId="{F7B0776B-6FD2-4F2E-AE83-3BB79E58DD2B}"/>
    <dgm:cxn modelId="{23C4CFC9-01A4-4889-8021-FC4AC4494842}" srcId="{D44BE92B-53C9-47FF-ADFB-9627914A8986}" destId="{F3DD03C8-0085-45BB-B0AC-0489784D40CC}" srcOrd="0" destOrd="0" parTransId="{F2345868-1525-4539-B244-F100E0FBFC22}" sibTransId="{98139B4D-9107-4EE1-B71F-E14EF28EA1EE}"/>
    <dgm:cxn modelId="{7550C3CA-B174-4CD7-9B4C-1E79C41A2C36}" type="presOf" srcId="{66F06E17-4074-4185-82AE-7AF716D93E70}" destId="{A35CFFEC-CD52-47F4-8A79-941603C9EC1D}" srcOrd="0" destOrd="0" presId="urn:microsoft.com/office/officeart/2005/8/layout/lProcess2"/>
    <dgm:cxn modelId="{5EC5DFCD-87CD-44C2-A188-51D21D3316E9}" srcId="{63DA3D1E-EB1E-428B-94A8-413B446D0B57}" destId="{D44BE92B-53C9-47FF-ADFB-9627914A8986}" srcOrd="1" destOrd="0" parTransId="{071E8DD1-62E1-4691-B0FB-82EAF2674D37}" sibTransId="{36FCB109-4A30-4C9C-A719-C9A82EDF3736}"/>
    <dgm:cxn modelId="{ADAC1FDC-F740-416E-B14D-FCCABB00009A}" type="presOf" srcId="{D44BE92B-53C9-47FF-ADFB-9627914A8986}" destId="{A0A2BCB4-03AC-435F-B759-2FD3E1BDAB74}" srcOrd="1" destOrd="0" presId="urn:microsoft.com/office/officeart/2005/8/layout/lProcess2"/>
    <dgm:cxn modelId="{7D4F12E0-40D1-45F1-BDA6-200E92634D1C}" type="presOf" srcId="{1801CE28-26C1-4120-8024-C2923890317B}" destId="{8968B51D-BA0F-4D04-963C-50DA519C7E31}" srcOrd="1" destOrd="0" presId="urn:microsoft.com/office/officeart/2005/8/layout/lProcess2"/>
    <dgm:cxn modelId="{64486FE0-1F97-4818-A137-2FA260BF2D25}" type="presOf" srcId="{CF290D2B-4B36-4A67-AD42-9F41E670F757}" destId="{3BCEF364-1142-4DEA-B964-23468DD42B54}" srcOrd="1" destOrd="0" presId="urn:microsoft.com/office/officeart/2005/8/layout/lProcess2"/>
    <dgm:cxn modelId="{FC98AAFA-4A86-4404-9409-6F472021DA8E}" type="presOf" srcId="{1801CE28-26C1-4120-8024-C2923890317B}" destId="{2D769E7F-10E5-4D0D-B05D-F6DB4981F835}" srcOrd="0" destOrd="0" presId="urn:microsoft.com/office/officeart/2005/8/layout/lProcess2"/>
    <dgm:cxn modelId="{C6D91860-563D-4010-B315-68034B084927}" type="presParOf" srcId="{F9A9CC6D-DEFC-426E-9AF4-C1909CE03206}" destId="{47F0E70A-2D19-497E-86CA-6F63113FF543}" srcOrd="0" destOrd="0" presId="urn:microsoft.com/office/officeart/2005/8/layout/lProcess2"/>
    <dgm:cxn modelId="{A20A818D-73C5-4448-BA84-1BF5B6877005}" type="presParOf" srcId="{47F0E70A-2D19-497E-86CA-6F63113FF543}" destId="{A35CFFEC-CD52-47F4-8A79-941603C9EC1D}" srcOrd="0" destOrd="0" presId="urn:microsoft.com/office/officeart/2005/8/layout/lProcess2"/>
    <dgm:cxn modelId="{FA0AA865-BA28-4A03-B781-BEDB1CCA7B07}" type="presParOf" srcId="{47F0E70A-2D19-497E-86CA-6F63113FF543}" destId="{BE8B510A-CBFA-4DB3-940F-46E7A88CA5C1}" srcOrd="1" destOrd="0" presId="urn:microsoft.com/office/officeart/2005/8/layout/lProcess2"/>
    <dgm:cxn modelId="{5A979179-7F98-46CE-B194-0BEDE1679A94}" type="presParOf" srcId="{47F0E70A-2D19-497E-86CA-6F63113FF543}" destId="{B78E7FB7-68C0-4A28-8A32-07569F421302}" srcOrd="2" destOrd="0" presId="urn:microsoft.com/office/officeart/2005/8/layout/lProcess2"/>
    <dgm:cxn modelId="{18087210-8458-425E-AFED-252D97F7F639}" type="presParOf" srcId="{B78E7FB7-68C0-4A28-8A32-07569F421302}" destId="{7B29068E-DC78-4C77-BF1D-FA61BE3BE31D}" srcOrd="0" destOrd="0" presId="urn:microsoft.com/office/officeart/2005/8/layout/lProcess2"/>
    <dgm:cxn modelId="{BBC9E57C-919A-48CF-BD8E-7050CD480BF0}" type="presParOf" srcId="{7B29068E-DC78-4C77-BF1D-FA61BE3BE31D}" destId="{17674CC5-16B2-4BAF-A414-8EE85967CBE6}" srcOrd="0" destOrd="0" presId="urn:microsoft.com/office/officeart/2005/8/layout/lProcess2"/>
    <dgm:cxn modelId="{18F46277-E568-49F2-9E67-3D7F20B0535E}" type="presParOf" srcId="{7B29068E-DC78-4C77-BF1D-FA61BE3BE31D}" destId="{9FC0A062-9F2F-42A3-8F34-E410995DADC5}" srcOrd="1" destOrd="0" presId="urn:microsoft.com/office/officeart/2005/8/layout/lProcess2"/>
    <dgm:cxn modelId="{48D4BE08-CA08-4D23-B818-6014734FB26A}" type="presParOf" srcId="{7B29068E-DC78-4C77-BF1D-FA61BE3BE31D}" destId="{7742EF82-8619-4AA4-897E-7F4F0BAD2CB1}" srcOrd="2" destOrd="0" presId="urn:microsoft.com/office/officeart/2005/8/layout/lProcess2"/>
    <dgm:cxn modelId="{2672B714-FE3E-4E49-80A0-CC808DEC4061}" type="presParOf" srcId="{F9A9CC6D-DEFC-426E-9AF4-C1909CE03206}" destId="{622E3FEF-FC92-4DA6-A41B-B3C53A331986}" srcOrd="1" destOrd="0" presId="urn:microsoft.com/office/officeart/2005/8/layout/lProcess2"/>
    <dgm:cxn modelId="{F7704FE9-EDE4-45F0-8CF8-59D5C2323B2D}" type="presParOf" srcId="{F9A9CC6D-DEFC-426E-9AF4-C1909CE03206}" destId="{C5AD45B8-BE7C-4070-A10D-B2DB7777991F}" srcOrd="2" destOrd="0" presId="urn:microsoft.com/office/officeart/2005/8/layout/lProcess2"/>
    <dgm:cxn modelId="{61275A31-C5CE-411C-AE63-65ACBD8AD866}" type="presParOf" srcId="{C5AD45B8-BE7C-4070-A10D-B2DB7777991F}" destId="{71D93D9C-9FF1-436A-B335-FB80A471815B}" srcOrd="0" destOrd="0" presId="urn:microsoft.com/office/officeart/2005/8/layout/lProcess2"/>
    <dgm:cxn modelId="{1634F4FD-7077-415E-819C-91912F2CE59D}" type="presParOf" srcId="{C5AD45B8-BE7C-4070-A10D-B2DB7777991F}" destId="{A0A2BCB4-03AC-435F-B759-2FD3E1BDAB74}" srcOrd="1" destOrd="0" presId="urn:microsoft.com/office/officeart/2005/8/layout/lProcess2"/>
    <dgm:cxn modelId="{9D7749FA-43CC-46D4-938C-4042273E8DB9}" type="presParOf" srcId="{C5AD45B8-BE7C-4070-A10D-B2DB7777991F}" destId="{CAA5992B-E4A8-41AB-A821-04836E9BE894}" srcOrd="2" destOrd="0" presId="urn:microsoft.com/office/officeart/2005/8/layout/lProcess2"/>
    <dgm:cxn modelId="{BE9880AA-3DD0-4E16-AF41-9AAC2BA42EE9}" type="presParOf" srcId="{CAA5992B-E4A8-41AB-A821-04836E9BE894}" destId="{433468FF-6F78-446C-BDC3-6DBC2F2F61B9}" srcOrd="0" destOrd="0" presId="urn:microsoft.com/office/officeart/2005/8/layout/lProcess2"/>
    <dgm:cxn modelId="{48BD589B-D29C-4BEC-8073-44DB7420151B}" type="presParOf" srcId="{433468FF-6F78-446C-BDC3-6DBC2F2F61B9}" destId="{4A450651-E343-4935-BD89-A5757E259F5A}" srcOrd="0" destOrd="0" presId="urn:microsoft.com/office/officeart/2005/8/layout/lProcess2"/>
    <dgm:cxn modelId="{22ACD39F-1C42-4130-80F6-C674C40E3BCF}" type="presParOf" srcId="{F9A9CC6D-DEFC-426E-9AF4-C1909CE03206}" destId="{97D6AF27-065E-45EB-9232-D4A267E0FB1C}" srcOrd="3" destOrd="0" presId="urn:microsoft.com/office/officeart/2005/8/layout/lProcess2"/>
    <dgm:cxn modelId="{6DDDEF70-B643-4B00-B045-677A8FAD50F6}" type="presParOf" srcId="{F9A9CC6D-DEFC-426E-9AF4-C1909CE03206}" destId="{C6250BC6-754D-4CB7-9BEC-203C2D938D6C}" srcOrd="4" destOrd="0" presId="urn:microsoft.com/office/officeart/2005/8/layout/lProcess2"/>
    <dgm:cxn modelId="{C745E400-9856-4CC0-B501-D9C2FA3B944B}" type="presParOf" srcId="{C6250BC6-754D-4CB7-9BEC-203C2D938D6C}" destId="{609A895A-8057-4EB8-85EB-973945B2FE0B}" srcOrd="0" destOrd="0" presId="urn:microsoft.com/office/officeart/2005/8/layout/lProcess2"/>
    <dgm:cxn modelId="{6291C700-48ED-427F-A849-2B1C70D7AEA4}" type="presParOf" srcId="{C6250BC6-754D-4CB7-9BEC-203C2D938D6C}" destId="{3BCEF364-1142-4DEA-B964-23468DD42B54}" srcOrd="1" destOrd="0" presId="urn:microsoft.com/office/officeart/2005/8/layout/lProcess2"/>
    <dgm:cxn modelId="{31BE4CF6-A240-419E-88DB-718EF091CBDC}" type="presParOf" srcId="{C6250BC6-754D-4CB7-9BEC-203C2D938D6C}" destId="{654FB8EB-AF75-43C6-A389-0109300615DF}" srcOrd="2" destOrd="0" presId="urn:microsoft.com/office/officeart/2005/8/layout/lProcess2"/>
    <dgm:cxn modelId="{2986CD57-F28A-4F1B-8144-C5179192D701}" type="presParOf" srcId="{654FB8EB-AF75-43C6-A389-0109300615DF}" destId="{53D84558-5FA2-4B8C-8E47-1DBE4FE20A50}" srcOrd="0" destOrd="0" presId="urn:microsoft.com/office/officeart/2005/8/layout/lProcess2"/>
    <dgm:cxn modelId="{92264DBC-0200-413C-849C-E127C462F57A}" type="presParOf" srcId="{53D84558-5FA2-4B8C-8E47-1DBE4FE20A50}" destId="{421DF3B4-1BE6-4B5D-AB27-5F3E7B355DE0}" srcOrd="0" destOrd="0" presId="urn:microsoft.com/office/officeart/2005/8/layout/lProcess2"/>
    <dgm:cxn modelId="{42A50F1E-48B2-4DB6-BDDB-FFA9C51B5157}" type="presParOf" srcId="{F9A9CC6D-DEFC-426E-9AF4-C1909CE03206}" destId="{2843DCB5-C5EF-40B1-9858-997DBA2D95E8}" srcOrd="5" destOrd="0" presId="urn:microsoft.com/office/officeart/2005/8/layout/lProcess2"/>
    <dgm:cxn modelId="{62655328-2CB1-4685-9CCE-BD0A0BF7E1E6}" type="presParOf" srcId="{F9A9CC6D-DEFC-426E-9AF4-C1909CE03206}" destId="{A475C7DD-3FC3-45A7-A086-5CE7B5797C68}" srcOrd="6" destOrd="0" presId="urn:microsoft.com/office/officeart/2005/8/layout/lProcess2"/>
    <dgm:cxn modelId="{81EFED63-9A0F-4F61-8260-D4D01AF668F9}" type="presParOf" srcId="{A475C7DD-3FC3-45A7-A086-5CE7B5797C68}" destId="{2D769E7F-10E5-4D0D-B05D-F6DB4981F835}" srcOrd="0" destOrd="0" presId="urn:microsoft.com/office/officeart/2005/8/layout/lProcess2"/>
    <dgm:cxn modelId="{3CC79DD9-39E0-4BD8-8D3C-64E47D4FB30D}" type="presParOf" srcId="{A475C7DD-3FC3-45A7-A086-5CE7B5797C68}" destId="{8968B51D-BA0F-4D04-963C-50DA519C7E31}" srcOrd="1" destOrd="0" presId="urn:microsoft.com/office/officeart/2005/8/layout/lProcess2"/>
    <dgm:cxn modelId="{C2843F23-6FFC-460B-B9C9-D04985E3678C}" type="presParOf" srcId="{A475C7DD-3FC3-45A7-A086-5CE7B5797C68}" destId="{1ED3CADD-00B8-42BF-8BD4-3B2180F8F14A}" srcOrd="2" destOrd="0" presId="urn:microsoft.com/office/officeart/2005/8/layout/lProcess2"/>
    <dgm:cxn modelId="{E59578B8-5341-4ADC-B8C1-F8B1EA6031FA}" type="presParOf" srcId="{1ED3CADD-00B8-42BF-8BD4-3B2180F8F14A}" destId="{B4CA01BD-5C0F-47F3-9618-A883A339E888}" srcOrd="0" destOrd="0" presId="urn:microsoft.com/office/officeart/2005/8/layout/lProcess2"/>
    <dgm:cxn modelId="{58AE237D-4B8D-4CAF-A0B6-41929D4F427D}" type="presParOf" srcId="{B4CA01BD-5C0F-47F3-9618-A883A339E888}" destId="{EB9BBD17-3CAA-4178-85F8-5E211D32FA1C}" srcOrd="0" destOrd="0" presId="urn:microsoft.com/office/officeart/2005/8/layout/lProcess2"/>
    <dgm:cxn modelId="{20145D8D-BA65-4AAD-9545-888036DB0485}" type="presParOf" srcId="{F9A9CC6D-DEFC-426E-9AF4-C1909CE03206}" destId="{13FA0AEB-7F76-4A23-B168-000306EA3AE7}" srcOrd="7" destOrd="0" presId="urn:microsoft.com/office/officeart/2005/8/layout/lProcess2"/>
    <dgm:cxn modelId="{89AB34EC-9288-4CB5-A155-38EA003E6EDA}" type="presParOf" srcId="{F9A9CC6D-DEFC-426E-9AF4-C1909CE03206}" destId="{FFFDE959-FAB3-44C9-A9D4-39D413A7A87C}" srcOrd="8" destOrd="0" presId="urn:microsoft.com/office/officeart/2005/8/layout/lProcess2"/>
    <dgm:cxn modelId="{859E2F6B-1EA4-4DB0-A580-F6AA8ACD951A}" type="presParOf" srcId="{FFFDE959-FAB3-44C9-A9D4-39D413A7A87C}" destId="{B8915917-9682-47B0-BA8E-95C570F26A60}" srcOrd="0" destOrd="0" presId="urn:microsoft.com/office/officeart/2005/8/layout/lProcess2"/>
    <dgm:cxn modelId="{132C4DA8-A8D9-4198-8664-2DB809239B08}" type="presParOf" srcId="{FFFDE959-FAB3-44C9-A9D4-39D413A7A87C}" destId="{2BED8E6E-3130-428D-97B9-2ACF9770ABB0}" srcOrd="1" destOrd="0" presId="urn:microsoft.com/office/officeart/2005/8/layout/lProcess2"/>
    <dgm:cxn modelId="{0565F238-9EA8-4141-8F00-78FE1CA751A6}" type="presParOf" srcId="{FFFDE959-FAB3-44C9-A9D4-39D413A7A87C}" destId="{E6763911-8587-4B9A-977A-DF72BB839509}" srcOrd="2" destOrd="0" presId="urn:microsoft.com/office/officeart/2005/8/layout/lProcess2"/>
    <dgm:cxn modelId="{870585E6-BE25-4259-B042-FFAA3DC50377}" type="presParOf" srcId="{E6763911-8587-4B9A-977A-DF72BB839509}" destId="{EF017279-5103-42BC-8DC1-393B61B0DCE4}" srcOrd="0" destOrd="0" presId="urn:microsoft.com/office/officeart/2005/8/layout/lProcess2"/>
    <dgm:cxn modelId="{10E1A2F1-0BF3-431C-828B-762F0F3FE486}" type="presParOf" srcId="{EF017279-5103-42BC-8DC1-393B61B0DCE4}" destId="{859E9B18-3EFB-472E-AA1E-E18192A56DCD}" srcOrd="0" destOrd="0" presId="urn:microsoft.com/office/officeart/2005/8/layout/lProcess2"/>
    <dgm:cxn modelId="{794A8586-55C1-4F11-9AEF-D585F4B1EAE9}" type="presParOf" srcId="{EF017279-5103-42BC-8DC1-393B61B0DCE4}" destId="{12DAEE10-B8AC-4D97-90B6-8B3A9EB5A02C}" srcOrd="1" destOrd="0" presId="urn:microsoft.com/office/officeart/2005/8/layout/lProcess2"/>
    <dgm:cxn modelId="{06249702-52C9-45E6-B391-982844407E73}" type="presParOf" srcId="{EF017279-5103-42BC-8DC1-393B61B0DCE4}" destId="{625BE85F-684A-4451-A51D-6DB38A8153AC}" srcOrd="2" destOrd="0" presId="urn:microsoft.com/office/officeart/2005/8/layout/lProcess2"/>
    <dgm:cxn modelId="{5F75213B-9D11-4C02-B761-AB265E805573}" type="presParOf" srcId="{EF017279-5103-42BC-8DC1-393B61B0DCE4}" destId="{70D0D89D-8DCE-408A-AE57-4A886BE2F9BA}" srcOrd="3" destOrd="0" presId="urn:microsoft.com/office/officeart/2005/8/layout/lProcess2"/>
    <dgm:cxn modelId="{3E87B4E8-E445-4D0A-9821-2591169D8F52}" type="presParOf" srcId="{EF017279-5103-42BC-8DC1-393B61B0DCE4}" destId="{4CE29C92-72A3-42B8-BA83-4F71B3232A8E}"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42149-4CCB-46E1-98CC-FF83AE8B411D}">
      <dsp:nvSpPr>
        <dsp:cNvPr id="0" name=""/>
        <dsp:cNvSpPr/>
      </dsp:nvSpPr>
      <dsp:spPr>
        <a:xfrm>
          <a:off x="1028587" y="0"/>
          <a:ext cx="2135752" cy="213596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84A34-A3AB-40AF-950E-8078FAC7DAEF}">
      <dsp:nvSpPr>
        <dsp:cNvPr id="0" name=""/>
        <dsp:cNvSpPr/>
      </dsp:nvSpPr>
      <dsp:spPr>
        <a:xfrm>
          <a:off x="3161134" y="633823"/>
          <a:ext cx="1280409" cy="84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Acquire</a:t>
          </a:r>
          <a:endParaRPr lang="en-GB" sz="1300" kern="1200" dirty="0"/>
        </a:p>
      </dsp:txBody>
      <dsp:txXfrm>
        <a:off x="3161134" y="633823"/>
        <a:ext cx="1280409" cy="849630"/>
      </dsp:txXfrm>
    </dsp:sp>
    <dsp:sp modelId="{DC4AD365-D717-4AF0-BAA8-81B32424513C}">
      <dsp:nvSpPr>
        <dsp:cNvPr id="0" name=""/>
        <dsp:cNvSpPr/>
      </dsp:nvSpPr>
      <dsp:spPr>
        <a:xfrm>
          <a:off x="1500127" y="773163"/>
          <a:ext cx="1191870" cy="59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FFC000"/>
              </a:solidFill>
            </a:rPr>
            <a:t>Extract</a:t>
          </a:r>
          <a:endParaRPr lang="en-GB" sz="2100" b="1" kern="1200" dirty="0">
            <a:solidFill>
              <a:srgbClr val="FFC000"/>
            </a:solidFill>
          </a:endParaRPr>
        </a:p>
      </dsp:txBody>
      <dsp:txXfrm>
        <a:off x="1500127" y="773163"/>
        <a:ext cx="1191870" cy="595873"/>
      </dsp:txXfrm>
    </dsp:sp>
    <dsp:sp modelId="{D0E049CB-0676-4EB8-9C3C-6E517EBC072F}">
      <dsp:nvSpPr>
        <dsp:cNvPr id="0" name=""/>
        <dsp:cNvSpPr/>
      </dsp:nvSpPr>
      <dsp:spPr>
        <a:xfrm>
          <a:off x="435255" y="1227432"/>
          <a:ext cx="2135752" cy="213596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3DB6C-51E9-4B54-86FB-651588448D24}">
      <dsp:nvSpPr>
        <dsp:cNvPr id="0" name=""/>
        <dsp:cNvSpPr/>
      </dsp:nvSpPr>
      <dsp:spPr>
        <a:xfrm>
          <a:off x="2577818" y="1875983"/>
          <a:ext cx="1280409" cy="84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Parse</a:t>
          </a:r>
          <a:endParaRPr lang="en-GB" sz="1600" kern="1200" dirty="0"/>
        </a:p>
        <a:p>
          <a:pPr marL="171450" lvl="1" indent="-171450" algn="l" defTabSz="711200">
            <a:lnSpc>
              <a:spcPct val="90000"/>
            </a:lnSpc>
            <a:spcBef>
              <a:spcPct val="0"/>
            </a:spcBef>
            <a:spcAft>
              <a:spcPct val="15000"/>
            </a:spcAft>
            <a:buChar char="•"/>
          </a:pPr>
          <a:r>
            <a:rPr lang="en-US" sz="1600" kern="1200" dirty="0"/>
            <a:t>Filter</a:t>
          </a:r>
          <a:endParaRPr lang="en-GB" sz="1600" kern="1200" dirty="0"/>
        </a:p>
        <a:p>
          <a:pPr marL="171450" lvl="1" indent="-171450" algn="l" defTabSz="711200">
            <a:lnSpc>
              <a:spcPct val="90000"/>
            </a:lnSpc>
            <a:spcBef>
              <a:spcPct val="0"/>
            </a:spcBef>
            <a:spcAft>
              <a:spcPct val="15000"/>
            </a:spcAft>
            <a:buChar char="•"/>
          </a:pPr>
          <a:r>
            <a:rPr lang="en-US" sz="1600" kern="1200" dirty="0"/>
            <a:t>Refine</a:t>
          </a:r>
          <a:endParaRPr lang="en-GB" sz="1600" kern="1200" dirty="0"/>
        </a:p>
      </dsp:txBody>
      <dsp:txXfrm>
        <a:off x="2577818" y="1875983"/>
        <a:ext cx="1280409" cy="849630"/>
      </dsp:txXfrm>
    </dsp:sp>
    <dsp:sp modelId="{9255D250-7FF8-4CC7-951A-F7A2108C1288}">
      <dsp:nvSpPr>
        <dsp:cNvPr id="0" name=""/>
        <dsp:cNvSpPr/>
      </dsp:nvSpPr>
      <dsp:spPr>
        <a:xfrm>
          <a:off x="904392" y="2002861"/>
          <a:ext cx="1191870" cy="59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FFC000"/>
              </a:solidFill>
            </a:rPr>
            <a:t>Transform</a:t>
          </a:r>
          <a:endParaRPr lang="en-GB" sz="2100" b="1" kern="1200" dirty="0">
            <a:solidFill>
              <a:srgbClr val="FFC000"/>
            </a:solidFill>
          </a:endParaRPr>
        </a:p>
      </dsp:txBody>
      <dsp:txXfrm>
        <a:off x="904392" y="2002861"/>
        <a:ext cx="1191870" cy="595873"/>
      </dsp:txXfrm>
    </dsp:sp>
    <dsp:sp modelId="{AC896C6E-03A7-400E-B5F0-2E8D661582AF}">
      <dsp:nvSpPr>
        <dsp:cNvPr id="0" name=""/>
        <dsp:cNvSpPr/>
      </dsp:nvSpPr>
      <dsp:spPr>
        <a:xfrm>
          <a:off x="1028587" y="2459395"/>
          <a:ext cx="2135752" cy="213596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26CCD-F3D5-4A8B-BB34-6129D1F629CF}">
      <dsp:nvSpPr>
        <dsp:cNvPr id="0" name=""/>
        <dsp:cNvSpPr/>
      </dsp:nvSpPr>
      <dsp:spPr>
        <a:xfrm>
          <a:off x="3161134" y="3093219"/>
          <a:ext cx="1280409" cy="84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Mine</a:t>
          </a:r>
          <a:endParaRPr lang="en-GB" sz="1600" kern="1200" dirty="0"/>
        </a:p>
        <a:p>
          <a:pPr marL="171450" lvl="1" indent="-171450" algn="l" defTabSz="711200">
            <a:lnSpc>
              <a:spcPct val="90000"/>
            </a:lnSpc>
            <a:spcBef>
              <a:spcPct val="0"/>
            </a:spcBef>
            <a:spcAft>
              <a:spcPct val="15000"/>
            </a:spcAft>
            <a:buChar char="•"/>
          </a:pPr>
          <a:r>
            <a:rPr lang="en-US" sz="1600" kern="1200" dirty="0"/>
            <a:t>Refine</a:t>
          </a:r>
          <a:endParaRPr lang="en-GB" sz="1600" kern="1200" dirty="0"/>
        </a:p>
      </dsp:txBody>
      <dsp:txXfrm>
        <a:off x="3161134" y="3093219"/>
        <a:ext cx="1280409" cy="849630"/>
      </dsp:txXfrm>
    </dsp:sp>
    <dsp:sp modelId="{B9C23FC0-1EFB-4E01-943B-C47B41BFEF05}">
      <dsp:nvSpPr>
        <dsp:cNvPr id="0" name=""/>
        <dsp:cNvSpPr/>
      </dsp:nvSpPr>
      <dsp:spPr>
        <a:xfrm>
          <a:off x="1500127" y="3232558"/>
          <a:ext cx="1191870" cy="59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FFC000"/>
              </a:solidFill>
            </a:rPr>
            <a:t>Analyze</a:t>
          </a:r>
          <a:endParaRPr lang="en-GB" sz="2100" b="1" kern="1200" dirty="0">
            <a:solidFill>
              <a:srgbClr val="FFC000"/>
            </a:solidFill>
          </a:endParaRPr>
        </a:p>
      </dsp:txBody>
      <dsp:txXfrm>
        <a:off x="1500127" y="3232558"/>
        <a:ext cx="1191870" cy="595873"/>
      </dsp:txXfrm>
    </dsp:sp>
    <dsp:sp modelId="{55158F54-5DBF-425F-8BE6-A392EC8F31EA}">
      <dsp:nvSpPr>
        <dsp:cNvPr id="0" name=""/>
        <dsp:cNvSpPr/>
      </dsp:nvSpPr>
      <dsp:spPr>
        <a:xfrm>
          <a:off x="587494" y="3828432"/>
          <a:ext cx="1834880" cy="1835767"/>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3BC13-4075-4F2E-A5A4-704EDC47F774}">
      <dsp:nvSpPr>
        <dsp:cNvPr id="0" name=""/>
        <dsp:cNvSpPr/>
      </dsp:nvSpPr>
      <dsp:spPr>
        <a:xfrm>
          <a:off x="2473644" y="4322917"/>
          <a:ext cx="1488758" cy="849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Represent</a:t>
          </a:r>
          <a:endParaRPr lang="en-GB" sz="1600" kern="1200" dirty="0"/>
        </a:p>
        <a:p>
          <a:pPr marL="171450" lvl="1" indent="-171450" algn="l" defTabSz="711200">
            <a:lnSpc>
              <a:spcPct val="90000"/>
            </a:lnSpc>
            <a:spcBef>
              <a:spcPct val="0"/>
            </a:spcBef>
            <a:spcAft>
              <a:spcPct val="15000"/>
            </a:spcAft>
            <a:buChar char="•"/>
          </a:pPr>
          <a:r>
            <a:rPr lang="en-US" sz="1600" kern="1200" dirty="0"/>
            <a:t>Interact</a:t>
          </a:r>
          <a:endParaRPr lang="en-GB" sz="1600" kern="1200" dirty="0"/>
        </a:p>
        <a:p>
          <a:pPr marL="171450" lvl="1" indent="-171450" algn="l" defTabSz="711200">
            <a:lnSpc>
              <a:spcPct val="90000"/>
            </a:lnSpc>
            <a:spcBef>
              <a:spcPct val="0"/>
            </a:spcBef>
            <a:spcAft>
              <a:spcPct val="15000"/>
            </a:spcAft>
            <a:buChar char="•"/>
          </a:pPr>
          <a:r>
            <a:rPr lang="en-US" sz="1600" kern="1200" dirty="0"/>
            <a:t>Refine</a:t>
          </a:r>
          <a:endParaRPr lang="en-GB" sz="1600" kern="1200" dirty="0"/>
        </a:p>
      </dsp:txBody>
      <dsp:txXfrm>
        <a:off x="2473644" y="4322917"/>
        <a:ext cx="1488758" cy="849630"/>
      </dsp:txXfrm>
    </dsp:sp>
    <dsp:sp modelId="{D5B1DB56-54AB-4E11-A60D-11AB2E0E2CEC}">
      <dsp:nvSpPr>
        <dsp:cNvPr id="0" name=""/>
        <dsp:cNvSpPr/>
      </dsp:nvSpPr>
      <dsp:spPr>
        <a:xfrm>
          <a:off x="904392" y="4462256"/>
          <a:ext cx="1191870" cy="595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FFC000"/>
              </a:solidFill>
            </a:rPr>
            <a:t>Visualize</a:t>
          </a:r>
          <a:endParaRPr lang="en-GB" sz="2100" b="1" kern="1200" dirty="0">
            <a:solidFill>
              <a:srgbClr val="FFC000"/>
            </a:solidFill>
          </a:endParaRPr>
        </a:p>
      </dsp:txBody>
      <dsp:txXfrm>
        <a:off x="904392" y="4462256"/>
        <a:ext cx="1191870" cy="595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CFFEC-CD52-47F4-8A79-941603C9EC1D}">
      <dsp:nvSpPr>
        <dsp:cNvPr id="0" name=""/>
        <dsp:cNvSpPr/>
      </dsp:nvSpPr>
      <dsp:spPr>
        <a:xfrm>
          <a:off x="5184" y="0"/>
          <a:ext cx="1819175" cy="3962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2">
                  <a:lumMod val="25000"/>
                </a:schemeClr>
              </a:solidFill>
            </a:rPr>
            <a:t>Images</a:t>
          </a:r>
          <a:endParaRPr lang="en-GB" sz="2600" b="1" kern="1200" dirty="0">
            <a:solidFill>
              <a:schemeClr val="tx2">
                <a:lumMod val="25000"/>
              </a:schemeClr>
            </a:solidFill>
          </a:endParaRPr>
        </a:p>
      </dsp:txBody>
      <dsp:txXfrm>
        <a:off x="5184" y="0"/>
        <a:ext cx="1819175" cy="1188720"/>
      </dsp:txXfrm>
    </dsp:sp>
    <dsp:sp modelId="{17674CC5-16B2-4BAF-A414-8EE85967CBE6}">
      <dsp:nvSpPr>
        <dsp:cNvPr id="0" name=""/>
        <dsp:cNvSpPr/>
      </dsp:nvSpPr>
      <dsp:spPr>
        <a:xfrm>
          <a:off x="187101" y="1189880"/>
          <a:ext cx="1455340" cy="11947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PNG</a:t>
          </a:r>
          <a:endParaRPr lang="en-GB" sz="3700" kern="1200" dirty="0"/>
        </a:p>
      </dsp:txBody>
      <dsp:txXfrm>
        <a:off x="222093" y="1224872"/>
        <a:ext cx="1385356" cy="1124733"/>
      </dsp:txXfrm>
    </dsp:sp>
    <dsp:sp modelId="{7742EF82-8619-4AA4-897E-7F4F0BAD2CB1}">
      <dsp:nvSpPr>
        <dsp:cNvPr id="0" name=""/>
        <dsp:cNvSpPr/>
      </dsp:nvSpPr>
      <dsp:spPr>
        <a:xfrm>
          <a:off x="187101" y="2568401"/>
          <a:ext cx="1455340" cy="119471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SVG</a:t>
          </a:r>
          <a:endParaRPr lang="en-GB" sz="3700" kern="1200" dirty="0"/>
        </a:p>
      </dsp:txBody>
      <dsp:txXfrm>
        <a:off x="222093" y="2603393"/>
        <a:ext cx="1385356" cy="1124733"/>
      </dsp:txXfrm>
    </dsp:sp>
    <dsp:sp modelId="{71D93D9C-9FF1-436A-B335-FB80A471815B}">
      <dsp:nvSpPr>
        <dsp:cNvPr id="0" name=""/>
        <dsp:cNvSpPr/>
      </dsp:nvSpPr>
      <dsp:spPr>
        <a:xfrm>
          <a:off x="1960798" y="0"/>
          <a:ext cx="1819175" cy="3962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2">
                  <a:lumMod val="25000"/>
                </a:schemeClr>
              </a:solidFill>
            </a:rPr>
            <a:t>Web pages</a:t>
          </a:r>
          <a:endParaRPr lang="en-GB" sz="2600" b="1" kern="1200" dirty="0">
            <a:solidFill>
              <a:schemeClr val="tx2">
                <a:lumMod val="25000"/>
              </a:schemeClr>
            </a:solidFill>
          </a:endParaRPr>
        </a:p>
      </dsp:txBody>
      <dsp:txXfrm>
        <a:off x="1960798" y="0"/>
        <a:ext cx="1819175" cy="1188720"/>
      </dsp:txXfrm>
    </dsp:sp>
    <dsp:sp modelId="{4A450651-E343-4935-BD89-A5757E259F5A}">
      <dsp:nvSpPr>
        <dsp:cNvPr id="0" name=""/>
        <dsp:cNvSpPr/>
      </dsp:nvSpPr>
      <dsp:spPr>
        <a:xfrm>
          <a:off x="2142715" y="1188720"/>
          <a:ext cx="1455340" cy="257556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HTML</a:t>
          </a:r>
          <a:endParaRPr lang="en-GB" sz="3700" kern="1200" dirty="0"/>
        </a:p>
      </dsp:txBody>
      <dsp:txXfrm>
        <a:off x="2185340" y="1231345"/>
        <a:ext cx="1370090" cy="2490310"/>
      </dsp:txXfrm>
    </dsp:sp>
    <dsp:sp modelId="{609A895A-8057-4EB8-85EB-973945B2FE0B}">
      <dsp:nvSpPr>
        <dsp:cNvPr id="0" name=""/>
        <dsp:cNvSpPr/>
      </dsp:nvSpPr>
      <dsp:spPr>
        <a:xfrm>
          <a:off x="3916412" y="0"/>
          <a:ext cx="1819175" cy="3962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2">
                  <a:lumMod val="25000"/>
                </a:schemeClr>
              </a:solidFill>
            </a:rPr>
            <a:t>Audio</a:t>
          </a:r>
          <a:endParaRPr lang="en-GB" sz="2600" b="1" kern="1200" dirty="0">
            <a:solidFill>
              <a:schemeClr val="tx2">
                <a:lumMod val="25000"/>
              </a:schemeClr>
            </a:solidFill>
          </a:endParaRPr>
        </a:p>
      </dsp:txBody>
      <dsp:txXfrm>
        <a:off x="3916412" y="0"/>
        <a:ext cx="1819175" cy="1188720"/>
      </dsp:txXfrm>
    </dsp:sp>
    <dsp:sp modelId="{421DF3B4-1BE6-4B5D-AB27-5F3E7B355DE0}">
      <dsp:nvSpPr>
        <dsp:cNvPr id="0" name=""/>
        <dsp:cNvSpPr/>
      </dsp:nvSpPr>
      <dsp:spPr>
        <a:xfrm>
          <a:off x="4098329" y="1188720"/>
          <a:ext cx="1455340" cy="25755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FLAC</a:t>
          </a:r>
          <a:endParaRPr lang="en-GB" sz="3700" kern="1200" dirty="0"/>
        </a:p>
      </dsp:txBody>
      <dsp:txXfrm>
        <a:off x="4140954" y="1231345"/>
        <a:ext cx="1370090" cy="2490310"/>
      </dsp:txXfrm>
    </dsp:sp>
    <dsp:sp modelId="{2D769E7F-10E5-4D0D-B05D-F6DB4981F835}">
      <dsp:nvSpPr>
        <dsp:cNvPr id="0" name=""/>
        <dsp:cNvSpPr/>
      </dsp:nvSpPr>
      <dsp:spPr>
        <a:xfrm>
          <a:off x="5872026" y="0"/>
          <a:ext cx="1819175" cy="3962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2">
                  <a:lumMod val="25000"/>
                </a:schemeClr>
              </a:solidFill>
            </a:rPr>
            <a:t>Documents</a:t>
          </a:r>
          <a:endParaRPr lang="en-GB" sz="2600" b="1" kern="1200" dirty="0">
            <a:solidFill>
              <a:schemeClr val="tx2">
                <a:lumMod val="25000"/>
              </a:schemeClr>
            </a:solidFill>
          </a:endParaRPr>
        </a:p>
      </dsp:txBody>
      <dsp:txXfrm>
        <a:off x="5872026" y="0"/>
        <a:ext cx="1819175" cy="1188720"/>
      </dsp:txXfrm>
    </dsp:sp>
    <dsp:sp modelId="{EB9BBD17-3CAA-4178-85F8-5E211D32FA1C}">
      <dsp:nvSpPr>
        <dsp:cNvPr id="0" name=""/>
        <dsp:cNvSpPr/>
      </dsp:nvSpPr>
      <dsp:spPr>
        <a:xfrm>
          <a:off x="6053943" y="1188720"/>
          <a:ext cx="1455340" cy="25755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PDF/X</a:t>
          </a:r>
          <a:endParaRPr lang="en-GB" sz="3700" kern="1200" dirty="0"/>
        </a:p>
      </dsp:txBody>
      <dsp:txXfrm>
        <a:off x="6096568" y="1231345"/>
        <a:ext cx="1370090" cy="2490310"/>
      </dsp:txXfrm>
    </dsp:sp>
    <dsp:sp modelId="{B8915917-9682-47B0-BA8E-95C570F26A60}">
      <dsp:nvSpPr>
        <dsp:cNvPr id="0" name=""/>
        <dsp:cNvSpPr/>
      </dsp:nvSpPr>
      <dsp:spPr>
        <a:xfrm>
          <a:off x="7827640" y="0"/>
          <a:ext cx="1819175" cy="3962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2">
                  <a:lumMod val="25000"/>
                </a:schemeClr>
              </a:solidFill>
            </a:rPr>
            <a:t>Tabular Data</a:t>
          </a:r>
          <a:endParaRPr lang="en-GB" sz="2600" b="1" kern="1200" dirty="0">
            <a:solidFill>
              <a:schemeClr val="tx2">
                <a:lumMod val="25000"/>
              </a:schemeClr>
            </a:solidFill>
          </a:endParaRPr>
        </a:p>
      </dsp:txBody>
      <dsp:txXfrm>
        <a:off x="7827640" y="0"/>
        <a:ext cx="1819175" cy="1188720"/>
      </dsp:txXfrm>
    </dsp:sp>
    <dsp:sp modelId="{859E9B18-3EFB-472E-AA1E-E18192A56DCD}">
      <dsp:nvSpPr>
        <dsp:cNvPr id="0" name=""/>
        <dsp:cNvSpPr/>
      </dsp:nvSpPr>
      <dsp:spPr>
        <a:xfrm>
          <a:off x="8009557" y="1189058"/>
          <a:ext cx="1455340" cy="7784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XML</a:t>
          </a:r>
          <a:endParaRPr lang="en-GB" sz="3700" kern="1200" dirty="0"/>
        </a:p>
      </dsp:txBody>
      <dsp:txXfrm>
        <a:off x="8032357" y="1211858"/>
        <a:ext cx="1409740" cy="732852"/>
      </dsp:txXfrm>
    </dsp:sp>
    <dsp:sp modelId="{625BE85F-684A-4451-A51D-6DB38A8153AC}">
      <dsp:nvSpPr>
        <dsp:cNvPr id="0" name=""/>
        <dsp:cNvSpPr/>
      </dsp:nvSpPr>
      <dsp:spPr>
        <a:xfrm>
          <a:off x="8009557" y="2087273"/>
          <a:ext cx="1455340" cy="77845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CSV</a:t>
          </a:r>
          <a:endParaRPr lang="en-GB" sz="3700" kern="1200" dirty="0"/>
        </a:p>
      </dsp:txBody>
      <dsp:txXfrm>
        <a:off x="8032357" y="2110073"/>
        <a:ext cx="1409740" cy="732852"/>
      </dsp:txXfrm>
    </dsp:sp>
    <dsp:sp modelId="{4CE29C92-72A3-42B8-BA83-4F71B3232A8E}">
      <dsp:nvSpPr>
        <dsp:cNvPr id="0" name=""/>
        <dsp:cNvSpPr/>
      </dsp:nvSpPr>
      <dsp:spPr>
        <a:xfrm>
          <a:off x="8009557" y="2985488"/>
          <a:ext cx="1455340" cy="77845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980" tIns="70485" rIns="93980" bIns="70485" numCol="1" spcCol="1270" anchor="ctr" anchorCtr="0">
          <a:noAutofit/>
        </a:bodyPr>
        <a:lstStyle/>
        <a:p>
          <a:pPr marL="0" lvl="0" indent="0" algn="ctr" defTabSz="1644650">
            <a:lnSpc>
              <a:spcPct val="90000"/>
            </a:lnSpc>
            <a:spcBef>
              <a:spcPct val="0"/>
            </a:spcBef>
            <a:spcAft>
              <a:spcPct val="35000"/>
            </a:spcAft>
            <a:buNone/>
          </a:pPr>
          <a:r>
            <a:rPr lang="en-US" sz="3700" kern="1200"/>
            <a:t>JSON</a:t>
          </a:r>
          <a:endParaRPr lang="en-GB" sz="3700" kern="1200" dirty="0"/>
        </a:p>
      </dsp:txBody>
      <dsp:txXfrm>
        <a:off x="8032357" y="3008288"/>
        <a:ext cx="1409740" cy="73285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EFE29-BE1F-4047-B067-DB4A939BB778}" type="datetimeFigureOut">
              <a:rPr lang="en-HK" smtClean="0"/>
              <a:t>20/2/2019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79E48-7695-49F3-9AD2-8A2C91A3677F}" type="slidenum">
              <a:rPr lang="en-HK" smtClean="0"/>
              <a:t>‹#›</a:t>
            </a:fld>
            <a:endParaRPr lang="en-HK"/>
          </a:p>
        </p:txBody>
      </p:sp>
    </p:spTree>
    <p:extLst>
      <p:ext uri="{BB962C8B-B14F-4D97-AF65-F5344CB8AC3E}">
        <p14:creationId xmlns:p14="http://schemas.microsoft.com/office/powerpoint/2010/main" val="248033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lab.research.google.com/drive/1LYY03M_q0wyKpsxBQ2o7iaqY1kbK7CP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knews.cc/zh-hk/news/jvnz89y.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colab.research.google.com/drive/1nJ8EIe2xifnBWCqN9tOyyGwmyw2bXUwP"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matplotlib/matplotlib"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github.com/django/django" TargetMode="External"/><Relationship Id="rId4" Type="http://schemas.openxmlformats.org/officeDocument/2006/relationships/hyperlink" Target="https://github.com/scikit-lear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expectation</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3</a:t>
            </a:fld>
            <a:endParaRPr lang="en-HK"/>
          </a:p>
        </p:txBody>
      </p:sp>
    </p:spTree>
    <p:extLst>
      <p:ext uri="{BB962C8B-B14F-4D97-AF65-F5344CB8AC3E}">
        <p14:creationId xmlns:p14="http://schemas.microsoft.com/office/powerpoint/2010/main" val="3310679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tr</a:t>
            </a:r>
          </a:p>
          <a:p>
            <a:r>
              <a:rPr lang="en-HK" dirty="0" err="1"/>
              <a:t>strin</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16</a:t>
            </a:fld>
            <a:endParaRPr lang="en-HK"/>
          </a:p>
        </p:txBody>
      </p:sp>
    </p:spTree>
    <p:extLst>
      <p:ext uri="{BB962C8B-B14F-4D97-AF65-F5344CB8AC3E}">
        <p14:creationId xmlns:p14="http://schemas.microsoft.com/office/powerpoint/2010/main" val="64834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df874fad2_0_1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Google Shape;118;g3df874fad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df874fad2_0_4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Google Shape;149;g3df874fad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 times B</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Concept of ==</a:t>
            </a:r>
          </a:p>
        </p:txBody>
      </p:sp>
      <p:sp>
        <p:nvSpPr>
          <p:cNvPr id="4" name="Slide Number Placeholder 3"/>
          <p:cNvSpPr>
            <a:spLocks noGrp="1"/>
          </p:cNvSpPr>
          <p:nvPr>
            <p:ph type="sldNum" sz="quarter" idx="5"/>
          </p:nvPr>
        </p:nvSpPr>
        <p:spPr/>
        <p:txBody>
          <a:bodyPr/>
          <a:lstStyle/>
          <a:p>
            <a:fld id="{EC979E48-7695-49F3-9AD2-8A2C91A3677F}" type="slidenum">
              <a:rPr lang="en-HK" smtClean="0"/>
              <a:t>21</a:t>
            </a:fld>
            <a:endParaRPr lang="en-HK"/>
          </a:p>
        </p:txBody>
      </p:sp>
    </p:spTree>
    <p:extLst>
      <p:ext uri="{BB962C8B-B14F-4D97-AF65-F5344CB8AC3E}">
        <p14:creationId xmlns:p14="http://schemas.microsoft.com/office/powerpoint/2010/main" val="243546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https://github.com/vwylum/python-training/blob/master/convert-date.txt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 logic, expression, string handling</a:t>
            </a:r>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22</a:t>
            </a:fld>
            <a:endParaRPr lang="en-HK"/>
          </a:p>
        </p:txBody>
      </p:sp>
    </p:spTree>
    <p:extLst>
      <p:ext uri="{BB962C8B-B14F-4D97-AF65-F5344CB8AC3E}">
        <p14:creationId xmlns:p14="http://schemas.microsoft.com/office/powerpoint/2010/main" val="240195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is the starting, not include the end</a:t>
            </a:r>
          </a:p>
          <a:p>
            <a:r>
              <a:rPr lang="en-US" dirty="0"/>
              <a:t>Step size, default is 1</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Prints out the numbers 0,1,2,3,4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Prints out 3,4,5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Prints out 3,5,7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24</a:t>
            </a:fld>
            <a:endParaRPr lang="en-HK"/>
          </a:p>
        </p:txBody>
      </p:sp>
    </p:spTree>
    <p:extLst>
      <p:ext uri="{BB962C8B-B14F-4D97-AF65-F5344CB8AC3E}">
        <p14:creationId xmlns:p14="http://schemas.microsoft.com/office/powerpoint/2010/main" val="2535587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0,1,…..4</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25</a:t>
            </a:fld>
            <a:endParaRPr lang="en-HK"/>
          </a:p>
        </p:txBody>
      </p:sp>
    </p:spTree>
    <p:extLst>
      <p:ext uri="{BB962C8B-B14F-4D97-AF65-F5344CB8AC3E}">
        <p14:creationId xmlns:p14="http://schemas.microsoft.com/office/powerpoint/2010/main" val="2708482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2e8fb195_0_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Google Shape;155;ga2e8fb19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Start from 0</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word!!\n', 'It works!!\n', 'Python is excellent!!\n', '\n']</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28</a:t>
            </a:fld>
            <a:endParaRPr lang="en-HK"/>
          </a:p>
        </p:txBody>
      </p:sp>
    </p:spTree>
    <p:extLst>
      <p:ext uri="{BB962C8B-B14F-4D97-AF65-F5344CB8AC3E}">
        <p14:creationId xmlns:p14="http://schemas.microsoft.com/office/powerpoint/2010/main" val="934256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6288b5957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3" name="Google Shape;553;g16288b59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List[‘John’]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Extensible by 3</a:t>
            </a:r>
            <a:r>
              <a:rPr lang="en-US" baseline="30000" dirty="0"/>
              <a:t>rd</a:t>
            </a:r>
            <a:r>
              <a:rPr lang="en-US" dirty="0"/>
              <a:t> party</a:t>
            </a:r>
          </a:p>
          <a:p>
            <a:r>
              <a:rPr lang="en-US" dirty="0"/>
              <a:t>Remain simple</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4</a:t>
            </a:fld>
            <a:endParaRPr lang="en-HK"/>
          </a:p>
        </p:txBody>
      </p:sp>
    </p:spTree>
    <p:extLst>
      <p:ext uri="{BB962C8B-B14F-4D97-AF65-F5344CB8AC3E}">
        <p14:creationId xmlns:p14="http://schemas.microsoft.com/office/powerpoint/2010/main" val="257931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a2e8fb195_0_29: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3" name="Google Shape;583;ga2e8fb19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Co-operate with excel, read/write</a:t>
            </a:r>
          </a:p>
          <a:p>
            <a:r>
              <a:rPr lang="en-US" dirty="0" err="1"/>
              <a:t>Ploting</a:t>
            </a:r>
            <a:r>
              <a:rPr lang="en-US" dirty="0"/>
              <a:t> for data visualization</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31</a:t>
            </a:fld>
            <a:endParaRPr lang="en-HK"/>
          </a:p>
        </p:txBody>
      </p:sp>
    </p:spTree>
    <p:extLst>
      <p:ext uri="{BB962C8B-B14F-4D97-AF65-F5344CB8AC3E}">
        <p14:creationId xmlns:p14="http://schemas.microsoft.com/office/powerpoint/2010/main" val="4280284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 Student ID     Name Age</a:t>
            </a:r>
          </a:p>
          <a:p>
            <a:r>
              <a:rPr lang="en-HK" dirty="0"/>
              <a:t>0           1  tester1  25</a:t>
            </a:r>
          </a:p>
          <a:p>
            <a:r>
              <a:rPr lang="en-HK" dirty="0"/>
              <a:t>1           2  tester2  26</a:t>
            </a:r>
          </a:p>
          <a:p>
            <a:r>
              <a:rPr lang="en-HK" dirty="0"/>
              <a:t>2           3  tester3  27</a:t>
            </a:r>
          </a:p>
          <a:p>
            <a:r>
              <a:rPr lang="en-HK" dirty="0"/>
              <a:t>3           4  tester4  28</a:t>
            </a:r>
          </a:p>
        </p:txBody>
      </p:sp>
      <p:sp>
        <p:nvSpPr>
          <p:cNvPr id="4" name="Slide Number Placeholder 3"/>
          <p:cNvSpPr>
            <a:spLocks noGrp="1"/>
          </p:cNvSpPr>
          <p:nvPr>
            <p:ph type="sldNum" sz="quarter" idx="5"/>
          </p:nvPr>
        </p:nvSpPr>
        <p:spPr/>
        <p:txBody>
          <a:bodyPr/>
          <a:lstStyle/>
          <a:p>
            <a:fld id="{EC979E48-7695-49F3-9AD2-8A2C91A3677F}" type="slidenum">
              <a:rPr lang="en-HK" smtClean="0"/>
              <a:t>32</a:t>
            </a:fld>
            <a:endParaRPr lang="en-HK"/>
          </a:p>
        </p:txBody>
      </p:sp>
    </p:spTree>
    <p:extLst>
      <p:ext uri="{BB962C8B-B14F-4D97-AF65-F5344CB8AC3E}">
        <p14:creationId xmlns:p14="http://schemas.microsoft.com/office/powerpoint/2010/main" val="375912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t>
            </a:r>
            <a:r>
              <a:rPr lang="en-US" dirty="0" err="1"/>
              <a:t>numpy</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37</a:t>
            </a:fld>
            <a:endParaRPr lang="en-HK"/>
          </a:p>
        </p:txBody>
      </p:sp>
    </p:spTree>
    <p:extLst>
      <p:ext uri="{BB962C8B-B14F-4D97-AF65-F5344CB8AC3E}">
        <p14:creationId xmlns:p14="http://schemas.microsoft.com/office/powerpoint/2010/main" val="4202163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https://colab.research.google.com/drive/1LYY03M_q0wyKpsxBQ2o7iaqY1kbK7CPL</a:t>
            </a:r>
            <a:endParaRPr lang="en-US" dirty="0"/>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38</a:t>
            </a:fld>
            <a:endParaRPr lang="en-HK"/>
          </a:p>
        </p:txBody>
      </p:sp>
    </p:spTree>
    <p:extLst>
      <p:ext uri="{BB962C8B-B14F-4D97-AF65-F5344CB8AC3E}">
        <p14:creationId xmlns:p14="http://schemas.microsoft.com/office/powerpoint/2010/main" val="1865921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39</a:t>
            </a:fld>
            <a:endParaRPr lang="en-HK"/>
          </a:p>
        </p:txBody>
      </p:sp>
    </p:spTree>
    <p:extLst>
      <p:ext uri="{BB962C8B-B14F-4D97-AF65-F5344CB8AC3E}">
        <p14:creationId xmlns:p14="http://schemas.microsoft.com/office/powerpoint/2010/main" val="179306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SVG vector</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41</a:t>
            </a:fld>
            <a:endParaRPr lang="en-HK"/>
          </a:p>
        </p:txBody>
      </p:sp>
    </p:spTree>
    <p:extLst>
      <p:ext uri="{BB962C8B-B14F-4D97-AF65-F5344CB8AC3E}">
        <p14:creationId xmlns:p14="http://schemas.microsoft.com/office/powerpoint/2010/main" val="542330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Decision tree applied on loan approval. </a:t>
            </a:r>
            <a:endParaRPr lang="en-H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sklearn</a:t>
            </a:r>
            <a:r>
              <a:rPr lang="en-US" sz="1200" kern="1200" dirty="0">
                <a:solidFill>
                  <a:schemeClr val="tx1"/>
                </a:solidFill>
                <a:effectLst/>
                <a:latin typeface="+mn-lt"/>
                <a:ea typeface="+mn-ea"/>
                <a:cs typeface="+mn-cs"/>
              </a:rPr>
              <a:t> import tree</a:t>
            </a:r>
            <a:endParaRPr lang="en-HK"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clf</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tree.DecisionTreeClassifier</a:t>
            </a:r>
            <a:r>
              <a:rPr lang="en-US" sz="1200" kern="1200" dirty="0">
                <a:solidFill>
                  <a:schemeClr val="tx1"/>
                </a:solidFill>
                <a:effectLst/>
                <a:latin typeface="+mn-lt"/>
                <a:ea typeface="+mn-ea"/>
                <a:cs typeface="+mn-cs"/>
              </a:rPr>
              <a:t>()</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Cluster analysis for classification marketing group, customer segmentation. </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Multiple linear regression. For  Assess real estate price </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Logistic regression/naive </a:t>
            </a:r>
            <a:r>
              <a:rPr lang="en-US" sz="1200" kern="1200" dirty="0" err="1">
                <a:solidFill>
                  <a:schemeClr val="tx1"/>
                </a:solidFill>
                <a:effectLst/>
                <a:latin typeface="+mn-lt"/>
                <a:ea typeface="+mn-ea"/>
                <a:cs typeface="+mn-cs"/>
              </a:rPr>
              <a:t>bayes</a:t>
            </a:r>
            <a:r>
              <a:rPr lang="en-US" sz="1200" kern="1200" dirty="0">
                <a:solidFill>
                  <a:schemeClr val="tx1"/>
                </a:solidFill>
                <a:effectLst/>
                <a:latin typeface="+mn-lt"/>
                <a:ea typeface="+mn-ea"/>
                <a:cs typeface="+mn-cs"/>
              </a:rPr>
              <a:t>. For choice of candidate (True or False) and Probability theory. </a:t>
            </a:r>
            <a:endParaRPr lang="en-H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sklearn.linear_model</a:t>
            </a: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LogisticRegression</a:t>
            </a:r>
            <a:endParaRPr lang="en-H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Time series with </a:t>
            </a:r>
            <a:r>
              <a:rPr lang="en-US" sz="1200" kern="1200" dirty="0" err="1">
                <a:solidFill>
                  <a:schemeClr val="tx1"/>
                </a:solidFill>
                <a:effectLst/>
                <a:latin typeface="+mn-lt"/>
                <a:ea typeface="+mn-ea"/>
                <a:cs typeface="+mn-cs"/>
              </a:rPr>
              <a:t>Apriori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algo</a:t>
            </a:r>
            <a:r>
              <a:rPr lang="en-US" sz="1200" kern="1200" dirty="0">
                <a:solidFill>
                  <a:schemeClr val="tx1"/>
                </a:solidFill>
                <a:effectLst/>
                <a:latin typeface="+mn-lt"/>
                <a:ea typeface="+mn-ea"/>
                <a:cs typeface="+mn-cs"/>
              </a:rPr>
              <a:t> (ASSOCIATION rule). For market basket analysis </a:t>
            </a:r>
            <a:r>
              <a:rPr lang="zh-CN" altLang="en-US" sz="1200" kern="1200" dirty="0">
                <a:solidFill>
                  <a:schemeClr val="tx1"/>
                </a:solidFill>
                <a:effectLst/>
                <a:latin typeface="+mn-lt"/>
                <a:ea typeface="+mn-ea"/>
                <a:cs typeface="+mn-cs"/>
              </a:rPr>
              <a:t>神奇的啤酒和尿布，他們是如何關聯起來的？</a:t>
            </a:r>
            <a:endParaRPr lang="en-HK"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美國沃爾瑪超市中，沃爾瑪的超市管理人員分析銷售數據時發現了一個令人難於理解的現象：在某些特定的情況下，「啤酒」與「尿布」兩件看上去毫無關係的商品會經常出現在同一個購物籃中</a:t>
            </a:r>
            <a:endParaRPr lang="en-HK"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年輕的父親前去超市購買尿布。父親在購買尿布的同時，往往會順便為自己購買啤酒，這樣就會出現啤酒與尿布這兩件看上去不相干的商品經常會出現在同一個購物籃的現象。如果這個年輕的父親在賣場只能買到兩件商品之一，則他很有可能會放棄購物而到另一家商店，直到可以一次同時買到啤酒與尿布為止。沃爾瑪發現了這一獨特的現象，開始在賣場嘗試將啤酒與尿布擺放在相同的區域，讓年輕的父親可以同時找到這兩件商品，並很快地完成購物</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zh-TW" altLang="en-US" sz="1200" kern="1200" dirty="0">
                <a:solidFill>
                  <a:schemeClr val="tx1"/>
                </a:solidFill>
                <a:effectLst/>
                <a:latin typeface="+mn-lt"/>
                <a:ea typeface="+mn-ea"/>
                <a:cs typeface="+mn-cs"/>
              </a:rPr>
              <a:t>原文網址：</a:t>
            </a:r>
            <a:r>
              <a:rPr lang="en-US" sz="1200" u="sng" kern="1200" dirty="0">
                <a:solidFill>
                  <a:schemeClr val="tx1"/>
                </a:solidFill>
                <a:effectLst/>
                <a:latin typeface="+mn-lt"/>
                <a:ea typeface="+mn-ea"/>
                <a:cs typeface="+mn-cs"/>
                <a:hlinkClick r:id="rId3"/>
              </a:rPr>
              <a:t>https://kknews.cc/zh-hk/news/jvnz89y.html</a:t>
            </a:r>
            <a:r>
              <a:rPr lang="en-US" sz="1200" kern="1200" dirty="0">
                <a:solidFill>
                  <a:schemeClr val="tx1"/>
                </a:solidFill>
                <a:effectLst/>
                <a:latin typeface="+mn-lt"/>
                <a:ea typeface="+mn-ea"/>
                <a:cs typeface="+mn-cs"/>
              </a:rPr>
              <a:t> </a:t>
            </a:r>
            <a:endParaRPr lang="en-H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from </a:t>
            </a:r>
            <a:r>
              <a:rPr lang="en-US" sz="1200" kern="1200" dirty="0" err="1">
                <a:solidFill>
                  <a:schemeClr val="tx1"/>
                </a:solidFill>
                <a:effectLst/>
                <a:latin typeface="+mn-lt"/>
                <a:ea typeface="+mn-ea"/>
                <a:cs typeface="+mn-cs"/>
              </a:rPr>
              <a:t>sklearn.model_selection</a:t>
            </a:r>
            <a:r>
              <a:rPr lang="en-US" sz="1200" kern="1200" dirty="0">
                <a:solidFill>
                  <a:schemeClr val="tx1"/>
                </a:solidFill>
                <a:effectLst/>
                <a:latin typeface="+mn-lt"/>
                <a:ea typeface="+mn-ea"/>
                <a:cs typeface="+mn-cs"/>
              </a:rPr>
              <a:t> import </a:t>
            </a:r>
            <a:r>
              <a:rPr lang="en-US" sz="1200" kern="1200" dirty="0" err="1">
                <a:solidFill>
                  <a:schemeClr val="tx1"/>
                </a:solidFill>
                <a:effectLst/>
                <a:latin typeface="+mn-lt"/>
                <a:ea typeface="+mn-ea"/>
                <a:cs typeface="+mn-cs"/>
              </a:rPr>
              <a:t>TimeSeriesSplit</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Spatial analysis </a:t>
            </a:r>
            <a:endParaRPr lang="en-HK"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NLP. Text </a:t>
            </a:r>
            <a:r>
              <a:rPr lang="en-US" sz="1200" kern="1200" dirty="0" err="1">
                <a:solidFill>
                  <a:schemeClr val="tx1"/>
                </a:solidFill>
                <a:effectLst/>
                <a:latin typeface="+mn-lt"/>
                <a:ea typeface="+mn-ea"/>
                <a:cs typeface="+mn-cs"/>
              </a:rPr>
              <a:t>analy</a:t>
            </a:r>
            <a:r>
              <a:rPr lang="en-US" sz="1200" kern="1200" dirty="0">
                <a:solidFill>
                  <a:schemeClr val="tx1"/>
                </a:solidFill>
                <a:effectLst/>
                <a:latin typeface="+mn-lt"/>
                <a:ea typeface="+mn-ea"/>
                <a:cs typeface="+mn-cs"/>
              </a:rPr>
              <a:t>/categorization and mining </a:t>
            </a:r>
            <a:endParaRPr lang="en-HK" sz="1200" kern="1200" dirty="0">
              <a:solidFill>
                <a:schemeClr val="tx1"/>
              </a:solidFill>
              <a:effectLst/>
              <a:latin typeface="+mn-lt"/>
              <a:ea typeface="+mn-ea"/>
              <a:cs typeface="+mn-cs"/>
            </a:endParaRPr>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42</a:t>
            </a:fld>
            <a:endParaRPr lang="en-HK"/>
          </a:p>
        </p:txBody>
      </p:sp>
    </p:spTree>
    <p:extLst>
      <p:ext uri="{BB962C8B-B14F-4D97-AF65-F5344CB8AC3E}">
        <p14:creationId xmlns:p14="http://schemas.microsoft.com/office/powerpoint/2010/main" val="2360202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43</a:t>
            </a:fld>
            <a:endParaRPr lang="en-HK"/>
          </a:p>
        </p:txBody>
      </p:sp>
    </p:spTree>
    <p:extLst>
      <p:ext uri="{BB962C8B-B14F-4D97-AF65-F5344CB8AC3E}">
        <p14:creationId xmlns:p14="http://schemas.microsoft.com/office/powerpoint/2010/main" val="152387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https://colab.research.google.com/drive/1nJ8EIe2xifnBWCqN9tOyyGwmyw2bXUwP</a:t>
            </a:r>
            <a:endParaRPr lang="en-US" dirty="0"/>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44</a:t>
            </a:fld>
            <a:endParaRPr lang="en-HK"/>
          </a:p>
        </p:txBody>
      </p:sp>
    </p:spTree>
    <p:extLst>
      <p:ext uri="{BB962C8B-B14F-4D97-AF65-F5344CB8AC3E}">
        <p14:creationId xmlns:p14="http://schemas.microsoft.com/office/powerpoint/2010/main" val="141670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dirty="0"/>
              <a:t>TensorFlow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b="0" i="0" u="none" strike="noStrike" kern="1200" dirty="0">
                <a:solidFill>
                  <a:schemeClr val="tx1"/>
                </a:solidFill>
                <a:effectLst/>
                <a:latin typeface="+mn-lt"/>
                <a:ea typeface="+mn-ea"/>
                <a:cs typeface="+mn-cs"/>
                <a:hlinkClick r:id="rId3"/>
              </a:rPr>
              <a:t>Matplotlib</a:t>
            </a:r>
            <a:endParaRPr lang="en-HK"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b="0" i="0" u="none" strike="noStrike" kern="1200" dirty="0" err="1">
                <a:solidFill>
                  <a:schemeClr val="tx1"/>
                </a:solidFill>
                <a:effectLst/>
                <a:latin typeface="+mn-lt"/>
                <a:ea typeface="+mn-ea"/>
                <a:cs typeface="+mn-cs"/>
                <a:hlinkClick r:id="rId4"/>
              </a:rPr>
              <a:t>scikit</a:t>
            </a:r>
            <a:r>
              <a:rPr lang="en-HK" sz="1200" b="0" i="0" u="none" strike="noStrike" kern="1200" dirty="0">
                <a:solidFill>
                  <a:schemeClr val="tx1"/>
                </a:solidFill>
                <a:effectLst/>
                <a:latin typeface="+mn-lt"/>
                <a:ea typeface="+mn-ea"/>
                <a:cs typeface="+mn-cs"/>
                <a:hlinkClick r:id="rId4"/>
              </a:rPr>
              <a:t>-learn</a:t>
            </a:r>
            <a:endParaRPr lang="en-HK"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HK" sz="1200" b="0" i="0" u="none" strike="noStrike" kern="1200" dirty="0">
                <a:solidFill>
                  <a:schemeClr val="tx1"/>
                </a:solidFill>
                <a:effectLst/>
                <a:latin typeface="+mn-lt"/>
                <a:ea typeface="+mn-ea"/>
                <a:cs typeface="+mn-cs"/>
                <a:hlinkClick r:id="rId5"/>
              </a:rPr>
              <a:t>Django</a:t>
            </a:r>
            <a:endParaRPr lang="en-HK"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pandas</a:t>
            </a:r>
            <a:endParaRPr lang="en-HK"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HK" dirty="0"/>
          </a:p>
          <a:p>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7</a:t>
            </a:fld>
            <a:endParaRPr lang="en-HK"/>
          </a:p>
        </p:txBody>
      </p:sp>
    </p:spTree>
    <p:extLst>
      <p:ext uri="{BB962C8B-B14F-4D97-AF65-F5344CB8AC3E}">
        <p14:creationId xmlns:p14="http://schemas.microsoft.com/office/powerpoint/2010/main" val="2558174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t>
            </a:r>
            <a:r>
              <a:rPr lang="en-US" dirty="0" err="1"/>
              <a:t>throght</a:t>
            </a:r>
            <a:r>
              <a:rPr lang="en-US" dirty="0"/>
              <a:t> these with examples in </a:t>
            </a:r>
            <a:r>
              <a:rPr lang="en-US" dirty="0" err="1"/>
              <a:t>matlibplot</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9</a:t>
            </a:fld>
            <a:endParaRPr lang="en-HK"/>
          </a:p>
        </p:txBody>
      </p:sp>
    </p:spTree>
    <p:extLst>
      <p:ext uri="{BB962C8B-B14F-4D97-AF65-F5344CB8AC3E}">
        <p14:creationId xmlns:p14="http://schemas.microsoft.com/office/powerpoint/2010/main" val="389423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cover</a:t>
            </a:r>
          </a:p>
          <a:p>
            <a:r>
              <a:rPr lang="en-US" dirty="0" err="1"/>
              <a:t>openrefine</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10</a:t>
            </a:fld>
            <a:endParaRPr lang="en-HK"/>
          </a:p>
        </p:txBody>
      </p:sp>
    </p:spTree>
    <p:extLst>
      <p:ext uri="{BB962C8B-B14F-4D97-AF65-F5344CB8AC3E}">
        <p14:creationId xmlns:p14="http://schemas.microsoft.com/office/powerpoint/2010/main" val="272486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if block, function block</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12</a:t>
            </a:fld>
            <a:endParaRPr lang="en-HK"/>
          </a:p>
        </p:txBody>
      </p:sp>
    </p:spTree>
    <p:extLst>
      <p:ext uri="{BB962C8B-B14F-4D97-AF65-F5344CB8AC3E}">
        <p14:creationId xmlns:p14="http://schemas.microsoft.com/office/powerpoint/2010/main" val="189326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to expression </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13</a:t>
            </a:fld>
            <a:endParaRPr lang="en-HK"/>
          </a:p>
        </p:txBody>
      </p:sp>
    </p:spTree>
    <p:extLst>
      <p:ext uri="{BB962C8B-B14F-4D97-AF65-F5344CB8AC3E}">
        <p14:creationId xmlns:p14="http://schemas.microsoft.com/office/powerpoint/2010/main" val="4677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to expression</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14</a:t>
            </a:fld>
            <a:endParaRPr lang="en-HK"/>
          </a:p>
        </p:txBody>
      </p:sp>
    </p:spTree>
    <p:extLst>
      <p:ext uri="{BB962C8B-B14F-4D97-AF65-F5344CB8AC3E}">
        <p14:creationId xmlns:p14="http://schemas.microsoft.com/office/powerpoint/2010/main" val="281275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12 12.3 12.34</a:t>
            </a:r>
          </a:p>
          <a:p>
            <a:r>
              <a:rPr lang="en-US" dirty="0"/>
              <a:t>&lt;class 'int'&gt; &lt;class 'float'&gt; &lt;class 'str'&gt;</a:t>
            </a:r>
            <a:endParaRPr lang="en-HK" dirty="0"/>
          </a:p>
        </p:txBody>
      </p:sp>
      <p:sp>
        <p:nvSpPr>
          <p:cNvPr id="4" name="Slide Number Placeholder 3"/>
          <p:cNvSpPr>
            <a:spLocks noGrp="1"/>
          </p:cNvSpPr>
          <p:nvPr>
            <p:ph type="sldNum" sz="quarter" idx="5"/>
          </p:nvPr>
        </p:nvSpPr>
        <p:spPr/>
        <p:txBody>
          <a:bodyPr/>
          <a:lstStyle/>
          <a:p>
            <a:fld id="{EC979E48-7695-49F3-9AD2-8A2C91A3677F}" type="slidenum">
              <a:rPr lang="en-HK" smtClean="0"/>
              <a:t>15</a:t>
            </a:fld>
            <a:endParaRPr lang="en-HK"/>
          </a:p>
        </p:txBody>
      </p:sp>
    </p:spTree>
    <p:extLst>
      <p:ext uri="{BB962C8B-B14F-4D97-AF65-F5344CB8AC3E}">
        <p14:creationId xmlns:p14="http://schemas.microsoft.com/office/powerpoint/2010/main" val="219513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23F615-0882-4736-995F-09CDB110871D}"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1399003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3F615-0882-4736-995F-09CDB110871D}"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87293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3F615-0882-4736-995F-09CDB110871D}"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342848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ding101" type="tx">
  <p:cSld name="Coding101">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155833" y="274633"/>
            <a:ext cx="9993200" cy="11432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1155833" y="1600200"/>
            <a:ext cx="9993200" cy="4725600"/>
          </a:xfrm>
          <a:prstGeom prst="rect">
            <a:avLst/>
          </a:prstGeom>
        </p:spPr>
        <p:txBody>
          <a:bodyPr spcFirstLastPara="1" wrap="square" lIns="91425" tIns="91425" rIns="91425" bIns="91425" anchor="t" anchorCtr="0"/>
          <a:lstStyle>
            <a:lvl1pPr marL="609585" lvl="0" indent="-507987" rtl="0">
              <a:spcBef>
                <a:spcPts val="1200"/>
              </a:spcBef>
              <a:spcAft>
                <a:spcPts val="0"/>
              </a:spcAft>
              <a:buSzPts val="2400"/>
              <a:buChar char=" "/>
              <a:defRPr sz="3200"/>
            </a:lvl1pPr>
            <a:lvl2pPr marL="1219170" lvl="1" indent="-419090" rtl="0">
              <a:spcBef>
                <a:spcPts val="200"/>
              </a:spcBef>
              <a:spcAft>
                <a:spcPts val="0"/>
              </a:spcAft>
              <a:buSzPts val="1350"/>
              <a:buChar char="◦"/>
              <a:defRPr/>
            </a:lvl2pPr>
            <a:lvl3pPr marL="1828754" lvl="2" indent="-393690" rtl="0">
              <a:spcBef>
                <a:spcPts val="400"/>
              </a:spcBef>
              <a:spcAft>
                <a:spcPts val="0"/>
              </a:spcAft>
              <a:buSzPts val="1050"/>
              <a:buChar char="◦"/>
              <a:defRPr/>
            </a:lvl3pPr>
            <a:lvl4pPr marL="2438339" lvl="3" indent="-393690" rtl="0">
              <a:spcBef>
                <a:spcPts val="400"/>
              </a:spcBef>
              <a:spcAft>
                <a:spcPts val="0"/>
              </a:spcAft>
              <a:buSzPts val="1050"/>
              <a:buChar char="◦"/>
              <a:defRPr/>
            </a:lvl4pPr>
            <a:lvl5pPr marL="3047924" lvl="4" indent="-393690" rtl="0">
              <a:spcBef>
                <a:spcPts val="400"/>
              </a:spcBef>
              <a:spcAft>
                <a:spcPts val="0"/>
              </a:spcAft>
              <a:buSzPts val="1050"/>
              <a:buChar char="◦"/>
              <a:defRPr/>
            </a:lvl5pPr>
            <a:lvl6pPr marL="3657509" lvl="5" indent="-393690" rtl="0">
              <a:spcBef>
                <a:spcPts val="400"/>
              </a:spcBef>
              <a:spcAft>
                <a:spcPts val="0"/>
              </a:spcAft>
              <a:buSzPts val="1050"/>
              <a:buChar char="◦"/>
              <a:defRPr/>
            </a:lvl6pPr>
            <a:lvl7pPr marL="4267093" lvl="6" indent="-393690" rtl="0">
              <a:spcBef>
                <a:spcPts val="400"/>
              </a:spcBef>
              <a:spcAft>
                <a:spcPts val="0"/>
              </a:spcAft>
              <a:buSzPts val="1050"/>
              <a:buChar char="◦"/>
              <a:defRPr/>
            </a:lvl7pPr>
            <a:lvl8pPr marL="4876678" lvl="7" indent="-393690" rtl="0">
              <a:spcBef>
                <a:spcPts val="400"/>
              </a:spcBef>
              <a:spcAft>
                <a:spcPts val="0"/>
              </a:spcAft>
              <a:buSzPts val="1050"/>
              <a:buChar char="◦"/>
              <a:defRPr/>
            </a:lvl8pPr>
            <a:lvl9pPr marL="5486263" lvl="8" indent="-393690" rtl="0">
              <a:spcBef>
                <a:spcPts val="400"/>
              </a:spcBef>
              <a:spcAft>
                <a:spcPts val="400"/>
              </a:spcAft>
              <a:buSzPts val="1050"/>
              <a:buChar char="◦"/>
              <a:defRPr/>
            </a:lvl9pPr>
          </a:lstStyle>
          <a:p>
            <a:endParaRPr/>
          </a:p>
        </p:txBody>
      </p:sp>
      <p:sp>
        <p:nvSpPr>
          <p:cNvPr id="52" name="Google Shape;52;p9"/>
          <p:cNvSpPr txBox="1">
            <a:spLocks noGrp="1"/>
          </p:cNvSpPr>
          <p:nvPr>
            <p:ph type="sldNum" idx="12"/>
          </p:nvPr>
        </p:nvSpPr>
        <p:spPr>
          <a:xfrm>
            <a:off x="11409055" y="6333135"/>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8259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23F615-0882-4736-995F-09CDB110871D}"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148378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23F615-0882-4736-995F-09CDB110871D}" type="datetimeFigureOut">
              <a:rPr lang="en-US" smtClean="0"/>
              <a:t>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142290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23F615-0882-4736-995F-09CDB110871D}"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29558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23F615-0882-4736-995F-09CDB110871D}" type="datetimeFigureOut">
              <a:rPr lang="en-US" smtClean="0"/>
              <a:t>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107371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23F615-0882-4736-995F-09CDB110871D}" type="datetimeFigureOut">
              <a:rPr lang="en-US" smtClean="0"/>
              <a:t>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231774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3F615-0882-4736-995F-09CDB110871D}" type="datetimeFigureOut">
              <a:rPr lang="en-US" smtClean="0"/>
              <a:t>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81139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23F615-0882-4736-995F-09CDB110871D}"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294831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23F615-0882-4736-995F-09CDB110871D}" type="datetimeFigureOut">
              <a:rPr lang="en-US" smtClean="0"/>
              <a:t>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7D47FD-B8CB-4718-B7CB-CF4C44639E66}" type="slidenum">
              <a:rPr lang="en-US" smtClean="0"/>
              <a:t>‹#›</a:t>
            </a:fld>
            <a:endParaRPr lang="en-US"/>
          </a:p>
        </p:txBody>
      </p:sp>
    </p:spTree>
    <p:extLst>
      <p:ext uri="{BB962C8B-B14F-4D97-AF65-F5344CB8AC3E}">
        <p14:creationId xmlns:p14="http://schemas.microsoft.com/office/powerpoint/2010/main" val="240747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3F615-0882-4736-995F-09CDB110871D}" type="datetimeFigureOut">
              <a:rPr lang="en-US" smtClean="0"/>
              <a:t>2/20/2019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D47FD-B8CB-4718-B7CB-CF4C44639E66}" type="slidenum">
              <a:rPr lang="en-US" smtClean="0"/>
              <a:t>‹#›</a:t>
            </a:fld>
            <a:endParaRPr lang="en-US"/>
          </a:p>
        </p:txBody>
      </p:sp>
    </p:spTree>
    <p:extLst>
      <p:ext uri="{BB962C8B-B14F-4D97-AF65-F5344CB8AC3E}">
        <p14:creationId xmlns:p14="http://schemas.microsoft.com/office/powerpoint/2010/main" val="6699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 TargetMode="External"/><Relationship Id="rId2" Type="http://schemas.openxmlformats.org/officeDocument/2006/relationships/hyperlink" Target="https://oranwind.org/python-python-ji-chu-jiao-xue/" TargetMode="External"/><Relationship Id="rId1" Type="http://schemas.openxmlformats.org/officeDocument/2006/relationships/slideLayout" Target="../slideLayouts/slideLayout2.xml"/><Relationship Id="rId4" Type="http://schemas.openxmlformats.org/officeDocument/2006/relationships/hyperlink" Target="https://www.learnpython.org/e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learnpython.org/en/Pandas_Basic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olab.research.google.com/notebooks/charts.ipynb#scrollTo=08RTGn_xE3MP"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s.google.com/machine-learning/crash-course/reducing-loss/an-iterative-approach"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evelopers.google.com/machine-learning/crash-course/reducing-loss/gradient-descent" TargetMode="External"/><Relationship Id="rId5" Type="http://schemas.openxmlformats.org/officeDocument/2006/relationships/hyperlink" Target="https://developers.google.com/machine-learning/crash-course/descending-into-ml/training-and-loss" TargetMode="External"/><Relationship Id="rId4" Type="http://schemas.openxmlformats.org/officeDocument/2006/relationships/hyperlink" Target="https://developers.google.com/machine-learning/crash-course/descending-into-ml/linear-regression"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nshare.com/github-machine-learning-octave/"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uatislandora.cuhk.dgicloud.com:8000/media/filer_public/e0/4c/e04cd0d9-b2f7-4640-acce-2a18f1a713d5/les_miserables_co-occurrence.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colab.research.google.com/notebooks/mlcc/first_steps_with_tensor_flow.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ervercake.blog/advantages-benefits-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apple.com/archives/2580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www.techapple.com/archives/27499"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Python for Beginners: </a:t>
            </a:r>
            <a:br>
              <a:rPr lang="en-US" b="1" dirty="0"/>
            </a:br>
            <a:r>
              <a:rPr lang="en-US" b="1" dirty="0"/>
              <a:t>Data Analysis and Visualization</a:t>
            </a:r>
            <a:endParaRPr lang="en-US" dirty="0"/>
          </a:p>
        </p:txBody>
      </p:sp>
      <p:sp>
        <p:nvSpPr>
          <p:cNvPr id="3" name="Subtitle 2"/>
          <p:cNvSpPr>
            <a:spLocks noGrp="1"/>
          </p:cNvSpPr>
          <p:nvPr>
            <p:ph type="subTitle" idx="1"/>
          </p:nvPr>
        </p:nvSpPr>
        <p:spPr/>
        <p:txBody>
          <a:bodyPr/>
          <a:lstStyle/>
          <a:p>
            <a:r>
              <a:rPr lang="en-US" dirty="0"/>
              <a:t>Vincent Lum (vincentlum@cuhk.edu.hk)</a:t>
            </a:r>
          </a:p>
          <a:p>
            <a:r>
              <a:rPr lang="en-US" dirty="0"/>
              <a:t>Library</a:t>
            </a:r>
          </a:p>
        </p:txBody>
      </p:sp>
    </p:spTree>
    <p:extLst>
      <p:ext uri="{BB962C8B-B14F-4D97-AF65-F5344CB8AC3E}">
        <p14:creationId xmlns:p14="http://schemas.microsoft.com/office/powerpoint/2010/main" val="392837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Process</a:t>
            </a:r>
            <a:endParaRPr lang="en-GB" dirty="0"/>
          </a:p>
        </p:txBody>
      </p:sp>
      <p:sp>
        <p:nvSpPr>
          <p:cNvPr id="3" name="Content Placeholder 2"/>
          <p:cNvSpPr>
            <a:spLocks noGrp="1"/>
          </p:cNvSpPr>
          <p:nvPr>
            <p:ph idx="1"/>
          </p:nvPr>
        </p:nvSpPr>
        <p:spPr>
          <a:xfrm>
            <a:off x="609600" y="1600200"/>
            <a:ext cx="6807200" cy="4876800"/>
          </a:xfrm>
        </p:spPr>
        <p:txBody>
          <a:bodyPr>
            <a:normAutofit/>
          </a:bodyPr>
          <a:lstStyle/>
          <a:p>
            <a:r>
              <a:rPr lang="en-US" b="1" dirty="0">
                <a:solidFill>
                  <a:schemeClr val="accent5"/>
                </a:solidFill>
              </a:rPr>
              <a:t>4 major phases of Data Visualization Cycle</a:t>
            </a:r>
          </a:p>
          <a:p>
            <a:pPr lvl="1"/>
            <a:r>
              <a:rPr lang="en-US" b="1" dirty="0">
                <a:solidFill>
                  <a:srgbClr val="FFC000"/>
                </a:solidFill>
              </a:rPr>
              <a:t>Extract</a:t>
            </a:r>
          </a:p>
          <a:p>
            <a:pPr lvl="2"/>
            <a:r>
              <a:rPr lang="en-US" dirty="0"/>
              <a:t>Acquire data from different data sources</a:t>
            </a:r>
          </a:p>
          <a:p>
            <a:pPr lvl="1"/>
            <a:r>
              <a:rPr lang="en-US" b="1" dirty="0">
                <a:solidFill>
                  <a:srgbClr val="FFC000"/>
                </a:solidFill>
              </a:rPr>
              <a:t>Transform</a:t>
            </a:r>
          </a:p>
          <a:p>
            <a:pPr lvl="2"/>
            <a:r>
              <a:rPr lang="en-US" dirty="0"/>
              <a:t>Parse, Filter, Refine</a:t>
            </a:r>
          </a:p>
          <a:p>
            <a:pPr lvl="2"/>
            <a:r>
              <a:rPr lang="en-US" dirty="0"/>
              <a:t>Transpose, Pivot</a:t>
            </a:r>
          </a:p>
          <a:p>
            <a:pPr lvl="2"/>
            <a:r>
              <a:rPr lang="en-US" dirty="0"/>
              <a:t>Joins, Unions, Intersects</a:t>
            </a:r>
          </a:p>
          <a:p>
            <a:pPr lvl="1"/>
            <a:r>
              <a:rPr lang="en-US" b="1" dirty="0">
                <a:solidFill>
                  <a:srgbClr val="FFC000"/>
                </a:solidFill>
              </a:rPr>
              <a:t>Analyze</a:t>
            </a:r>
          </a:p>
          <a:p>
            <a:pPr lvl="2"/>
            <a:r>
              <a:rPr lang="en-US" dirty="0"/>
              <a:t>Refine, Data Mining</a:t>
            </a:r>
          </a:p>
          <a:p>
            <a:pPr lvl="2"/>
            <a:r>
              <a:rPr lang="en-US" dirty="0"/>
              <a:t>Machine Learning</a:t>
            </a:r>
          </a:p>
          <a:p>
            <a:pPr lvl="1"/>
            <a:r>
              <a:rPr lang="en-US" b="1" dirty="0">
                <a:solidFill>
                  <a:srgbClr val="FFC000"/>
                </a:solidFill>
              </a:rPr>
              <a:t>Visualize</a:t>
            </a:r>
            <a:endParaRPr lang="en-US" dirty="0">
              <a:solidFill>
                <a:srgbClr val="FFC000"/>
              </a:solidFill>
            </a:endParaRPr>
          </a:p>
          <a:p>
            <a:pPr lvl="2"/>
            <a:r>
              <a:rPr lang="en-US" dirty="0"/>
              <a:t>Represent, Present, Interact</a:t>
            </a:r>
          </a:p>
        </p:txBody>
      </p:sp>
      <p:graphicFrame>
        <p:nvGraphicFramePr>
          <p:cNvPr id="4" name="Diagram 3"/>
          <p:cNvGraphicFramePr/>
          <p:nvPr>
            <p:extLst/>
          </p:nvPr>
        </p:nvGraphicFramePr>
        <p:xfrm>
          <a:off x="7010400" y="584200"/>
          <a:ext cx="4876800" cy="566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006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IDE</a:t>
            </a:r>
          </a:p>
        </p:txBody>
      </p:sp>
      <p:sp>
        <p:nvSpPr>
          <p:cNvPr id="3" name="Content Placeholder 2"/>
          <p:cNvSpPr>
            <a:spLocks noGrp="1"/>
          </p:cNvSpPr>
          <p:nvPr>
            <p:ph idx="1"/>
          </p:nvPr>
        </p:nvSpPr>
        <p:spPr/>
        <p:txBody>
          <a:bodyPr>
            <a:normAutofit/>
          </a:bodyPr>
          <a:lstStyle/>
          <a:p>
            <a:r>
              <a:rPr lang="en-US" b="1" dirty="0"/>
              <a:t>Python Development with Anaconda and </a:t>
            </a:r>
            <a:r>
              <a:rPr lang="en-US" b="1" dirty="0" err="1"/>
              <a:t>Jupyter</a:t>
            </a:r>
            <a:r>
              <a:rPr lang="en-US" b="1" dirty="0"/>
              <a:t> Notebook</a:t>
            </a:r>
          </a:p>
          <a:p>
            <a:pPr lvl="1"/>
            <a:r>
              <a:rPr lang="en-US" b="1" dirty="0">
                <a:hlinkClick r:id="rId2"/>
              </a:rPr>
              <a:t>https://oranwind.org/python-python-ji-chu-jiao-xue/</a:t>
            </a:r>
            <a:endParaRPr lang="en-US" b="1" dirty="0"/>
          </a:p>
          <a:p>
            <a:r>
              <a:rPr lang="en-US" b="1" dirty="0"/>
              <a:t>Spyder Code Editor </a:t>
            </a:r>
            <a:endParaRPr lang="en-US" b="1" dirty="0">
              <a:hlinkClick r:id="rId2"/>
            </a:endParaRPr>
          </a:p>
          <a:p>
            <a:r>
              <a:rPr lang="en-US" b="1" dirty="0"/>
              <a:t>Web based environment</a:t>
            </a:r>
          </a:p>
          <a:p>
            <a:pPr lvl="1"/>
            <a:r>
              <a:rPr lang="en-US" u="sng" dirty="0">
                <a:hlinkClick r:id="rId3"/>
              </a:rPr>
              <a:t>https://repl.it/</a:t>
            </a:r>
            <a:endParaRPr lang="en-US" u="sng" dirty="0"/>
          </a:p>
          <a:p>
            <a:pPr lvl="1"/>
            <a:r>
              <a:rPr lang="en-US" dirty="0">
                <a:hlinkClick r:id="rId4"/>
              </a:rPr>
              <a:t>https://www.learnpython.org/en/</a:t>
            </a:r>
            <a:endParaRPr lang="en-US" dirty="0"/>
          </a:p>
          <a:p>
            <a:endParaRPr lang="en-US" b="1" dirty="0"/>
          </a:p>
          <a:p>
            <a:endParaRPr lang="en-US" b="1" dirty="0"/>
          </a:p>
        </p:txBody>
      </p:sp>
    </p:spTree>
    <p:extLst>
      <p:ext uri="{BB962C8B-B14F-4D97-AF65-F5344CB8AC3E}">
        <p14:creationId xmlns:p14="http://schemas.microsoft.com/office/powerpoint/2010/main" val="184451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and Indentation</a:t>
            </a:r>
          </a:p>
        </p:txBody>
      </p:sp>
      <p:sp>
        <p:nvSpPr>
          <p:cNvPr id="3" name="Content Placeholder 2"/>
          <p:cNvSpPr>
            <a:spLocks noGrp="1"/>
          </p:cNvSpPr>
          <p:nvPr>
            <p:ph idx="1"/>
          </p:nvPr>
        </p:nvSpPr>
        <p:spPr/>
        <p:txBody>
          <a:bodyPr/>
          <a:lstStyle/>
          <a:p>
            <a:r>
              <a:rPr lang="en-US" dirty="0"/>
              <a:t># </a:t>
            </a:r>
            <a:r>
              <a:rPr lang="en-GB" dirty="0"/>
              <a:t> Python interpreter ignores them</a:t>
            </a:r>
          </a:p>
          <a:p>
            <a:r>
              <a:rPr lang="en-GB" dirty="0"/>
              <a:t>Indentation</a:t>
            </a:r>
          </a:p>
          <a:p>
            <a:pPr lvl="1"/>
            <a:r>
              <a:rPr lang="en-HK" dirty="0"/>
              <a:t>Python uses indentation for blocks</a:t>
            </a:r>
            <a:endParaRPr lang="en-GB" dirty="0"/>
          </a:p>
          <a:p>
            <a:pPr lvl="1"/>
            <a:r>
              <a:rPr lang="en-GB" dirty="0"/>
              <a:t>Four space or Tab</a:t>
            </a:r>
            <a:endParaRPr lang="en-US" dirty="0"/>
          </a:p>
          <a:p>
            <a:pPr lvl="1"/>
            <a:r>
              <a:rPr lang="en-US" dirty="0"/>
              <a:t>Four spaces and Tab = 8 spaces</a:t>
            </a:r>
          </a:p>
          <a:p>
            <a:endParaRPr lang="en-US" dirty="0"/>
          </a:p>
        </p:txBody>
      </p:sp>
    </p:spTree>
    <p:extLst>
      <p:ext uri="{BB962C8B-B14F-4D97-AF65-F5344CB8AC3E}">
        <p14:creationId xmlns:p14="http://schemas.microsoft.com/office/powerpoint/2010/main" val="246533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a:t>
            </a:r>
            <a:br>
              <a:rPr lang="en-US" dirty="0"/>
            </a:br>
            <a:endParaRPr lang="en-US" dirty="0"/>
          </a:p>
        </p:txBody>
      </p:sp>
      <p:sp>
        <p:nvSpPr>
          <p:cNvPr id="3" name="Content Placeholder 2"/>
          <p:cNvSpPr>
            <a:spLocks noGrp="1"/>
          </p:cNvSpPr>
          <p:nvPr>
            <p:ph idx="1"/>
          </p:nvPr>
        </p:nvSpPr>
        <p:spPr/>
        <p:txBody>
          <a:bodyPr/>
          <a:lstStyle/>
          <a:p>
            <a:r>
              <a:rPr lang="en-US" dirty="0"/>
              <a:t>Identifiers</a:t>
            </a:r>
          </a:p>
          <a:p>
            <a:pPr lvl="1"/>
            <a:r>
              <a:rPr lang="en-US" dirty="0"/>
              <a:t>Starts with a letter or _</a:t>
            </a:r>
          </a:p>
          <a:p>
            <a:pPr lvl="1"/>
            <a:r>
              <a:rPr lang="en-US" dirty="0"/>
              <a:t>Case sensitive</a:t>
            </a:r>
          </a:p>
          <a:p>
            <a:pPr lvl="1"/>
            <a:r>
              <a:rPr lang="en-US" dirty="0"/>
              <a:t>Punctuation chars such as @, $, and % are not allowed in identifiers</a:t>
            </a:r>
          </a:p>
          <a:p>
            <a:pPr lvl="1"/>
            <a:r>
              <a:rPr lang="en-US" dirty="0"/>
              <a:t>Convention:</a:t>
            </a:r>
          </a:p>
          <a:p>
            <a:pPr lvl="2"/>
            <a:r>
              <a:rPr lang="en-US" dirty="0"/>
              <a:t>Class name starts with uppercase</a:t>
            </a:r>
          </a:p>
          <a:p>
            <a:pPr lvl="2"/>
            <a:r>
              <a:rPr lang="en-US" dirty="0"/>
              <a:t>Identifiers with lowercase</a:t>
            </a:r>
          </a:p>
          <a:p>
            <a:r>
              <a:rPr lang="en-US" dirty="0"/>
              <a:t>Keywords</a:t>
            </a:r>
          </a:p>
        </p:txBody>
      </p:sp>
    </p:spTree>
    <p:extLst>
      <p:ext uri="{BB962C8B-B14F-4D97-AF65-F5344CB8AC3E}">
        <p14:creationId xmlns:p14="http://schemas.microsoft.com/office/powerpoint/2010/main" val="39251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data types</a:t>
            </a:r>
          </a:p>
        </p:txBody>
      </p:sp>
      <p:sp>
        <p:nvSpPr>
          <p:cNvPr id="3" name="Content Placeholder 2"/>
          <p:cNvSpPr>
            <a:spLocks noGrp="1"/>
          </p:cNvSpPr>
          <p:nvPr>
            <p:ph idx="1"/>
          </p:nvPr>
        </p:nvSpPr>
        <p:spPr/>
        <p:txBody>
          <a:bodyPr/>
          <a:lstStyle/>
          <a:p>
            <a:r>
              <a:rPr lang="en-US" dirty="0"/>
              <a:t>Integer</a:t>
            </a:r>
          </a:p>
          <a:p>
            <a:r>
              <a:rPr lang="en-US" dirty="0"/>
              <a:t>Float</a:t>
            </a:r>
          </a:p>
          <a:p>
            <a:r>
              <a:rPr lang="en-US" dirty="0"/>
              <a:t>String</a:t>
            </a:r>
          </a:p>
          <a:p>
            <a:r>
              <a:rPr lang="en-US" dirty="0"/>
              <a:t>Boolean</a:t>
            </a:r>
          </a:p>
        </p:txBody>
      </p:sp>
    </p:spTree>
    <p:extLst>
      <p:ext uri="{BB962C8B-B14F-4D97-AF65-F5344CB8AC3E}">
        <p14:creationId xmlns:p14="http://schemas.microsoft.com/office/powerpoint/2010/main" val="111377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a:t>
            </a:r>
          </a:p>
        </p:txBody>
      </p:sp>
      <p:sp>
        <p:nvSpPr>
          <p:cNvPr id="3" name="Content Placeholder 2"/>
          <p:cNvSpPr>
            <a:spLocks noGrp="1"/>
          </p:cNvSpPr>
          <p:nvPr>
            <p:ph idx="1"/>
          </p:nvPr>
        </p:nvSpPr>
        <p:spPr/>
        <p:txBody>
          <a:bodyPr/>
          <a:lstStyle/>
          <a:p>
            <a:r>
              <a:rPr lang="pl-PL" dirty="0"/>
              <a:t>x=12</a:t>
            </a:r>
          </a:p>
          <a:p>
            <a:r>
              <a:rPr lang="pl-PL" dirty="0"/>
              <a:t>y=12.3</a:t>
            </a:r>
          </a:p>
          <a:p>
            <a:r>
              <a:rPr lang="pl-PL" dirty="0"/>
              <a:t>z='12.34'</a:t>
            </a:r>
          </a:p>
          <a:p>
            <a:r>
              <a:rPr lang="pl-PL" dirty="0"/>
              <a:t>print(x,y,z)</a:t>
            </a:r>
          </a:p>
          <a:p>
            <a:r>
              <a:rPr lang="pl-PL" dirty="0"/>
              <a:t>print(type(x), type(y), type(z))</a:t>
            </a:r>
            <a:endParaRPr lang="en-US" dirty="0"/>
          </a:p>
          <a:p>
            <a:endParaRPr lang="en-US" dirty="0"/>
          </a:p>
        </p:txBody>
      </p:sp>
    </p:spTree>
    <p:extLst>
      <p:ext uri="{BB962C8B-B14F-4D97-AF65-F5344CB8AC3E}">
        <p14:creationId xmlns:p14="http://schemas.microsoft.com/office/powerpoint/2010/main" val="108990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a = "string“</a:t>
            </a:r>
          </a:p>
          <a:p>
            <a:r>
              <a:rPr lang="en-US" dirty="0"/>
              <a:t>String can be enclosed by either single quotes (‘Kitty’) or double quotes (“Kitty”)</a:t>
            </a:r>
          </a:p>
          <a:p>
            <a:r>
              <a:rPr lang="en-US" dirty="0"/>
              <a:t>print (a[1:3])</a:t>
            </a:r>
          </a:p>
          <a:p>
            <a:r>
              <a:rPr lang="en-US" dirty="0"/>
              <a:t>print (a[:-1])</a:t>
            </a:r>
          </a:p>
          <a:p>
            <a:endParaRPr lang="en-US" b="1" dirty="0"/>
          </a:p>
        </p:txBody>
      </p:sp>
    </p:spTree>
    <p:extLst>
      <p:ext uri="{BB962C8B-B14F-4D97-AF65-F5344CB8AC3E}">
        <p14:creationId xmlns:p14="http://schemas.microsoft.com/office/powerpoint/2010/main" val="19541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String Methods in Python</a:t>
            </a:r>
            <a:endParaRPr lang="en-US" dirty="0"/>
          </a:p>
        </p:txBody>
      </p:sp>
      <p:sp>
        <p:nvSpPr>
          <p:cNvPr id="3" name="Content Placeholder 2"/>
          <p:cNvSpPr>
            <a:spLocks noGrp="1"/>
          </p:cNvSpPr>
          <p:nvPr>
            <p:ph idx="1"/>
          </p:nvPr>
        </p:nvSpPr>
        <p:spPr/>
        <p:txBody>
          <a:bodyPr>
            <a:normAutofit lnSpcReduction="10000"/>
          </a:bodyPr>
          <a:lstStyle/>
          <a:p>
            <a:r>
              <a:rPr lang="en-US" dirty="0" err="1"/>
              <a:t>stringVar.count</a:t>
            </a:r>
            <a:r>
              <a:rPr lang="en-US" dirty="0"/>
              <a:t>(‘x’) – counts the number of occurrences of ‘x’ in </a:t>
            </a:r>
            <a:r>
              <a:rPr lang="en-US" dirty="0" err="1"/>
              <a:t>stringVar</a:t>
            </a:r>
            <a:endParaRPr lang="en-US" dirty="0"/>
          </a:p>
          <a:p>
            <a:r>
              <a:rPr lang="en-US" dirty="0" err="1"/>
              <a:t>stringVar.find</a:t>
            </a:r>
            <a:r>
              <a:rPr lang="en-US" dirty="0"/>
              <a:t>(‘x’) – returns the position of character ‘x’</a:t>
            </a:r>
          </a:p>
          <a:p>
            <a:r>
              <a:rPr lang="en-US" dirty="0" err="1"/>
              <a:t>stringVar.lower</a:t>
            </a:r>
            <a:r>
              <a:rPr lang="en-US" dirty="0"/>
              <a:t>() – returns the </a:t>
            </a:r>
            <a:r>
              <a:rPr lang="en-US" dirty="0" err="1"/>
              <a:t>stringVar</a:t>
            </a:r>
            <a:r>
              <a:rPr lang="en-US" dirty="0"/>
              <a:t> in lowercase (this is temporary)</a:t>
            </a:r>
          </a:p>
          <a:p>
            <a:r>
              <a:rPr lang="en-US" dirty="0" err="1"/>
              <a:t>stringVar.upper</a:t>
            </a:r>
            <a:r>
              <a:rPr lang="en-US" dirty="0"/>
              <a:t>() – returns the </a:t>
            </a:r>
            <a:r>
              <a:rPr lang="en-US" dirty="0" err="1"/>
              <a:t>stringVar</a:t>
            </a:r>
            <a:r>
              <a:rPr lang="en-US" dirty="0"/>
              <a:t> in uppercase (this is temporary)</a:t>
            </a:r>
          </a:p>
          <a:p>
            <a:r>
              <a:rPr lang="en-US" dirty="0" err="1"/>
              <a:t>stringVar.replace</a:t>
            </a:r>
            <a:r>
              <a:rPr lang="en-US" dirty="0"/>
              <a:t>(‘a’, ‘b’) – replaces all occurrences of a with b in the string</a:t>
            </a:r>
          </a:p>
          <a:p>
            <a:r>
              <a:rPr lang="en-US" dirty="0" err="1"/>
              <a:t>stringVar.strip</a:t>
            </a:r>
            <a:r>
              <a:rPr lang="en-US" dirty="0"/>
              <a:t>() – removes leading/trailing white space from string</a:t>
            </a:r>
          </a:p>
          <a:p>
            <a:endParaRPr lang="en-US" b="1" dirty="0"/>
          </a:p>
        </p:txBody>
      </p:sp>
    </p:spTree>
    <p:extLst>
      <p:ext uri="{BB962C8B-B14F-4D97-AF65-F5344CB8AC3E}">
        <p14:creationId xmlns:p14="http://schemas.microsoft.com/office/powerpoint/2010/main" val="116414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1155833" y="274633"/>
            <a:ext cx="9993200" cy="1143200"/>
          </a:xfrm>
          <a:prstGeom prst="rect">
            <a:avLst/>
          </a:prstGeom>
        </p:spPr>
        <p:txBody>
          <a:bodyPr spcFirstLastPara="1" vert="horz" wrap="square" lIns="121900" tIns="121900" rIns="121900" bIns="121900" rtlCol="0" anchor="b" anchorCtr="0">
            <a:noAutofit/>
          </a:bodyPr>
          <a:lstStyle/>
          <a:p>
            <a:r>
              <a:rPr lang="en-GB"/>
              <a:t>Function</a:t>
            </a:r>
            <a:endParaRPr/>
          </a:p>
        </p:txBody>
      </p:sp>
      <p:sp>
        <p:nvSpPr>
          <p:cNvPr id="121" name="Google Shape;121;p18"/>
          <p:cNvSpPr txBox="1">
            <a:spLocks noGrp="1"/>
          </p:cNvSpPr>
          <p:nvPr>
            <p:ph type="body" idx="1"/>
          </p:nvPr>
        </p:nvSpPr>
        <p:spPr>
          <a:xfrm>
            <a:off x="1155833" y="1600200"/>
            <a:ext cx="9993200" cy="4725600"/>
          </a:xfrm>
          <a:prstGeom prst="rect">
            <a:avLst/>
          </a:prstGeom>
        </p:spPr>
        <p:txBody>
          <a:bodyPr spcFirstLastPara="1" vert="horz" wrap="square" lIns="121900" tIns="121900" rIns="121900" bIns="121900" rtlCol="0" anchor="t" anchorCtr="0">
            <a:noAutofit/>
          </a:bodyPr>
          <a:lstStyle/>
          <a:p>
            <a:pPr marL="0" indent="0">
              <a:buNone/>
            </a:pPr>
            <a:r>
              <a:rPr lang="en-US" sz="2000" dirty="0"/>
              <a:t>Functions are a convenient way to divide your code into useful blocks, allowing us to order our code, make it more readable, reuse it and save some time.</a:t>
            </a:r>
            <a:endParaRPr lang="en-US" sz="2000" dirty="0">
              <a:latin typeface="Courier New"/>
              <a:ea typeface="Courier New"/>
              <a:cs typeface="Courier New"/>
              <a:sym typeface="Courier New"/>
            </a:endParaRPr>
          </a:p>
          <a:p>
            <a:pPr marL="0" indent="0">
              <a:buClr>
                <a:schemeClr val="dk1"/>
              </a:buClr>
              <a:buSzPts val="1100"/>
              <a:buNone/>
            </a:pPr>
            <a:r>
              <a:rPr lang="en-GB" sz="1867" b="1" dirty="0">
                <a:solidFill>
                  <a:srgbClr val="00B0F0"/>
                </a:solidFill>
                <a:latin typeface="Courier New"/>
                <a:ea typeface="Courier New"/>
                <a:cs typeface="Courier New"/>
                <a:sym typeface="Courier New"/>
              </a:rPr>
              <a:t>def</a:t>
            </a:r>
            <a:r>
              <a:rPr lang="en-GB" sz="1867" dirty="0">
                <a:latin typeface="Courier New"/>
                <a:ea typeface="Courier New"/>
                <a:cs typeface="Courier New"/>
                <a:sym typeface="Courier New"/>
              </a:rPr>
              <a:t> </a:t>
            </a:r>
            <a:r>
              <a:rPr lang="en-GB" sz="1867" dirty="0" err="1">
                <a:latin typeface="Courier New"/>
                <a:ea typeface="Courier New"/>
                <a:cs typeface="Courier New"/>
                <a:sym typeface="Courier New"/>
              </a:rPr>
              <a:t>helloWorld</a:t>
            </a:r>
            <a:r>
              <a:rPr lang="en-GB" sz="1867" dirty="0">
                <a:latin typeface="Courier New"/>
                <a:ea typeface="Courier New"/>
                <a:cs typeface="Courier New"/>
                <a:sym typeface="Courier New"/>
              </a:rPr>
              <a:t>()</a:t>
            </a:r>
            <a:r>
              <a:rPr lang="en-GB" sz="1867" b="1" dirty="0">
                <a:latin typeface="Courier New"/>
                <a:ea typeface="Courier New"/>
                <a:cs typeface="Courier New"/>
                <a:sym typeface="Courier New"/>
              </a:rPr>
              <a:t>:</a:t>
            </a:r>
            <a:endParaRPr sz="1867" b="1" dirty="0">
              <a:latin typeface="Courier New"/>
              <a:ea typeface="Courier New"/>
              <a:cs typeface="Courier New"/>
              <a:sym typeface="Courier New"/>
            </a:endParaRPr>
          </a:p>
          <a:p>
            <a:pPr marL="0" indent="0">
              <a:buClr>
                <a:schemeClr val="dk1"/>
              </a:buClr>
              <a:buSzPts val="1100"/>
              <a:buNone/>
            </a:pPr>
            <a:r>
              <a:rPr lang="en-GB" sz="1867" dirty="0">
                <a:latin typeface="Courier New"/>
                <a:ea typeface="Courier New"/>
                <a:cs typeface="Courier New"/>
                <a:sym typeface="Courier New"/>
              </a:rPr>
              <a:t>     print ("hello")</a:t>
            </a:r>
            <a:endParaRPr sz="1867" dirty="0">
              <a:latin typeface="Courier New"/>
              <a:ea typeface="Courier New"/>
              <a:cs typeface="Courier New"/>
              <a:sym typeface="Courier New"/>
            </a:endParaRPr>
          </a:p>
          <a:p>
            <a:pPr marL="0" indent="0">
              <a:buClr>
                <a:schemeClr val="dk1"/>
              </a:buClr>
              <a:buSzPts val="1100"/>
              <a:buNone/>
            </a:pPr>
            <a:r>
              <a:rPr lang="en-GB" sz="1867" dirty="0">
                <a:latin typeface="Courier New"/>
                <a:ea typeface="Courier New"/>
                <a:cs typeface="Courier New"/>
                <a:sym typeface="Courier New"/>
              </a:rPr>
              <a:t>     print (“world")</a:t>
            </a:r>
            <a:endParaRPr sz="1867" dirty="0">
              <a:latin typeface="Courier New"/>
              <a:ea typeface="Courier New"/>
              <a:cs typeface="Courier New"/>
              <a:sym typeface="Courier New"/>
            </a:endParaRPr>
          </a:p>
          <a:p>
            <a:pPr marL="0" indent="0">
              <a:buNone/>
            </a:pPr>
            <a:endParaRPr sz="1867" dirty="0">
              <a:latin typeface="Courier New"/>
              <a:ea typeface="Courier New"/>
              <a:cs typeface="Courier New"/>
              <a:sym typeface="Courier New"/>
            </a:endParaRPr>
          </a:p>
          <a:p>
            <a:pPr marL="0" indent="0">
              <a:spcAft>
                <a:spcPts val="200"/>
              </a:spcAft>
              <a:buNone/>
            </a:pPr>
            <a:r>
              <a:rPr lang="en-GB" sz="1867" dirty="0" err="1">
                <a:latin typeface="Courier New"/>
                <a:ea typeface="Courier New"/>
                <a:cs typeface="Courier New"/>
                <a:sym typeface="Courier New"/>
              </a:rPr>
              <a:t>helloWorld</a:t>
            </a:r>
            <a:r>
              <a:rPr lang="en-GB" sz="1867" dirty="0">
                <a:latin typeface="Courier New"/>
                <a:ea typeface="Courier New"/>
                <a:cs typeface="Courier New"/>
                <a:sym typeface="Courier New"/>
              </a:rPr>
              <a:t>()</a:t>
            </a:r>
            <a:endParaRPr sz="1867" dirty="0">
              <a:latin typeface="Courier New"/>
              <a:ea typeface="Courier New"/>
              <a:cs typeface="Courier New"/>
              <a:sym typeface="Courier New"/>
            </a:endParaRPr>
          </a:p>
        </p:txBody>
      </p:sp>
      <p:sp>
        <p:nvSpPr>
          <p:cNvPr id="122" name="Google Shape;122;p18"/>
          <p:cNvSpPr txBox="1"/>
          <p:nvPr/>
        </p:nvSpPr>
        <p:spPr>
          <a:xfrm>
            <a:off x="6709567" y="3184333"/>
            <a:ext cx="3669200" cy="1354000"/>
          </a:xfrm>
          <a:prstGeom prst="rect">
            <a:avLst/>
          </a:prstGeom>
          <a:noFill/>
          <a:ln>
            <a:noFill/>
          </a:ln>
        </p:spPr>
        <p:txBody>
          <a:bodyPr spcFirstLastPara="1" wrap="square" lIns="121900" tIns="121900" rIns="121900" bIns="121900" anchor="t" anchorCtr="0">
            <a:noAutofit/>
          </a:bodyPr>
          <a:lstStyle/>
          <a:p>
            <a:r>
              <a:rPr lang="en-GB" sz="1867" b="1" dirty="0">
                <a:solidFill>
                  <a:srgbClr val="00B0F0"/>
                </a:solidFill>
                <a:latin typeface="Courier New"/>
                <a:cs typeface="Courier New"/>
              </a:rPr>
              <a:t>def</a:t>
            </a:r>
            <a:r>
              <a:rPr lang="en-GB" sz="2400" dirty="0"/>
              <a:t> keyword defines a function.</a:t>
            </a:r>
            <a:endParaRPr sz="2400" dirty="0"/>
          </a:p>
        </p:txBody>
      </p:sp>
      <p:cxnSp>
        <p:nvCxnSpPr>
          <p:cNvPr id="124" name="Google Shape;124;p18"/>
          <p:cNvCxnSpPr>
            <a:cxnSpLocks/>
            <a:stCxn id="122" idx="1"/>
          </p:cNvCxnSpPr>
          <p:nvPr/>
        </p:nvCxnSpPr>
        <p:spPr>
          <a:xfrm flipH="1" flipV="1">
            <a:off x="4647501" y="2969703"/>
            <a:ext cx="2062066" cy="891630"/>
          </a:xfrm>
          <a:prstGeom prst="straightConnector1">
            <a:avLst/>
          </a:prstGeom>
          <a:noFill/>
          <a:ln w="9525" cap="flat" cmpd="sng">
            <a:solidFill>
              <a:schemeClr val="dk2"/>
            </a:solidFill>
            <a:prstDash val="solid"/>
            <a:round/>
            <a:headEnd type="none" w="med" len="med"/>
            <a:tailEnd type="triangle" w="med" len="med"/>
          </a:ln>
        </p:spPr>
      </p:cxnSp>
      <p:sp>
        <p:nvSpPr>
          <p:cNvPr id="125" name="Google Shape;125;p18"/>
          <p:cNvSpPr txBox="1"/>
          <p:nvPr/>
        </p:nvSpPr>
        <p:spPr>
          <a:xfrm>
            <a:off x="3378366" y="4651933"/>
            <a:ext cx="3599200" cy="1013600"/>
          </a:xfrm>
          <a:prstGeom prst="rect">
            <a:avLst/>
          </a:prstGeom>
          <a:noFill/>
          <a:ln>
            <a:noFill/>
          </a:ln>
        </p:spPr>
        <p:txBody>
          <a:bodyPr spcFirstLastPara="1" wrap="square" lIns="121900" tIns="121900" rIns="121900" bIns="121900" anchor="t" anchorCtr="0">
            <a:noAutofit/>
          </a:bodyPr>
          <a:lstStyle/>
          <a:p>
            <a:r>
              <a:rPr lang="en-GB" sz="2400" dirty="0"/>
              <a:t>This is the point where the function will be invoked </a:t>
            </a:r>
            <a:endParaRPr sz="2400" dirty="0"/>
          </a:p>
        </p:txBody>
      </p:sp>
      <p:cxnSp>
        <p:nvCxnSpPr>
          <p:cNvPr id="126" name="Google Shape;126;p18"/>
          <p:cNvCxnSpPr>
            <a:cxnSpLocks/>
            <a:stCxn id="125" idx="1"/>
          </p:cNvCxnSpPr>
          <p:nvPr/>
        </p:nvCxnSpPr>
        <p:spPr>
          <a:xfrm flipH="1" flipV="1">
            <a:off x="1625118" y="4428990"/>
            <a:ext cx="1753248" cy="729743"/>
          </a:xfrm>
          <a:prstGeom prst="straightConnector1">
            <a:avLst/>
          </a:prstGeom>
          <a:noFill/>
          <a:ln w="9525" cap="flat" cmpd="sng">
            <a:solidFill>
              <a:schemeClr val="dk2"/>
            </a:solidFill>
            <a:prstDash val="solid"/>
            <a:round/>
            <a:headEnd type="none" w="med" len="med"/>
            <a:tailEnd type="triangle" w="med" len="med"/>
          </a:ln>
        </p:spPr>
      </p:cxnSp>
      <p:sp>
        <p:nvSpPr>
          <p:cNvPr id="127" name="Google Shape;127;p18"/>
          <p:cNvSpPr txBox="1"/>
          <p:nvPr/>
        </p:nvSpPr>
        <p:spPr>
          <a:xfrm>
            <a:off x="5532622" y="2402566"/>
            <a:ext cx="3520800" cy="506400"/>
          </a:xfrm>
          <a:prstGeom prst="rect">
            <a:avLst/>
          </a:prstGeom>
          <a:noFill/>
          <a:ln>
            <a:noFill/>
          </a:ln>
        </p:spPr>
        <p:txBody>
          <a:bodyPr spcFirstLastPara="1" wrap="square" lIns="121900" tIns="121900" rIns="121900" bIns="121900" anchor="t" anchorCtr="0">
            <a:noAutofit/>
          </a:bodyPr>
          <a:lstStyle/>
          <a:p>
            <a:r>
              <a:rPr lang="en-GB" sz="2400" dirty="0"/>
              <a:t>Function without parameters</a:t>
            </a:r>
            <a:endParaRPr sz="2400" dirty="0"/>
          </a:p>
        </p:txBody>
      </p:sp>
      <p:cxnSp>
        <p:nvCxnSpPr>
          <p:cNvPr id="128" name="Google Shape;128;p18"/>
          <p:cNvCxnSpPr>
            <a:cxnSpLocks/>
          </p:cNvCxnSpPr>
          <p:nvPr/>
        </p:nvCxnSpPr>
        <p:spPr>
          <a:xfrm flipH="1">
            <a:off x="3895951" y="2743503"/>
            <a:ext cx="1721549"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err="1"/>
              <a:t>def</a:t>
            </a:r>
            <a:r>
              <a:rPr lang="en-US" dirty="0"/>
              <a:t> </a:t>
            </a:r>
            <a:r>
              <a:rPr lang="en-US" dirty="0" err="1"/>
              <a:t>someFunction</a:t>
            </a:r>
            <a:r>
              <a:rPr lang="en-US" dirty="0"/>
              <a:t>(a, b):</a:t>
            </a:r>
          </a:p>
          <a:p>
            <a:r>
              <a:rPr lang="en-US" dirty="0"/>
              <a:t>    print(</a:t>
            </a:r>
            <a:r>
              <a:rPr lang="en-US" dirty="0" err="1"/>
              <a:t>a+b</a:t>
            </a:r>
            <a:r>
              <a:rPr lang="en-US" dirty="0"/>
              <a:t>)</a:t>
            </a:r>
          </a:p>
          <a:p>
            <a:pPr marL="0" indent="0">
              <a:buNone/>
            </a:pPr>
            <a:endParaRPr lang="en-US" dirty="0"/>
          </a:p>
          <a:p>
            <a:r>
              <a:rPr lang="en-US" dirty="0" err="1"/>
              <a:t>someFunction</a:t>
            </a:r>
            <a:r>
              <a:rPr lang="en-US" dirty="0"/>
              <a:t>(2,4)</a:t>
            </a:r>
          </a:p>
          <a:p>
            <a:r>
              <a:rPr lang="en-US" dirty="0" err="1"/>
              <a:t>someFunction</a:t>
            </a:r>
            <a:r>
              <a:rPr lang="en-US" dirty="0"/>
              <a:t>(3,4)</a:t>
            </a:r>
          </a:p>
          <a:p>
            <a:r>
              <a:rPr lang="en-US" dirty="0" err="1"/>
              <a:t>someFunction</a:t>
            </a:r>
            <a:r>
              <a:rPr lang="en-US" dirty="0"/>
              <a:t>(4,4)</a:t>
            </a:r>
          </a:p>
          <a:p>
            <a:endParaRPr lang="en-US" dirty="0"/>
          </a:p>
          <a:p>
            <a:endParaRPr lang="en-US" dirty="0"/>
          </a:p>
          <a:p>
            <a:endParaRPr lang="en-US" dirty="0"/>
          </a:p>
        </p:txBody>
      </p:sp>
    </p:spTree>
    <p:extLst>
      <p:ext uri="{BB962C8B-B14F-4D97-AF65-F5344CB8AC3E}">
        <p14:creationId xmlns:p14="http://schemas.microsoft.com/office/powerpoint/2010/main" val="408408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Working files</a:t>
            </a:r>
          </a:p>
        </p:txBody>
      </p:sp>
      <p:sp>
        <p:nvSpPr>
          <p:cNvPr id="3" name="Content Placeholder 2"/>
          <p:cNvSpPr>
            <a:spLocks noGrp="1"/>
          </p:cNvSpPr>
          <p:nvPr>
            <p:ph idx="1"/>
          </p:nvPr>
        </p:nvSpPr>
        <p:spPr>
          <a:xfrm>
            <a:off x="0" y="2638044"/>
            <a:ext cx="4007441" cy="3415622"/>
          </a:xfrm>
        </p:spPr>
        <p:txBody>
          <a:bodyPr>
            <a:normAutofit/>
          </a:bodyPr>
          <a:lstStyle/>
          <a:p>
            <a:pPr marL="0" indent="0">
              <a:buNone/>
            </a:pPr>
            <a:r>
              <a:rPr lang="en-US" sz="3600" dirty="0" err="1">
                <a:solidFill>
                  <a:schemeClr val="bg1"/>
                </a:solidFill>
              </a:rPr>
              <a:t>Github</a:t>
            </a:r>
            <a:r>
              <a:rPr lang="en-US" sz="3600" dirty="0">
                <a:solidFill>
                  <a:schemeClr val="bg1"/>
                </a:solidFill>
              </a:rPr>
              <a:t> page:</a:t>
            </a:r>
          </a:p>
          <a:p>
            <a:pPr marL="0" indent="0">
              <a:buNone/>
            </a:pPr>
            <a:r>
              <a:rPr lang="en-US" sz="3600" dirty="0">
                <a:solidFill>
                  <a:schemeClr val="bg1"/>
                </a:solidFill>
              </a:rPr>
              <a:t>https://github.com/vwylum/python-training</a:t>
            </a:r>
          </a:p>
        </p:txBody>
      </p:sp>
      <p:pic>
        <p:nvPicPr>
          <p:cNvPr id="7" name="Picture 6">
            <a:extLst>
              <a:ext uri="{FF2B5EF4-FFF2-40B4-BE49-F238E27FC236}">
                <a16:creationId xmlns:a16="http://schemas.microsoft.com/office/drawing/2014/main" id="{1A8893E1-3237-4FB0-8383-7298A76A1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4327" y="643467"/>
            <a:ext cx="4594698" cy="4594698"/>
          </a:xfrm>
          <a:prstGeom prst="rect">
            <a:avLst/>
          </a:prstGeom>
        </p:spPr>
      </p:pic>
    </p:spTree>
    <p:extLst>
      <p:ext uri="{BB962C8B-B14F-4D97-AF65-F5344CB8AC3E}">
        <p14:creationId xmlns:p14="http://schemas.microsoft.com/office/powerpoint/2010/main" val="2154264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1155833" y="274633"/>
            <a:ext cx="9993200" cy="1143200"/>
          </a:xfrm>
          <a:prstGeom prst="rect">
            <a:avLst/>
          </a:prstGeom>
        </p:spPr>
        <p:txBody>
          <a:bodyPr spcFirstLastPara="1" vert="horz" wrap="square" lIns="121900" tIns="121900" rIns="121900" bIns="121900" rtlCol="0" anchor="b" anchorCtr="0">
            <a:noAutofit/>
          </a:bodyPr>
          <a:lstStyle/>
          <a:p>
            <a:r>
              <a:rPr lang="en-GB" dirty="0"/>
              <a:t>Advantages of Functions</a:t>
            </a:r>
            <a:endParaRPr dirty="0"/>
          </a:p>
        </p:txBody>
      </p:sp>
      <p:sp>
        <p:nvSpPr>
          <p:cNvPr id="152" name="Google Shape;152;p21"/>
          <p:cNvSpPr txBox="1">
            <a:spLocks noGrp="1"/>
          </p:cNvSpPr>
          <p:nvPr>
            <p:ph type="body" idx="1"/>
          </p:nvPr>
        </p:nvSpPr>
        <p:spPr>
          <a:xfrm>
            <a:off x="1155833" y="1600200"/>
            <a:ext cx="9993200" cy="4725600"/>
          </a:xfrm>
          <a:prstGeom prst="rect">
            <a:avLst/>
          </a:prstGeom>
        </p:spPr>
        <p:txBody>
          <a:bodyPr spcFirstLastPara="1" vert="horz" wrap="square" lIns="121900" tIns="121900" rIns="121900" bIns="121900" rtlCol="0" anchor="t" anchorCtr="0">
            <a:noAutofit/>
          </a:bodyPr>
          <a:lstStyle/>
          <a:p>
            <a:pPr>
              <a:buClr>
                <a:srgbClr val="000000"/>
              </a:buClr>
              <a:buChar char="●"/>
            </a:pPr>
            <a:r>
              <a:rPr lang="en-US" dirty="0">
                <a:solidFill>
                  <a:srgbClr val="000000"/>
                </a:solidFill>
              </a:rPr>
              <a:t>Concept of re-use</a:t>
            </a:r>
          </a:p>
          <a:p>
            <a:pPr marL="101598" indent="0">
              <a:buClr>
                <a:srgbClr val="000000"/>
              </a:buClr>
              <a:buNone/>
            </a:pPr>
            <a:endParaRPr dirty="0">
              <a:solidFill>
                <a:srgbClr val="000000"/>
              </a:solidFill>
            </a:endParaRPr>
          </a:p>
          <a:p>
            <a:pPr lvl="1">
              <a:buClr>
                <a:schemeClr val="dk1"/>
              </a:buClr>
              <a:buFont typeface="Arial" panose="020B0604020202020204" pitchFamily="34" charset="0"/>
              <a:buChar char="●"/>
            </a:pPr>
            <a:r>
              <a:rPr lang="en-US" dirty="0" err="1"/>
              <a:t>someFunction</a:t>
            </a:r>
            <a:r>
              <a:rPr lang="en-US" dirty="0"/>
              <a:t>(2,4)</a:t>
            </a:r>
          </a:p>
          <a:p>
            <a:pPr lvl="1">
              <a:buClr>
                <a:schemeClr val="dk1"/>
              </a:buClr>
              <a:buFont typeface="Arial" panose="020B0604020202020204" pitchFamily="34" charset="0"/>
              <a:buChar char="●"/>
            </a:pPr>
            <a:r>
              <a:rPr lang="en-US" dirty="0" err="1"/>
              <a:t>someFunction</a:t>
            </a:r>
            <a:r>
              <a:rPr lang="en-US" dirty="0"/>
              <a:t>(4,8)</a:t>
            </a:r>
          </a:p>
          <a:p>
            <a:pPr marL="800080" lvl="1" indent="0">
              <a:buClr>
                <a:schemeClr val="dk1"/>
              </a:buClr>
              <a:buNone/>
            </a:pPr>
            <a:endParaRPr lang="en-US" dirty="0"/>
          </a:p>
          <a:p>
            <a:pPr>
              <a:buClr>
                <a:schemeClr val="dk1"/>
              </a:buClr>
              <a:buChar char="●"/>
            </a:pPr>
            <a:r>
              <a:rPr lang="en-US" b="1" dirty="0">
                <a:solidFill>
                  <a:schemeClr val="dk1"/>
                </a:solidFill>
              </a:rPr>
              <a:t>One-stop code amendment	</a:t>
            </a:r>
          </a:p>
          <a:p>
            <a:pPr lvl="1">
              <a:buClr>
                <a:schemeClr val="dk1"/>
              </a:buClr>
              <a:buChar char="●"/>
            </a:pPr>
            <a:r>
              <a:rPr lang="en-US" b="1" dirty="0">
                <a:solidFill>
                  <a:schemeClr val="dk1"/>
                </a:solidFill>
              </a:rPr>
              <a:t>Reflect to other places where being called</a:t>
            </a:r>
          </a:p>
          <a:p>
            <a:pPr lvl="1">
              <a:buClr>
                <a:schemeClr val="dk1"/>
              </a:buClr>
              <a:buFont typeface="Arial" panose="020B0604020202020204" pitchFamily="34" charset="0"/>
              <a:buChar char="●"/>
            </a:pPr>
            <a:r>
              <a:rPr lang="en-US" dirty="0"/>
              <a:t>print(a*b)</a:t>
            </a:r>
          </a:p>
          <a:p>
            <a:pPr lvl="1">
              <a:buClr>
                <a:schemeClr val="dk1"/>
              </a:buClr>
              <a:buChar char="●"/>
            </a:pPr>
            <a:endParaRPr b="1"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t>
            </a:r>
          </a:p>
        </p:txBody>
      </p:sp>
      <p:sp>
        <p:nvSpPr>
          <p:cNvPr id="3" name="Content Placeholder 2"/>
          <p:cNvSpPr>
            <a:spLocks noGrp="1"/>
          </p:cNvSpPr>
          <p:nvPr>
            <p:ph idx="1"/>
          </p:nvPr>
        </p:nvSpPr>
        <p:spPr/>
        <p:txBody>
          <a:bodyPr>
            <a:normAutofit fontScale="92500" lnSpcReduction="20000"/>
          </a:bodyPr>
          <a:lstStyle/>
          <a:p>
            <a:r>
              <a:rPr lang="en-US" dirty="0"/>
              <a:t>Python uses </a:t>
            </a:r>
            <a:r>
              <a:rPr lang="en-US" dirty="0" err="1"/>
              <a:t>boolean</a:t>
            </a:r>
            <a:r>
              <a:rPr lang="en-US" dirty="0"/>
              <a:t> variables to evaluate conditions. The </a:t>
            </a:r>
            <a:r>
              <a:rPr lang="en-US" dirty="0" err="1"/>
              <a:t>boolean</a:t>
            </a:r>
            <a:r>
              <a:rPr lang="en-US" dirty="0"/>
              <a:t> values (True or False) are returned when an expression is evaluated. </a:t>
            </a:r>
          </a:p>
          <a:p>
            <a:r>
              <a:rPr lang="en-US" dirty="0"/>
              <a:t>Concept of ==</a:t>
            </a:r>
          </a:p>
          <a:p>
            <a:pPr marL="0" indent="0">
              <a:buNone/>
            </a:pPr>
            <a:endParaRPr lang="en-US" dirty="0"/>
          </a:p>
          <a:p>
            <a:pPr marL="0" indent="0">
              <a:buNone/>
            </a:pPr>
            <a:r>
              <a:rPr lang="en-US" dirty="0"/>
              <a:t>name = "Vincent"  </a:t>
            </a:r>
          </a:p>
          <a:p>
            <a:pPr marL="0" indent="0">
              <a:buNone/>
            </a:pPr>
            <a:r>
              <a:rPr lang="en-US" dirty="0"/>
              <a:t>age = 25</a:t>
            </a:r>
          </a:p>
          <a:p>
            <a:pPr marL="0" indent="0">
              <a:buNone/>
            </a:pPr>
            <a:r>
              <a:rPr lang="en-US" dirty="0"/>
              <a:t>if name == "Vincent" and age == 25:    </a:t>
            </a:r>
          </a:p>
          <a:p>
            <a:pPr marL="0" indent="0">
              <a:buNone/>
            </a:pPr>
            <a:r>
              <a:rPr lang="en-US" dirty="0"/>
              <a:t>    print("Your name is Vincent, and you are 25 years old.")</a:t>
            </a:r>
          </a:p>
          <a:p>
            <a:pPr marL="0" indent="0">
              <a:buNone/>
            </a:pPr>
            <a:endParaRPr lang="en-US" dirty="0"/>
          </a:p>
          <a:p>
            <a:pPr marL="0" indent="0">
              <a:buNone/>
            </a:pPr>
            <a:r>
              <a:rPr lang="en-US" dirty="0"/>
              <a:t>if name == "Ronald" or name == "Vincent":    </a:t>
            </a:r>
          </a:p>
          <a:p>
            <a:pPr marL="0" indent="0">
              <a:buNone/>
            </a:pPr>
            <a:r>
              <a:rPr lang="en-US" dirty="0"/>
              <a:t>	print(“Will this be printed")</a:t>
            </a:r>
          </a:p>
        </p:txBody>
      </p:sp>
    </p:spTree>
    <p:extLst>
      <p:ext uri="{BB962C8B-B14F-4D97-AF65-F5344CB8AC3E}">
        <p14:creationId xmlns:p14="http://schemas.microsoft.com/office/powerpoint/2010/main" val="2152545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a:t>
            </a:r>
          </a:p>
        </p:txBody>
      </p:sp>
      <p:sp>
        <p:nvSpPr>
          <p:cNvPr id="3" name="Content Placeholder 2"/>
          <p:cNvSpPr>
            <a:spLocks noGrp="1"/>
          </p:cNvSpPr>
          <p:nvPr>
            <p:ph idx="1"/>
          </p:nvPr>
        </p:nvSpPr>
        <p:spPr/>
        <p:txBody>
          <a:bodyPr/>
          <a:lstStyle/>
          <a:p>
            <a:r>
              <a:rPr lang="en-US" dirty="0"/>
              <a:t>https://github.com/vwylum/python-training/blob/master/convert-date.txt</a:t>
            </a:r>
          </a:p>
          <a:p>
            <a:r>
              <a:rPr lang="en-US" dirty="0"/>
              <a:t> 	</a:t>
            </a:r>
            <a:r>
              <a:rPr lang="zh-TW" altLang="en-US" dirty="0"/>
              <a:t>取出民國年</a:t>
            </a:r>
            <a:endParaRPr lang="en-US" altLang="zh-TW" dirty="0"/>
          </a:p>
          <a:p>
            <a:pPr marL="914400" lvl="2" indent="0">
              <a:buNone/>
            </a:pPr>
            <a:r>
              <a:rPr lang="zh-TW" altLang="en-US" sz="2800" dirty="0"/>
              <a:t>將數值轉為二位數字串</a:t>
            </a:r>
            <a:endParaRPr lang="en-US" altLang="zh-TW" sz="2800" dirty="0"/>
          </a:p>
          <a:p>
            <a:pPr marL="914400" lvl="2" indent="0">
              <a:buNone/>
            </a:pPr>
            <a:r>
              <a:rPr lang="en-HK" dirty="0"/>
              <a:t>106/11/11-&gt;20171111</a:t>
            </a:r>
          </a:p>
          <a:p>
            <a:pPr marL="914400" lvl="2" indent="0">
              <a:buNone/>
            </a:pPr>
            <a:endParaRPr lang="en-US" altLang="zh-TW" sz="2800" dirty="0"/>
          </a:p>
          <a:p>
            <a:pPr marL="914400" lvl="2" indent="0">
              <a:buNone/>
            </a:pPr>
            <a:r>
              <a:rPr lang="en-US" sz="2800" dirty="0"/>
              <a:t>if </a:t>
            </a:r>
            <a:r>
              <a:rPr lang="en-US" sz="2800" dirty="0" err="1"/>
              <a:t>len</a:t>
            </a:r>
            <a:r>
              <a:rPr lang="en-US" sz="2800" dirty="0"/>
              <a:t>(date) != 9:</a:t>
            </a:r>
          </a:p>
          <a:p>
            <a:pPr marL="914400" lvl="2" indent="0">
              <a:buNone/>
            </a:pPr>
            <a:r>
              <a:rPr lang="en-US" sz="2800" dirty="0"/>
              <a:t>        print('wrong format’)</a:t>
            </a:r>
          </a:p>
          <a:p>
            <a:pPr marL="914400" lvl="2" indent="0">
              <a:buNone/>
            </a:pPr>
            <a:endParaRPr lang="en-US" sz="2800" dirty="0"/>
          </a:p>
          <a:p>
            <a:pPr marL="914400" lvl="2" indent="0">
              <a:buNone/>
            </a:pPr>
            <a:endParaRPr lang="en-US" altLang="zh-TW" sz="2800" dirty="0"/>
          </a:p>
        </p:txBody>
      </p:sp>
    </p:spTree>
    <p:extLst>
      <p:ext uri="{BB962C8B-B14F-4D97-AF65-F5344CB8AC3E}">
        <p14:creationId xmlns:p14="http://schemas.microsoft.com/office/powerpoint/2010/main" val="83483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a:t>
            </a:r>
          </a:p>
        </p:txBody>
      </p:sp>
      <p:sp>
        <p:nvSpPr>
          <p:cNvPr id="3" name="Content Placeholder 2"/>
          <p:cNvSpPr>
            <a:spLocks noGrp="1"/>
          </p:cNvSpPr>
          <p:nvPr>
            <p:ph idx="1"/>
          </p:nvPr>
        </p:nvSpPr>
        <p:spPr/>
        <p:txBody>
          <a:bodyPr>
            <a:normAutofit/>
          </a:bodyPr>
          <a:lstStyle/>
          <a:p>
            <a:r>
              <a:rPr lang="en-US" dirty="0"/>
              <a:t>There are two types of loops in Python, for and while.</a:t>
            </a:r>
          </a:p>
          <a:p>
            <a:endParaRPr lang="en-US" dirty="0"/>
          </a:p>
          <a:p>
            <a:pPr marL="0" indent="0">
              <a:buNone/>
            </a:pPr>
            <a:r>
              <a:rPr lang="en-US" dirty="0"/>
              <a:t>primes = [2, 3, 5, 7]</a:t>
            </a:r>
          </a:p>
          <a:p>
            <a:pPr marL="0" indent="0">
              <a:buNone/>
            </a:pPr>
            <a:r>
              <a:rPr lang="en-US" dirty="0"/>
              <a:t>for prime in primes:    </a:t>
            </a:r>
          </a:p>
          <a:p>
            <a:pPr marL="0" indent="0">
              <a:buNone/>
            </a:pPr>
            <a:r>
              <a:rPr lang="en-US" dirty="0"/>
              <a:t>	print(prime)</a:t>
            </a:r>
          </a:p>
        </p:txBody>
      </p:sp>
    </p:spTree>
    <p:extLst>
      <p:ext uri="{BB962C8B-B14F-4D97-AF65-F5344CB8AC3E}">
        <p14:creationId xmlns:p14="http://schemas.microsoft.com/office/powerpoint/2010/main" val="4250686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3599-B012-4033-AB89-0214D3212A04}"/>
              </a:ext>
            </a:extLst>
          </p:cNvPr>
          <p:cNvSpPr>
            <a:spLocks noGrp="1"/>
          </p:cNvSpPr>
          <p:nvPr>
            <p:ph type="title"/>
          </p:nvPr>
        </p:nvSpPr>
        <p:spPr/>
        <p:txBody>
          <a:bodyPr/>
          <a:lstStyle/>
          <a:p>
            <a:r>
              <a:rPr lang="en-HK" dirty="0"/>
              <a:t>For loop</a:t>
            </a:r>
          </a:p>
        </p:txBody>
      </p:sp>
      <p:sp>
        <p:nvSpPr>
          <p:cNvPr id="3" name="Content Placeholder 2">
            <a:extLst>
              <a:ext uri="{FF2B5EF4-FFF2-40B4-BE49-F238E27FC236}">
                <a16:creationId xmlns:a16="http://schemas.microsoft.com/office/drawing/2014/main" id="{3FF2AAD4-6953-4EC2-97E4-AA012A16676D}"/>
              </a:ext>
            </a:extLst>
          </p:cNvPr>
          <p:cNvSpPr>
            <a:spLocks noGrp="1"/>
          </p:cNvSpPr>
          <p:nvPr>
            <p:ph idx="1"/>
          </p:nvPr>
        </p:nvSpPr>
        <p:spPr>
          <a:xfrm>
            <a:off x="838200" y="1825625"/>
            <a:ext cx="10515600" cy="4351338"/>
          </a:xfrm>
        </p:spPr>
        <p:txBody>
          <a:bodyPr>
            <a:normAutofit/>
          </a:bodyPr>
          <a:lstStyle/>
          <a:p>
            <a:pPr marL="0" indent="0">
              <a:buNone/>
            </a:pPr>
            <a:r>
              <a:rPr lang="en-US" dirty="0"/>
              <a:t>for x in range(5):    </a:t>
            </a:r>
          </a:p>
          <a:p>
            <a:pPr marL="0" indent="0">
              <a:buNone/>
            </a:pPr>
            <a:r>
              <a:rPr lang="en-US" dirty="0"/>
              <a:t>	print(x)</a:t>
            </a:r>
          </a:p>
          <a:p>
            <a:pPr marL="0" indent="0">
              <a:buNone/>
            </a:pPr>
            <a:endParaRPr lang="en-US" dirty="0"/>
          </a:p>
          <a:p>
            <a:pPr marL="0" indent="0">
              <a:buNone/>
            </a:pPr>
            <a:r>
              <a:rPr lang="en-US" dirty="0"/>
              <a:t>for x in range(3, 6):    </a:t>
            </a:r>
          </a:p>
          <a:p>
            <a:pPr marL="0" indent="0">
              <a:buNone/>
            </a:pPr>
            <a:r>
              <a:rPr lang="en-US" dirty="0"/>
              <a:t>	print(x)</a:t>
            </a:r>
          </a:p>
          <a:p>
            <a:pPr marL="0" indent="0">
              <a:buNone/>
            </a:pPr>
            <a:endParaRPr lang="en-US" dirty="0"/>
          </a:p>
          <a:p>
            <a:pPr marL="0" indent="0">
              <a:buNone/>
            </a:pPr>
            <a:r>
              <a:rPr lang="en-US" dirty="0"/>
              <a:t>for x in range(3, 8, 2):    </a:t>
            </a:r>
          </a:p>
          <a:p>
            <a:pPr marL="0" indent="0">
              <a:buNone/>
            </a:pPr>
            <a:r>
              <a:rPr lang="en-US" dirty="0"/>
              <a:t>	print(x)</a:t>
            </a:r>
            <a:endParaRPr lang="en-HK" dirty="0"/>
          </a:p>
        </p:txBody>
      </p:sp>
    </p:spTree>
    <p:extLst>
      <p:ext uri="{BB962C8B-B14F-4D97-AF65-F5344CB8AC3E}">
        <p14:creationId xmlns:p14="http://schemas.microsoft.com/office/powerpoint/2010/main" val="14618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7B13-8D4E-4D2F-A198-1F213DA7CA36}"/>
              </a:ext>
            </a:extLst>
          </p:cNvPr>
          <p:cNvSpPr>
            <a:spLocks noGrp="1"/>
          </p:cNvSpPr>
          <p:nvPr>
            <p:ph type="title"/>
          </p:nvPr>
        </p:nvSpPr>
        <p:spPr/>
        <p:txBody>
          <a:bodyPr/>
          <a:lstStyle/>
          <a:p>
            <a:r>
              <a:rPr lang="en-US" dirty="0"/>
              <a:t>While Loop</a:t>
            </a:r>
            <a:endParaRPr lang="en-HK" dirty="0"/>
          </a:p>
        </p:txBody>
      </p:sp>
      <p:sp>
        <p:nvSpPr>
          <p:cNvPr id="3" name="Content Placeholder 2">
            <a:extLst>
              <a:ext uri="{FF2B5EF4-FFF2-40B4-BE49-F238E27FC236}">
                <a16:creationId xmlns:a16="http://schemas.microsoft.com/office/drawing/2014/main" id="{916BC7DD-779C-46C4-AF71-E9A3A9449221}"/>
              </a:ext>
            </a:extLst>
          </p:cNvPr>
          <p:cNvSpPr>
            <a:spLocks noGrp="1"/>
          </p:cNvSpPr>
          <p:nvPr>
            <p:ph idx="1"/>
          </p:nvPr>
        </p:nvSpPr>
        <p:spPr/>
        <p:txBody>
          <a:bodyPr/>
          <a:lstStyle/>
          <a:p>
            <a:r>
              <a:rPr lang="en-US" dirty="0"/>
              <a:t>While loops repeat until a Boolean condition is met. </a:t>
            </a:r>
          </a:p>
          <a:p>
            <a:pPr marL="0" indent="0">
              <a:buNone/>
            </a:pPr>
            <a:r>
              <a:rPr lang="en-US" dirty="0"/>
              <a:t>count = 0</a:t>
            </a:r>
          </a:p>
          <a:p>
            <a:pPr marL="0" indent="0">
              <a:buNone/>
            </a:pPr>
            <a:r>
              <a:rPr lang="en-US" dirty="0"/>
              <a:t>while count &lt; 5:    </a:t>
            </a:r>
          </a:p>
          <a:p>
            <a:pPr marL="457200" lvl="1" indent="0">
              <a:buNone/>
            </a:pPr>
            <a:r>
              <a:rPr lang="en-US" dirty="0"/>
              <a:t>print(count)    </a:t>
            </a:r>
          </a:p>
          <a:p>
            <a:pPr marL="457200" lvl="1" indent="0">
              <a:buNone/>
            </a:pPr>
            <a:r>
              <a:rPr lang="en-US" dirty="0"/>
              <a:t>count += 1  # This is the same as count = count + 1</a:t>
            </a:r>
            <a:endParaRPr lang="en-HK" dirty="0"/>
          </a:p>
        </p:txBody>
      </p:sp>
    </p:spTree>
    <p:extLst>
      <p:ext uri="{BB962C8B-B14F-4D97-AF65-F5344CB8AC3E}">
        <p14:creationId xmlns:p14="http://schemas.microsoft.com/office/powerpoint/2010/main" val="216484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and Dictionaries</a:t>
            </a:r>
          </a:p>
        </p:txBody>
      </p:sp>
      <p:sp>
        <p:nvSpPr>
          <p:cNvPr id="3" name="Content Placeholder 2"/>
          <p:cNvSpPr>
            <a:spLocks noGrp="1"/>
          </p:cNvSpPr>
          <p:nvPr>
            <p:ph idx="1"/>
          </p:nvPr>
        </p:nvSpPr>
        <p:spPr/>
        <p:txBody>
          <a:bodyPr/>
          <a:lstStyle/>
          <a:p>
            <a:r>
              <a:rPr lang="en-US" dirty="0"/>
              <a:t>Build-in data structure for storing data set</a:t>
            </a:r>
          </a:p>
          <a:p>
            <a:r>
              <a:rPr lang="en-US" dirty="0"/>
              <a:t>Useful when integrate with Loop operations</a:t>
            </a:r>
          </a:p>
        </p:txBody>
      </p:sp>
    </p:spTree>
    <p:extLst>
      <p:ext uri="{BB962C8B-B14F-4D97-AF65-F5344CB8AC3E}">
        <p14:creationId xmlns:p14="http://schemas.microsoft.com/office/powerpoint/2010/main" val="391370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155833" y="274633"/>
            <a:ext cx="9993200" cy="1143200"/>
          </a:xfrm>
          <a:prstGeom prst="rect">
            <a:avLst/>
          </a:prstGeom>
        </p:spPr>
        <p:txBody>
          <a:bodyPr spcFirstLastPara="1" vert="horz" wrap="square" lIns="121900" tIns="121900" rIns="121900" bIns="121900" rtlCol="0" anchor="b" anchorCtr="0">
            <a:noAutofit/>
          </a:bodyPr>
          <a:lstStyle/>
          <a:p>
            <a:r>
              <a:rPr lang="en-GB"/>
              <a:t>List </a:t>
            </a:r>
            <a:endParaRPr/>
          </a:p>
        </p:txBody>
      </p:sp>
      <p:sp>
        <p:nvSpPr>
          <p:cNvPr id="158" name="Google Shape;158;p22"/>
          <p:cNvSpPr txBox="1">
            <a:spLocks noGrp="1"/>
          </p:cNvSpPr>
          <p:nvPr>
            <p:ph type="body" idx="1"/>
          </p:nvPr>
        </p:nvSpPr>
        <p:spPr>
          <a:xfrm>
            <a:off x="1155833" y="1600200"/>
            <a:ext cx="9993200" cy="4725600"/>
          </a:xfrm>
          <a:prstGeom prst="rect">
            <a:avLst/>
          </a:prstGeom>
        </p:spPr>
        <p:txBody>
          <a:bodyPr spcFirstLastPara="1" vert="horz" wrap="square" lIns="121900" tIns="121900" rIns="121900" bIns="121900" rtlCol="0" anchor="t" anchorCtr="0">
            <a:noAutofit/>
          </a:bodyPr>
          <a:lstStyle/>
          <a:p>
            <a:pPr marL="91438" indent="35558">
              <a:buNone/>
            </a:pPr>
            <a:r>
              <a:rPr lang="en-GB" dirty="0"/>
              <a:t>List is a container that stores a sequence of values.</a:t>
            </a:r>
            <a:endParaRPr sz="1867" dirty="0">
              <a:latin typeface="Courier New"/>
              <a:ea typeface="Courier New"/>
              <a:cs typeface="Courier New"/>
              <a:sym typeface="Courier New"/>
            </a:endParaRPr>
          </a:p>
          <a:p>
            <a:pPr marL="91438" indent="35558">
              <a:buNone/>
            </a:pPr>
            <a:r>
              <a:rPr lang="en-GB" sz="1867" dirty="0">
                <a:latin typeface="Courier New"/>
                <a:ea typeface="Courier New"/>
                <a:cs typeface="Courier New"/>
                <a:sym typeface="Courier New"/>
              </a:rPr>
              <a:t>students = </a:t>
            </a:r>
            <a:r>
              <a:rPr lang="en-GB" sz="1867" b="1" dirty="0">
                <a:latin typeface="Courier New"/>
                <a:ea typeface="Courier New"/>
                <a:cs typeface="Courier New"/>
                <a:sym typeface="Courier New"/>
              </a:rPr>
              <a:t>[</a:t>
            </a:r>
            <a:r>
              <a:rPr lang="en-GB" sz="1867" dirty="0">
                <a:latin typeface="Courier New"/>
                <a:ea typeface="Courier New"/>
                <a:cs typeface="Courier New"/>
                <a:sym typeface="Courier New"/>
              </a:rPr>
              <a:t>‘tester1’, ‘tester2’, ‘tester3’</a:t>
            </a:r>
            <a:r>
              <a:rPr lang="en-GB" sz="1867" b="1" dirty="0">
                <a:latin typeface="Courier New"/>
                <a:ea typeface="Courier New"/>
                <a:cs typeface="Courier New"/>
                <a:sym typeface="Courier New"/>
              </a:rPr>
              <a:t>]</a:t>
            </a:r>
            <a:endParaRPr sz="1867" b="1" dirty="0">
              <a:latin typeface="Courier New"/>
              <a:ea typeface="Courier New"/>
              <a:cs typeface="Courier New"/>
              <a:sym typeface="Courier New"/>
            </a:endParaRPr>
          </a:p>
          <a:p>
            <a:pPr marL="91438" indent="35558">
              <a:buNone/>
            </a:pPr>
            <a:r>
              <a:rPr lang="en-GB" sz="1867" dirty="0">
                <a:latin typeface="Courier New"/>
                <a:ea typeface="Courier New"/>
                <a:cs typeface="Courier New"/>
                <a:sym typeface="Courier New"/>
              </a:rPr>
              <a:t>lists = [‘Paul’, ‘Mathematics’, 123, 2018]</a:t>
            </a:r>
            <a:endParaRPr sz="1867" dirty="0">
              <a:latin typeface="Courier New"/>
              <a:ea typeface="Courier New"/>
              <a:cs typeface="Courier New"/>
              <a:sym typeface="Courier New"/>
            </a:endParaRPr>
          </a:p>
          <a:p>
            <a:pPr marL="91438" indent="35558">
              <a:buNone/>
            </a:pPr>
            <a:r>
              <a:rPr lang="en-GB" dirty="0"/>
              <a:t>Get the value from list using index (start from 0)</a:t>
            </a:r>
            <a:endParaRPr sz="1867" dirty="0">
              <a:latin typeface="Courier New"/>
              <a:ea typeface="Courier New"/>
              <a:cs typeface="Courier New"/>
              <a:sym typeface="Courier New"/>
            </a:endParaRPr>
          </a:p>
          <a:p>
            <a:pPr marL="91438" indent="35558">
              <a:buNone/>
            </a:pPr>
            <a:r>
              <a:rPr lang="en-GB" sz="1867" dirty="0">
                <a:latin typeface="Courier New"/>
                <a:ea typeface="Courier New"/>
                <a:cs typeface="Courier New"/>
                <a:sym typeface="Courier New"/>
              </a:rPr>
              <a:t>&gt;&gt; print (students[1]) </a:t>
            </a:r>
            <a:endParaRPr sz="1867" dirty="0">
              <a:latin typeface="Courier New"/>
              <a:ea typeface="Courier New"/>
              <a:cs typeface="Courier New"/>
              <a:sym typeface="Courier New"/>
            </a:endParaRPr>
          </a:p>
          <a:p>
            <a:pPr marL="91438" indent="35558">
              <a:buNone/>
            </a:pPr>
            <a:r>
              <a:rPr lang="en-GB" sz="1867" dirty="0">
                <a:latin typeface="Courier New"/>
                <a:ea typeface="Courier New"/>
                <a:cs typeface="Courier New"/>
                <a:sym typeface="Courier New"/>
              </a:rPr>
              <a:t>tester2</a:t>
            </a:r>
            <a:endParaRPr sz="1867" dirty="0">
              <a:latin typeface="Courier New"/>
              <a:ea typeface="Courier New"/>
              <a:cs typeface="Courier New"/>
              <a:sym typeface="Courier New"/>
            </a:endParaRPr>
          </a:p>
          <a:p>
            <a:pPr marL="91438" indent="35558">
              <a:buNone/>
            </a:pPr>
            <a:r>
              <a:rPr lang="en-GB" sz="1867" dirty="0">
                <a:latin typeface="Courier New"/>
                <a:ea typeface="Courier New"/>
                <a:cs typeface="Courier New"/>
                <a:sym typeface="Courier New"/>
              </a:rPr>
              <a:t>&gt;&gt; print (lists[3])</a:t>
            </a:r>
            <a:endParaRPr sz="1867" dirty="0">
              <a:latin typeface="Courier New"/>
              <a:ea typeface="Courier New"/>
              <a:cs typeface="Courier New"/>
              <a:sym typeface="Courier New"/>
            </a:endParaRPr>
          </a:p>
          <a:p>
            <a:pPr marL="91438" indent="35558">
              <a:spcAft>
                <a:spcPts val="200"/>
              </a:spcAft>
              <a:buNone/>
            </a:pPr>
            <a:r>
              <a:rPr lang="en-GB" sz="1867" dirty="0">
                <a:latin typeface="Courier New"/>
                <a:ea typeface="Courier New"/>
                <a:cs typeface="Courier New"/>
                <a:sym typeface="Courier New"/>
              </a:rPr>
              <a:t>2018</a:t>
            </a:r>
            <a:endParaRPr sz="1867" dirty="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files</a:t>
            </a:r>
          </a:p>
        </p:txBody>
      </p:sp>
      <p:sp>
        <p:nvSpPr>
          <p:cNvPr id="3" name="Content Placeholder 2"/>
          <p:cNvSpPr>
            <a:spLocks noGrp="1"/>
          </p:cNvSpPr>
          <p:nvPr>
            <p:ph idx="1"/>
          </p:nvPr>
        </p:nvSpPr>
        <p:spPr/>
        <p:txBody>
          <a:bodyPr/>
          <a:lstStyle/>
          <a:p>
            <a:r>
              <a:rPr lang="en-US" dirty="0"/>
              <a:t>f = open("</a:t>
            </a:r>
            <a:r>
              <a:rPr lang="en-US" dirty="0" err="1"/>
              <a:t>test.txt","r</a:t>
            </a:r>
            <a:r>
              <a:rPr lang="en-US" dirty="0"/>
              <a:t>") #opens file with name of "test.txt"</a:t>
            </a:r>
          </a:p>
          <a:p>
            <a:r>
              <a:rPr lang="en-US" dirty="0"/>
              <a:t>list = []</a:t>
            </a:r>
          </a:p>
          <a:p>
            <a:r>
              <a:rPr lang="en-US" b="1" dirty="0"/>
              <a:t>for</a:t>
            </a:r>
            <a:r>
              <a:rPr lang="en-US" dirty="0"/>
              <a:t> line </a:t>
            </a:r>
            <a:r>
              <a:rPr lang="en-US" b="1" dirty="0"/>
              <a:t>in</a:t>
            </a:r>
            <a:r>
              <a:rPr lang="en-US" dirty="0"/>
              <a:t> f:</a:t>
            </a:r>
          </a:p>
          <a:p>
            <a:r>
              <a:rPr lang="en-US" dirty="0"/>
              <a:t>    </a:t>
            </a:r>
            <a:r>
              <a:rPr lang="en-US" dirty="0" err="1"/>
              <a:t>list.append</a:t>
            </a:r>
            <a:r>
              <a:rPr lang="en-US" dirty="0"/>
              <a:t>(line)</a:t>
            </a:r>
          </a:p>
          <a:p>
            <a:r>
              <a:rPr lang="en-US" dirty="0"/>
              <a:t>print(list)</a:t>
            </a:r>
          </a:p>
          <a:p>
            <a:r>
              <a:rPr lang="en-US" dirty="0" err="1"/>
              <a:t>f.close</a:t>
            </a:r>
            <a:r>
              <a:rPr lang="en-US" dirty="0"/>
              <a:t>()</a:t>
            </a:r>
          </a:p>
          <a:p>
            <a:endParaRPr lang="en-US" dirty="0"/>
          </a:p>
        </p:txBody>
      </p:sp>
    </p:spTree>
    <p:extLst>
      <p:ext uri="{BB962C8B-B14F-4D97-AF65-F5344CB8AC3E}">
        <p14:creationId xmlns:p14="http://schemas.microsoft.com/office/powerpoint/2010/main" val="2556920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8"/>
          <p:cNvSpPr txBox="1">
            <a:spLocks noGrp="1"/>
          </p:cNvSpPr>
          <p:nvPr>
            <p:ph type="title"/>
          </p:nvPr>
        </p:nvSpPr>
        <p:spPr>
          <a:xfrm>
            <a:off x="1155833" y="274633"/>
            <a:ext cx="9993200" cy="1143200"/>
          </a:xfrm>
          <a:prstGeom prst="rect">
            <a:avLst/>
          </a:prstGeom>
        </p:spPr>
        <p:txBody>
          <a:bodyPr spcFirstLastPara="1" vert="horz" wrap="square" lIns="121900" tIns="121900" rIns="121900" bIns="121900" rtlCol="0" anchor="b" anchorCtr="0">
            <a:noAutofit/>
          </a:bodyPr>
          <a:lstStyle/>
          <a:p>
            <a:r>
              <a:rPr lang="en-GB" dirty="0"/>
              <a:t>Dictionary</a:t>
            </a:r>
            <a:endParaRPr dirty="0"/>
          </a:p>
        </p:txBody>
      </p:sp>
      <p:sp>
        <p:nvSpPr>
          <p:cNvPr id="556" name="Google Shape;556;p68"/>
          <p:cNvSpPr txBox="1">
            <a:spLocks noGrp="1"/>
          </p:cNvSpPr>
          <p:nvPr>
            <p:ph type="body" idx="1"/>
          </p:nvPr>
        </p:nvSpPr>
        <p:spPr>
          <a:xfrm>
            <a:off x="1155833" y="1600200"/>
            <a:ext cx="9993200" cy="4725600"/>
          </a:xfrm>
          <a:prstGeom prst="rect">
            <a:avLst/>
          </a:prstGeom>
        </p:spPr>
        <p:txBody>
          <a:bodyPr spcFirstLastPara="1" vert="horz" wrap="square" lIns="121900" tIns="121900" rIns="121900" bIns="121900" rtlCol="0" anchor="t" anchorCtr="0">
            <a:noAutofit/>
          </a:bodyPr>
          <a:lstStyle/>
          <a:p>
            <a:pPr marL="135464" indent="0">
              <a:buSzPts val="2000"/>
              <a:buNone/>
            </a:pPr>
            <a:r>
              <a:rPr lang="en-US" dirty="0"/>
              <a:t>A dictionary is a data type similar to arrays, but works with keys and values instead of indexes</a:t>
            </a:r>
            <a:endParaRPr sz="2667" dirty="0"/>
          </a:p>
          <a:p>
            <a:pPr indent="0">
              <a:buNone/>
            </a:pPr>
            <a:r>
              <a:rPr lang="en-GB" sz="2667" dirty="0">
                <a:latin typeface="Courier New"/>
                <a:ea typeface="Courier New"/>
                <a:cs typeface="Courier New"/>
                <a:sym typeface="Courier New"/>
              </a:rPr>
              <a:t>{</a:t>
            </a:r>
            <a:r>
              <a:rPr lang="en-GB" sz="2667" dirty="0">
                <a:solidFill>
                  <a:srgbClr val="FF0000"/>
                </a:solidFill>
                <a:latin typeface="Courier New"/>
                <a:ea typeface="Courier New"/>
                <a:cs typeface="Courier New"/>
                <a:sym typeface="Courier New"/>
              </a:rPr>
              <a:t>“John”</a:t>
            </a:r>
            <a:r>
              <a:rPr lang="en-GB" sz="2667" dirty="0">
                <a:latin typeface="Courier New"/>
                <a:ea typeface="Courier New"/>
                <a:cs typeface="Courier New"/>
                <a:sym typeface="Courier New"/>
              </a:rPr>
              <a:t>:”91234567”, </a:t>
            </a:r>
            <a:r>
              <a:rPr lang="en-GB" sz="2667" dirty="0">
                <a:solidFill>
                  <a:srgbClr val="FF0000"/>
                </a:solidFill>
                <a:latin typeface="Courier New"/>
                <a:ea typeface="Courier New"/>
                <a:cs typeface="Courier New"/>
                <a:sym typeface="Courier New"/>
              </a:rPr>
              <a:t>“Jack”</a:t>
            </a:r>
            <a:r>
              <a:rPr lang="en-GB" sz="2667" dirty="0">
                <a:latin typeface="Courier New"/>
                <a:ea typeface="Courier New"/>
                <a:cs typeface="Courier New"/>
                <a:sym typeface="Courier New"/>
              </a:rPr>
              <a:t>:”91234568”, </a:t>
            </a:r>
            <a:r>
              <a:rPr lang="en-GB" sz="2667" dirty="0">
                <a:solidFill>
                  <a:srgbClr val="FF0000"/>
                </a:solidFill>
                <a:latin typeface="Courier New"/>
                <a:ea typeface="Courier New"/>
                <a:cs typeface="Courier New"/>
                <a:sym typeface="Courier New"/>
              </a:rPr>
              <a:t>“Michael”</a:t>
            </a:r>
            <a:r>
              <a:rPr lang="en-GB" sz="2667" dirty="0">
                <a:latin typeface="Courier New"/>
                <a:ea typeface="Courier New"/>
                <a:cs typeface="Courier New"/>
                <a:sym typeface="Courier New"/>
              </a:rPr>
              <a:t>:” 91234569”}</a:t>
            </a:r>
            <a:endParaRPr sz="2667" dirty="0">
              <a:latin typeface="Courier New"/>
              <a:ea typeface="Courier New"/>
              <a:cs typeface="Courier New"/>
              <a:sym typeface="Courier New"/>
            </a:endParaRPr>
          </a:p>
          <a:p>
            <a:pPr marL="135464" indent="0">
              <a:buSzPts val="2000"/>
              <a:buNone/>
            </a:pPr>
            <a:br>
              <a:rPr lang="en-GB" sz="2667" dirty="0"/>
            </a:br>
            <a:r>
              <a:rPr lang="en-GB" sz="2667" dirty="0">
                <a:latin typeface="Courier New"/>
                <a:ea typeface="Courier New"/>
                <a:cs typeface="Courier New"/>
                <a:sym typeface="Courier New"/>
              </a:rPr>
              <a:t>{</a:t>
            </a:r>
            <a:r>
              <a:rPr lang="en-GB" sz="2667" dirty="0">
                <a:solidFill>
                  <a:srgbClr val="FF0000"/>
                </a:solidFill>
                <a:latin typeface="Courier New"/>
                <a:ea typeface="Courier New"/>
                <a:cs typeface="Courier New"/>
                <a:sym typeface="Courier New"/>
              </a:rPr>
              <a:t>“</a:t>
            </a:r>
            <a:r>
              <a:rPr lang="en-GB" sz="2667" dirty="0" err="1">
                <a:solidFill>
                  <a:srgbClr val="FF0000"/>
                </a:solidFill>
                <a:latin typeface="Courier New"/>
                <a:ea typeface="Courier New"/>
                <a:cs typeface="Courier New"/>
                <a:sym typeface="Courier New"/>
              </a:rPr>
              <a:t>name”</a:t>
            </a:r>
            <a:r>
              <a:rPr lang="en-GB" sz="2667" dirty="0" err="1">
                <a:latin typeface="Courier New"/>
                <a:ea typeface="Courier New"/>
                <a:cs typeface="Courier New"/>
                <a:sym typeface="Courier New"/>
              </a:rPr>
              <a:t>:”John</a:t>
            </a:r>
            <a:r>
              <a:rPr lang="en-GB" sz="2667" dirty="0">
                <a:latin typeface="Courier New"/>
                <a:ea typeface="Courier New"/>
                <a:cs typeface="Courier New"/>
                <a:sym typeface="Courier New"/>
              </a:rPr>
              <a:t>”, </a:t>
            </a:r>
            <a:r>
              <a:rPr lang="en-GB" sz="2667" dirty="0">
                <a:solidFill>
                  <a:srgbClr val="FF0000"/>
                </a:solidFill>
                <a:latin typeface="Courier New"/>
                <a:ea typeface="Courier New"/>
                <a:cs typeface="Courier New"/>
                <a:sym typeface="Courier New"/>
              </a:rPr>
              <a:t>“phone”</a:t>
            </a:r>
            <a:r>
              <a:rPr lang="en-GB" sz="2667" dirty="0">
                <a:latin typeface="Courier New"/>
                <a:ea typeface="Courier New"/>
                <a:cs typeface="Courier New"/>
                <a:sym typeface="Courier New"/>
              </a:rPr>
              <a:t>:”91234567”, </a:t>
            </a:r>
            <a:r>
              <a:rPr lang="en-GB" sz="2667" dirty="0">
                <a:solidFill>
                  <a:srgbClr val="FF0000"/>
                </a:solidFill>
                <a:latin typeface="Courier New"/>
                <a:ea typeface="Courier New"/>
                <a:cs typeface="Courier New"/>
                <a:sym typeface="Courier New"/>
              </a:rPr>
              <a:t>“</a:t>
            </a:r>
            <a:r>
              <a:rPr lang="en-GB" sz="2667" dirty="0" err="1">
                <a:solidFill>
                  <a:srgbClr val="FF0000"/>
                </a:solidFill>
                <a:latin typeface="Courier New"/>
                <a:ea typeface="Courier New"/>
                <a:cs typeface="Courier New"/>
                <a:sym typeface="Courier New"/>
              </a:rPr>
              <a:t>gender”</a:t>
            </a:r>
            <a:r>
              <a:rPr lang="en-GB" sz="2667" dirty="0" err="1">
                <a:latin typeface="Courier New"/>
                <a:ea typeface="Courier New"/>
                <a:cs typeface="Courier New"/>
                <a:sym typeface="Courier New"/>
              </a:rPr>
              <a:t>:”male</a:t>
            </a:r>
            <a:r>
              <a:rPr lang="en-GB" sz="2667" dirty="0">
                <a:latin typeface="Courier New"/>
                <a:ea typeface="Courier New"/>
                <a:cs typeface="Courier New"/>
                <a:sym typeface="Courier New"/>
              </a:rPr>
              <a:t>”}</a:t>
            </a:r>
          </a:p>
          <a:p>
            <a:pPr marL="135464" indent="0">
              <a:buSzPts val="2000"/>
              <a:buNone/>
            </a:pPr>
            <a:endParaRPr lang="en-GB" sz="2667" dirty="0">
              <a:latin typeface="Courier New"/>
              <a:ea typeface="Courier New"/>
              <a:cs typeface="Courier New"/>
              <a:sym typeface="Courier New"/>
            </a:endParaRPr>
          </a:p>
          <a:p>
            <a:pPr marL="135464" indent="0">
              <a:buSzPts val="2000"/>
              <a:buNone/>
            </a:pPr>
            <a:r>
              <a:rPr lang="en-GB" sz="2667" dirty="0">
                <a:latin typeface="Courier New"/>
                <a:ea typeface="Courier New"/>
                <a:cs typeface="Courier New"/>
                <a:sym typeface="Courier New"/>
              </a:rPr>
              <a:t>List[‘John’]=?</a:t>
            </a:r>
            <a:endParaRPr sz="2667" dirty="0">
              <a:latin typeface="Courier New"/>
              <a:ea typeface="Courier New"/>
              <a:cs typeface="Courier New"/>
              <a:sym typeface="Courier New"/>
            </a:endParaRPr>
          </a:p>
          <a:p>
            <a:pPr marL="91438" indent="35558">
              <a:spcAft>
                <a:spcPts val="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dirty="0"/>
              <a:t>What we cover</a:t>
            </a:r>
          </a:p>
        </p:txBody>
      </p:sp>
      <p:sp>
        <p:nvSpPr>
          <p:cNvPr id="3" name="Content Placeholder 2"/>
          <p:cNvSpPr>
            <a:spLocks noGrp="1"/>
          </p:cNvSpPr>
          <p:nvPr>
            <p:ph idx="1"/>
          </p:nvPr>
        </p:nvSpPr>
        <p:spPr>
          <a:xfrm>
            <a:off x="1136429" y="2278173"/>
            <a:ext cx="8057813" cy="3450613"/>
          </a:xfrm>
        </p:spPr>
        <p:txBody>
          <a:bodyPr anchor="ctr">
            <a:normAutofit/>
          </a:bodyPr>
          <a:lstStyle/>
          <a:p>
            <a:r>
              <a:rPr lang="en-US" sz="3200" b="1" dirty="0"/>
              <a:t>Rough idea what Python can perform</a:t>
            </a:r>
          </a:p>
          <a:p>
            <a:r>
              <a:rPr lang="en-US" sz="3200" b="1" dirty="0"/>
              <a:t>Data Manipulation and Management</a:t>
            </a:r>
          </a:p>
          <a:p>
            <a:pPr lvl="1"/>
            <a:r>
              <a:rPr lang="en-HK" sz="3200" b="1" dirty="0"/>
              <a:t>Concept of Data Visualisation and Analysis</a:t>
            </a:r>
            <a:endParaRPr lang="en-US" sz="3200" b="1" dirty="0"/>
          </a:p>
          <a:p>
            <a:r>
              <a:rPr lang="en-US" sz="3200" b="1" u="sng" dirty="0"/>
              <a:t>Fundamentals</a:t>
            </a:r>
            <a:r>
              <a:rPr lang="en-US" sz="3200" b="1" dirty="0"/>
              <a:t> of Python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1BCF0E0F-FA2E-4C19-AAA7-519DD4C058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00311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3"/>
          <p:cNvSpPr txBox="1">
            <a:spLocks noGrp="1"/>
          </p:cNvSpPr>
          <p:nvPr>
            <p:ph type="title"/>
          </p:nvPr>
        </p:nvSpPr>
        <p:spPr>
          <a:xfrm>
            <a:off x="1155833" y="274633"/>
            <a:ext cx="9993200" cy="1143200"/>
          </a:xfrm>
          <a:prstGeom prst="rect">
            <a:avLst/>
          </a:prstGeom>
        </p:spPr>
        <p:txBody>
          <a:bodyPr spcFirstLastPara="1" vert="horz" wrap="square" lIns="121900" tIns="121900" rIns="121900" bIns="121900" rtlCol="0" anchor="b" anchorCtr="0">
            <a:noAutofit/>
          </a:bodyPr>
          <a:lstStyle/>
          <a:p>
            <a:r>
              <a:rPr lang="en-GB"/>
              <a:t>List and Dictionary</a:t>
            </a:r>
            <a:endParaRPr/>
          </a:p>
        </p:txBody>
      </p:sp>
      <p:sp>
        <p:nvSpPr>
          <p:cNvPr id="586" name="Google Shape;586;p73"/>
          <p:cNvSpPr txBox="1">
            <a:spLocks noGrp="1"/>
          </p:cNvSpPr>
          <p:nvPr>
            <p:ph type="body" idx="1"/>
          </p:nvPr>
        </p:nvSpPr>
        <p:spPr>
          <a:xfrm>
            <a:off x="1155833" y="1600200"/>
            <a:ext cx="9993200" cy="4725600"/>
          </a:xfrm>
          <a:prstGeom prst="rect">
            <a:avLst/>
          </a:prstGeom>
        </p:spPr>
        <p:txBody>
          <a:bodyPr spcFirstLastPara="1" vert="horz" wrap="square" lIns="121900" tIns="121900" rIns="121900" bIns="121900" rtlCol="0" anchor="t" anchorCtr="0">
            <a:noAutofit/>
          </a:bodyPr>
          <a:lstStyle/>
          <a:p>
            <a:pPr marL="91438" indent="35558">
              <a:buNone/>
            </a:pPr>
            <a:r>
              <a:rPr lang="en-GB" dirty="0"/>
              <a:t>You can have list of dictionary...</a:t>
            </a:r>
            <a:endParaRPr dirty="0"/>
          </a:p>
          <a:p>
            <a:pPr marL="91438" indent="35558">
              <a:buNone/>
            </a:pPr>
            <a:r>
              <a:rPr lang="en-GB" sz="2400" dirty="0">
                <a:latin typeface="Courier New"/>
                <a:ea typeface="Courier New"/>
                <a:cs typeface="Courier New"/>
                <a:sym typeface="Courier New"/>
              </a:rPr>
              <a:t>librarians = [{‘</a:t>
            </a:r>
            <a:r>
              <a:rPr lang="en-GB" sz="2400" dirty="0" err="1">
                <a:latin typeface="Courier New"/>
                <a:ea typeface="Courier New"/>
                <a:cs typeface="Courier New"/>
                <a:sym typeface="Courier New"/>
              </a:rPr>
              <a:t>name’:’Vincent</a:t>
            </a:r>
            <a:r>
              <a:rPr lang="en-GB" sz="2400" dirty="0">
                <a:latin typeface="Courier New"/>
                <a:ea typeface="Courier New"/>
                <a:cs typeface="Courier New"/>
                <a:sym typeface="Courier New"/>
              </a:rPr>
              <a:t>', ‘email’:’</a:t>
            </a:r>
            <a:r>
              <a:rPr lang="en-GB" sz="2400" dirty="0" err="1">
                <a:latin typeface="Courier New"/>
                <a:ea typeface="Courier New"/>
                <a:cs typeface="Courier New"/>
                <a:sym typeface="Courier New"/>
              </a:rPr>
              <a:t>vincent@cuhk</a:t>
            </a:r>
            <a:r>
              <a:rPr lang="en-GB" sz="2400" dirty="0">
                <a:latin typeface="Courier New"/>
                <a:ea typeface="Courier New"/>
                <a:cs typeface="Courier New"/>
                <a:sym typeface="Courier New"/>
              </a:rPr>
              <a:t>', 'age’:25}, </a:t>
            </a:r>
          </a:p>
          <a:p>
            <a:pPr marL="91438" indent="35558">
              <a:buNone/>
            </a:pPr>
            <a:r>
              <a:rPr lang="en-GB" sz="2400" dirty="0">
                <a:latin typeface="Courier New"/>
                <a:ea typeface="Courier New"/>
                <a:cs typeface="Courier New"/>
                <a:sym typeface="Courier New"/>
              </a:rPr>
              <a:t>{'</a:t>
            </a:r>
            <a:r>
              <a:rPr lang="en-GB" sz="2400" dirty="0" err="1">
                <a:latin typeface="Courier New"/>
                <a:ea typeface="Courier New"/>
                <a:cs typeface="Courier New"/>
                <a:sym typeface="Courier New"/>
              </a:rPr>
              <a:t>name’:’Peter</a:t>
            </a:r>
            <a:r>
              <a:rPr lang="en-GB" sz="2400" dirty="0">
                <a:latin typeface="Courier New"/>
                <a:ea typeface="Courier New"/>
                <a:cs typeface="Courier New"/>
                <a:sym typeface="Courier New"/>
              </a:rPr>
              <a:t>’, ‘email’:’</a:t>
            </a:r>
            <a:r>
              <a:rPr lang="en-GB" sz="2400" dirty="0" err="1">
                <a:latin typeface="Courier New"/>
                <a:ea typeface="Courier New"/>
                <a:cs typeface="Courier New"/>
                <a:sym typeface="Courier New"/>
              </a:rPr>
              <a:t>peter@cuhk</a:t>
            </a:r>
            <a:r>
              <a:rPr lang="en-GB" sz="2400" dirty="0">
                <a:latin typeface="Courier New"/>
                <a:ea typeface="Courier New"/>
                <a:cs typeface="Courier New"/>
                <a:sym typeface="Courier New"/>
              </a:rPr>
              <a:t>’, 'age’:43}]</a:t>
            </a:r>
            <a:endParaRPr sz="2400" dirty="0">
              <a:latin typeface="Courier New"/>
              <a:ea typeface="Courier New"/>
              <a:cs typeface="Courier New"/>
              <a:sym typeface="Courier New"/>
            </a:endParaRPr>
          </a:p>
          <a:p>
            <a:pPr marL="91438" indent="35558">
              <a:buNone/>
            </a:pPr>
            <a:endParaRPr sz="2400" dirty="0">
              <a:latin typeface="Courier New"/>
              <a:ea typeface="Courier New"/>
              <a:cs typeface="Courier New"/>
              <a:sym typeface="Courier New"/>
            </a:endParaRPr>
          </a:p>
          <a:p>
            <a:pPr marL="91438" indent="35558">
              <a:buNone/>
            </a:pPr>
            <a:r>
              <a:rPr lang="en-GB" dirty="0"/>
              <a:t>Retrieve values by:</a:t>
            </a:r>
            <a:endParaRPr dirty="0"/>
          </a:p>
          <a:p>
            <a:pPr marL="91438" indent="35558">
              <a:buNone/>
            </a:pPr>
            <a:r>
              <a:rPr lang="en-GB" sz="2400" dirty="0">
                <a:latin typeface="Courier New"/>
                <a:ea typeface="Courier New"/>
                <a:cs typeface="Courier New"/>
                <a:sym typeface="Courier New"/>
              </a:rPr>
              <a:t>librarians[1] =&gt; {?}</a:t>
            </a:r>
            <a:endParaRPr sz="2400" dirty="0">
              <a:latin typeface="Courier New"/>
              <a:ea typeface="Courier New"/>
              <a:cs typeface="Courier New"/>
              <a:sym typeface="Courier New"/>
            </a:endParaRPr>
          </a:p>
          <a:p>
            <a:pPr marL="91438" indent="35558">
              <a:buNone/>
            </a:pPr>
            <a:r>
              <a:rPr lang="en-GB" sz="2400" dirty="0">
                <a:latin typeface="Courier New"/>
                <a:ea typeface="Courier New"/>
                <a:cs typeface="Courier New"/>
                <a:sym typeface="Courier New"/>
              </a:rPr>
              <a:t>librarians[0][‘age’] =&gt; ‘?'  </a:t>
            </a:r>
            <a:endParaRPr sz="2400" dirty="0">
              <a:latin typeface="Courier New"/>
              <a:ea typeface="Courier New"/>
              <a:cs typeface="Courier New"/>
              <a:sym typeface="Courier New"/>
            </a:endParaRPr>
          </a:p>
          <a:p>
            <a:pPr marL="91438" indent="35558">
              <a:buNone/>
            </a:pPr>
            <a:endParaRPr sz="2400" dirty="0">
              <a:latin typeface="Courier New"/>
              <a:ea typeface="Courier New"/>
              <a:cs typeface="Courier New"/>
              <a:sym typeface="Courier New"/>
            </a:endParaRPr>
          </a:p>
          <a:p>
            <a:pPr marL="91438" indent="35558">
              <a:spcAft>
                <a:spcPts val="200"/>
              </a:spcAft>
              <a:buNone/>
            </a:pPr>
            <a:endParaRPr sz="2400" dirty="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A6E2-D470-472C-8DBC-E52B609887EE}"/>
              </a:ext>
            </a:extLst>
          </p:cNvPr>
          <p:cNvSpPr>
            <a:spLocks noGrp="1"/>
          </p:cNvSpPr>
          <p:nvPr>
            <p:ph type="title"/>
          </p:nvPr>
        </p:nvSpPr>
        <p:spPr/>
        <p:txBody>
          <a:bodyPr/>
          <a:lstStyle/>
          <a:p>
            <a:r>
              <a:rPr lang="en-US" dirty="0"/>
              <a:t>Pandas</a:t>
            </a:r>
            <a:endParaRPr lang="en-HK" dirty="0"/>
          </a:p>
        </p:txBody>
      </p:sp>
      <p:sp>
        <p:nvSpPr>
          <p:cNvPr id="3" name="Text Placeholder 2">
            <a:extLst>
              <a:ext uri="{FF2B5EF4-FFF2-40B4-BE49-F238E27FC236}">
                <a16:creationId xmlns:a16="http://schemas.microsoft.com/office/drawing/2014/main" id="{0331CB35-CF1B-4A75-94B6-44EC22E8D3A3}"/>
              </a:ext>
            </a:extLst>
          </p:cNvPr>
          <p:cNvSpPr>
            <a:spLocks noGrp="1"/>
          </p:cNvSpPr>
          <p:nvPr>
            <p:ph type="body" idx="1"/>
          </p:nvPr>
        </p:nvSpPr>
        <p:spPr/>
        <p:txBody>
          <a:bodyPr/>
          <a:lstStyle/>
          <a:p>
            <a:r>
              <a:rPr lang="en-US" dirty="0"/>
              <a:t>Pandas is a high-level data manipulation tool </a:t>
            </a:r>
          </a:p>
          <a:p>
            <a:r>
              <a:rPr lang="en-US" dirty="0"/>
              <a:t>It is built on the </a:t>
            </a:r>
            <a:r>
              <a:rPr lang="en-US" dirty="0" err="1"/>
              <a:t>Numpy</a:t>
            </a:r>
            <a:r>
              <a:rPr lang="en-US" dirty="0"/>
              <a:t> package </a:t>
            </a:r>
          </a:p>
          <a:p>
            <a:r>
              <a:rPr lang="en-US" dirty="0"/>
              <a:t>Its key data structure is called the </a:t>
            </a:r>
            <a:r>
              <a:rPr lang="en-US" dirty="0" err="1"/>
              <a:t>DataFrame</a:t>
            </a:r>
            <a:endParaRPr lang="en-US" dirty="0"/>
          </a:p>
          <a:p>
            <a:r>
              <a:rPr lang="en-US" dirty="0"/>
              <a:t>	</a:t>
            </a:r>
            <a:r>
              <a:rPr lang="en-US" dirty="0" err="1"/>
              <a:t>DataFrames</a:t>
            </a:r>
            <a:r>
              <a:rPr lang="en-US" dirty="0"/>
              <a:t> allow you to store and manipulate tabular data </a:t>
            </a:r>
          </a:p>
          <a:p>
            <a:endParaRPr lang="en-HK" dirty="0"/>
          </a:p>
        </p:txBody>
      </p:sp>
    </p:spTree>
    <p:extLst>
      <p:ext uri="{BB962C8B-B14F-4D97-AF65-F5344CB8AC3E}">
        <p14:creationId xmlns:p14="http://schemas.microsoft.com/office/powerpoint/2010/main" val="237731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normAutofit lnSpcReduction="10000"/>
          </a:bodyPr>
          <a:lstStyle/>
          <a:p>
            <a:pPr marL="0" indent="0">
              <a:buNone/>
            </a:pPr>
            <a:r>
              <a:rPr lang="en-US" dirty="0"/>
              <a:t>import pandas as pd</a:t>
            </a:r>
          </a:p>
          <a:p>
            <a:pPr marL="0" indent="0">
              <a:buNone/>
            </a:pPr>
            <a:r>
              <a:rPr lang="en-US" dirty="0"/>
              <a:t>df1 = </a:t>
            </a:r>
            <a:r>
              <a:rPr lang="en-US" dirty="0" err="1"/>
              <a:t>pd.DataFrame</a:t>
            </a:r>
            <a:r>
              <a:rPr lang="en-US" dirty="0"/>
              <a:t>({</a:t>
            </a:r>
          </a:p>
          <a:p>
            <a:pPr marL="0" indent="0">
              <a:buNone/>
            </a:pPr>
            <a:r>
              <a:rPr lang="en-US" dirty="0"/>
              <a:t># Propagate </a:t>
            </a:r>
            <a:r>
              <a:rPr lang="en-US" dirty="0" err="1"/>
              <a:t>dataframe</a:t>
            </a:r>
            <a:r>
              <a:rPr lang="en-US" dirty="0"/>
              <a:t> as a dictionary object</a:t>
            </a:r>
          </a:p>
          <a:p>
            <a:pPr marL="0" indent="0">
              <a:buNone/>
            </a:pPr>
            <a:r>
              <a:rPr lang="en-US" dirty="0"/>
              <a:t>'Student ID': [1, 2, 3, 4],</a:t>
            </a:r>
          </a:p>
          <a:p>
            <a:pPr marL="0" indent="0">
              <a:buNone/>
            </a:pPr>
            <a:r>
              <a:rPr lang="en-US" dirty="0"/>
              <a:t># add other fields</a:t>
            </a:r>
          </a:p>
          <a:p>
            <a:pPr marL="0" indent="0">
              <a:buNone/>
            </a:pPr>
            <a:r>
              <a:rPr lang="en-US" dirty="0"/>
              <a:t> 'Name': ['tester1','tester2','tester3','tester4'],</a:t>
            </a:r>
          </a:p>
          <a:p>
            <a:pPr marL="0" indent="0">
              <a:buNone/>
            </a:pPr>
            <a:r>
              <a:rPr lang="en-US" dirty="0"/>
              <a:t>'Age':['25','26','27','28']</a:t>
            </a:r>
          </a:p>
          <a:p>
            <a:pPr marL="0" indent="0">
              <a:buNone/>
            </a:pPr>
            <a:r>
              <a:rPr lang="en-US" dirty="0"/>
              <a:t>})</a:t>
            </a:r>
          </a:p>
          <a:p>
            <a:pPr marL="0" indent="0">
              <a:buNone/>
            </a:pPr>
            <a:r>
              <a:rPr lang="en-US" dirty="0"/>
              <a:t>print(df1)</a:t>
            </a:r>
          </a:p>
          <a:p>
            <a:pPr marL="0" indent="0">
              <a:buNone/>
            </a:pPr>
            <a:endParaRPr lang="en-US" dirty="0"/>
          </a:p>
        </p:txBody>
      </p:sp>
    </p:spTree>
    <p:extLst>
      <p:ext uri="{BB962C8B-B14F-4D97-AF65-F5344CB8AC3E}">
        <p14:creationId xmlns:p14="http://schemas.microsoft.com/office/powerpoint/2010/main" val="365477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D1E-2AA2-4B8D-A82A-A925342627D2}"/>
              </a:ext>
            </a:extLst>
          </p:cNvPr>
          <p:cNvSpPr>
            <a:spLocks noGrp="1"/>
          </p:cNvSpPr>
          <p:nvPr>
            <p:ph type="title"/>
          </p:nvPr>
        </p:nvSpPr>
        <p:spPr/>
        <p:txBody>
          <a:bodyPr/>
          <a:lstStyle/>
          <a:p>
            <a:r>
              <a:rPr lang="en-US" dirty="0"/>
              <a:t>Output</a:t>
            </a:r>
            <a:endParaRPr lang="en-HK" dirty="0"/>
          </a:p>
        </p:txBody>
      </p:sp>
      <p:sp>
        <p:nvSpPr>
          <p:cNvPr id="3" name="Content Placeholder 2">
            <a:extLst>
              <a:ext uri="{FF2B5EF4-FFF2-40B4-BE49-F238E27FC236}">
                <a16:creationId xmlns:a16="http://schemas.microsoft.com/office/drawing/2014/main" id="{08EE43E0-D4AC-451B-97D7-9E9AF1462126}"/>
              </a:ext>
            </a:extLst>
          </p:cNvPr>
          <p:cNvSpPr>
            <a:spLocks noGrp="1"/>
          </p:cNvSpPr>
          <p:nvPr>
            <p:ph idx="1"/>
          </p:nvPr>
        </p:nvSpPr>
        <p:spPr/>
        <p:txBody>
          <a:bodyPr/>
          <a:lstStyle/>
          <a:p>
            <a:r>
              <a:rPr lang="en-HK" dirty="0"/>
              <a:t>Student ID     Name Age</a:t>
            </a:r>
          </a:p>
          <a:p>
            <a:r>
              <a:rPr lang="en-HK" dirty="0"/>
              <a:t>0           1  tester1  25</a:t>
            </a:r>
          </a:p>
          <a:p>
            <a:r>
              <a:rPr lang="en-HK" dirty="0"/>
              <a:t>1           2  tester2  26</a:t>
            </a:r>
          </a:p>
          <a:p>
            <a:r>
              <a:rPr lang="en-HK" dirty="0"/>
              <a:t>2           3  tester3  27</a:t>
            </a:r>
          </a:p>
          <a:p>
            <a:r>
              <a:rPr lang="en-HK" dirty="0"/>
              <a:t>3           4  tester4  28</a:t>
            </a:r>
          </a:p>
          <a:p>
            <a:endParaRPr lang="en-HK" dirty="0"/>
          </a:p>
        </p:txBody>
      </p:sp>
    </p:spTree>
    <p:extLst>
      <p:ext uri="{BB962C8B-B14F-4D97-AF65-F5344CB8AC3E}">
        <p14:creationId xmlns:p14="http://schemas.microsoft.com/office/powerpoint/2010/main" val="3023699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2AC6-B71E-456B-A36D-36FF58DCA947}"/>
              </a:ext>
            </a:extLst>
          </p:cNvPr>
          <p:cNvSpPr>
            <a:spLocks noGrp="1"/>
          </p:cNvSpPr>
          <p:nvPr>
            <p:ph type="title"/>
          </p:nvPr>
        </p:nvSpPr>
        <p:spPr/>
        <p:txBody>
          <a:bodyPr/>
          <a:lstStyle/>
          <a:p>
            <a:r>
              <a:rPr lang="en-US" dirty="0"/>
              <a:t>Pandas</a:t>
            </a:r>
            <a:endParaRPr lang="en-HK" dirty="0"/>
          </a:p>
        </p:txBody>
      </p:sp>
      <p:sp>
        <p:nvSpPr>
          <p:cNvPr id="3" name="Content Placeholder 2">
            <a:extLst>
              <a:ext uri="{FF2B5EF4-FFF2-40B4-BE49-F238E27FC236}">
                <a16:creationId xmlns:a16="http://schemas.microsoft.com/office/drawing/2014/main" id="{3DEEE091-2CD2-405A-8BCF-23266E72DC71}"/>
              </a:ext>
            </a:extLst>
          </p:cNvPr>
          <p:cNvSpPr>
            <a:spLocks noGrp="1"/>
          </p:cNvSpPr>
          <p:nvPr>
            <p:ph idx="1"/>
          </p:nvPr>
        </p:nvSpPr>
        <p:spPr/>
        <p:txBody>
          <a:bodyPr/>
          <a:lstStyle/>
          <a:p>
            <a:r>
              <a:rPr lang="en-US" dirty="0">
                <a:hlinkClick r:id="rId2"/>
              </a:rPr>
              <a:t>https://www.learnpython.org/en/Pandas_Basics</a:t>
            </a:r>
            <a:endParaRPr lang="en-US" dirty="0"/>
          </a:p>
          <a:p>
            <a:r>
              <a:rPr lang="en-US" dirty="0"/>
              <a:t>cars = </a:t>
            </a:r>
            <a:r>
              <a:rPr lang="en-US" dirty="0" err="1"/>
              <a:t>pd.read_csv</a:t>
            </a:r>
            <a:r>
              <a:rPr lang="en-US" dirty="0"/>
              <a:t>('cars.csv’)</a:t>
            </a:r>
          </a:p>
          <a:p>
            <a:r>
              <a:rPr lang="en-HK" dirty="0" err="1"/>
              <a:t>pd.read_csv</a:t>
            </a:r>
            <a:r>
              <a:rPr lang="en-HK" dirty="0"/>
              <a:t>('zoo.csv', delimiter = ',')</a:t>
            </a:r>
          </a:p>
        </p:txBody>
      </p:sp>
    </p:spTree>
    <p:extLst>
      <p:ext uri="{BB962C8B-B14F-4D97-AF65-F5344CB8AC3E}">
        <p14:creationId xmlns:p14="http://schemas.microsoft.com/office/powerpoint/2010/main" val="1803948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r>
              <a:rPr lang="en-US" dirty="0"/>
              <a:t>What is matplotlib</a:t>
            </a:r>
          </a:p>
        </p:txBody>
      </p:sp>
      <p:sp>
        <p:nvSpPr>
          <p:cNvPr id="10" name="Content Placeholder 9">
            <a:extLst>
              <a:ext uri="{FF2B5EF4-FFF2-40B4-BE49-F238E27FC236}">
                <a16:creationId xmlns:a16="http://schemas.microsoft.com/office/drawing/2014/main" id="{24D3E86C-78C0-4C5C-B473-D7589A8BFF47}"/>
              </a:ext>
            </a:extLst>
          </p:cNvPr>
          <p:cNvSpPr>
            <a:spLocks noGrp="1"/>
          </p:cNvSpPr>
          <p:nvPr>
            <p:ph idx="1"/>
          </p:nvPr>
        </p:nvSpPr>
        <p:spPr>
          <a:xfrm>
            <a:off x="1136429" y="2278173"/>
            <a:ext cx="6467867" cy="3450613"/>
          </a:xfrm>
        </p:spPr>
        <p:txBody>
          <a:bodyPr anchor="ctr">
            <a:normAutofit/>
          </a:bodyPr>
          <a:lstStyle/>
          <a:p>
            <a:r>
              <a:rPr lang="en-US" dirty="0"/>
              <a:t>Matplotlib tries to make easy things easy and hard things possible. </a:t>
            </a:r>
          </a:p>
          <a:p>
            <a:r>
              <a:rPr lang="en-US" dirty="0"/>
              <a:t>You can generate plots, histograms, power spectra, bar charts, </a:t>
            </a:r>
            <a:r>
              <a:rPr lang="en-US" dirty="0" err="1"/>
              <a:t>errorcharts</a:t>
            </a:r>
            <a:r>
              <a:rPr lang="en-US" dirty="0"/>
              <a:t>, scatterplots, etc., with just a few lines of code. </a:t>
            </a:r>
            <a:endParaRPr lang="en-US" sz="2400" dirty="0"/>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ACF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691F8CDF-8F79-4744-8FA1-54FBE9635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51739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F119-C213-4754-A458-97002CE5EF17}"/>
              </a:ext>
            </a:extLst>
          </p:cNvPr>
          <p:cNvSpPr>
            <a:spLocks noGrp="1"/>
          </p:cNvSpPr>
          <p:nvPr>
            <p:ph type="title"/>
          </p:nvPr>
        </p:nvSpPr>
        <p:spPr/>
        <p:txBody>
          <a:bodyPr/>
          <a:lstStyle/>
          <a:p>
            <a:r>
              <a:rPr lang="en-US" dirty="0"/>
              <a:t>matplotlib</a:t>
            </a:r>
            <a:endParaRPr lang="en-HK" dirty="0"/>
          </a:p>
        </p:txBody>
      </p:sp>
      <p:sp>
        <p:nvSpPr>
          <p:cNvPr id="3" name="Content Placeholder 2">
            <a:extLst>
              <a:ext uri="{FF2B5EF4-FFF2-40B4-BE49-F238E27FC236}">
                <a16:creationId xmlns:a16="http://schemas.microsoft.com/office/drawing/2014/main" id="{C2C2BD38-9758-4383-9125-FCC2521132EC}"/>
              </a:ext>
            </a:extLst>
          </p:cNvPr>
          <p:cNvSpPr>
            <a:spLocks noGrp="1"/>
          </p:cNvSpPr>
          <p:nvPr>
            <p:ph idx="1"/>
          </p:nvPr>
        </p:nvSpPr>
        <p:spPr/>
        <p:txBody>
          <a:bodyPr/>
          <a:lstStyle/>
          <a:p>
            <a:r>
              <a:rPr lang="en-HK" dirty="0"/>
              <a:t>from matplotlib import </a:t>
            </a:r>
            <a:r>
              <a:rPr lang="en-HK" dirty="0" err="1"/>
              <a:t>pyplot</a:t>
            </a:r>
            <a:r>
              <a:rPr lang="en-HK" dirty="0"/>
              <a:t> as </a:t>
            </a:r>
            <a:r>
              <a:rPr lang="en-HK" dirty="0" err="1"/>
              <a:t>plt</a:t>
            </a:r>
            <a:endParaRPr lang="en-HK" dirty="0"/>
          </a:p>
          <a:p>
            <a:r>
              <a:rPr lang="en-HK" dirty="0" err="1"/>
              <a:t>ax</a:t>
            </a:r>
            <a:r>
              <a:rPr lang="en-HK" dirty="0"/>
              <a:t> = </a:t>
            </a:r>
            <a:r>
              <a:rPr lang="en-HK" dirty="0" err="1"/>
              <a:t>plt.subplot</a:t>
            </a:r>
            <a:r>
              <a:rPr lang="en-HK" dirty="0"/>
              <a:t>()</a:t>
            </a:r>
          </a:p>
          <a:p>
            <a:r>
              <a:rPr lang="en-HK" dirty="0" err="1"/>
              <a:t>plt.bar</a:t>
            </a:r>
            <a:r>
              <a:rPr lang="en-HK" dirty="0"/>
              <a:t>(range(</a:t>
            </a:r>
            <a:r>
              <a:rPr lang="en-HK" dirty="0" err="1"/>
              <a:t>len</a:t>
            </a:r>
            <a:r>
              <a:rPr lang="en-HK" dirty="0"/>
              <a:t>(df1.Name)),df1.Age)</a:t>
            </a:r>
          </a:p>
          <a:p>
            <a:r>
              <a:rPr lang="en-HK" dirty="0" err="1"/>
              <a:t>ax.set_xticks</a:t>
            </a:r>
            <a:r>
              <a:rPr lang="en-HK" dirty="0"/>
              <a:t>([0,1,2,3])</a:t>
            </a:r>
          </a:p>
          <a:p>
            <a:r>
              <a:rPr lang="en-HK" dirty="0" err="1"/>
              <a:t>ax.set_xticklabels</a:t>
            </a:r>
            <a:r>
              <a:rPr lang="en-HK" dirty="0"/>
              <a:t>(df1.Name, rotation=40)</a:t>
            </a:r>
          </a:p>
          <a:p>
            <a:r>
              <a:rPr lang="en-HK" dirty="0" err="1"/>
              <a:t>plt.show</a:t>
            </a:r>
            <a:r>
              <a:rPr lang="en-HK" dirty="0"/>
              <a:t>()</a:t>
            </a:r>
          </a:p>
          <a:p>
            <a:endParaRPr lang="en-HK" dirty="0"/>
          </a:p>
        </p:txBody>
      </p:sp>
    </p:spTree>
    <p:extLst>
      <p:ext uri="{BB962C8B-B14F-4D97-AF65-F5344CB8AC3E}">
        <p14:creationId xmlns:p14="http://schemas.microsoft.com/office/powerpoint/2010/main" val="3446717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idx="1"/>
          </p:nvPr>
        </p:nvSpPr>
        <p:spPr/>
        <p:txBody>
          <a:bodyPr>
            <a:normAutofit fontScale="62500" lnSpcReduction="20000"/>
          </a:bodyPr>
          <a:lstStyle/>
          <a:p>
            <a:r>
              <a:rPr lang="en-US" b="1" dirty="0"/>
              <a:t>import </a:t>
            </a:r>
            <a:r>
              <a:rPr lang="en-US" b="1" dirty="0" err="1"/>
              <a:t>matplotlib.pyplot</a:t>
            </a:r>
            <a:r>
              <a:rPr lang="en-US" b="1" dirty="0"/>
              <a:t> as </a:t>
            </a:r>
            <a:r>
              <a:rPr lang="en-US" b="1" dirty="0" err="1"/>
              <a:t>plt</a:t>
            </a:r>
            <a:endParaRPr lang="en-US" b="1" dirty="0"/>
          </a:p>
          <a:p>
            <a:r>
              <a:rPr lang="en-US" b="1" dirty="0"/>
              <a:t>import </a:t>
            </a:r>
            <a:r>
              <a:rPr lang="en-US" b="1" dirty="0" err="1"/>
              <a:t>numpy</a:t>
            </a:r>
            <a:r>
              <a:rPr lang="en-US" b="1" dirty="0"/>
              <a:t> as np</a:t>
            </a:r>
          </a:p>
          <a:p>
            <a:endParaRPr lang="en-US" b="1" dirty="0"/>
          </a:p>
          <a:p>
            <a:r>
              <a:rPr lang="en-US" b="1" dirty="0"/>
              <a:t>t = </a:t>
            </a:r>
            <a:r>
              <a:rPr lang="en-US" b="1" dirty="0" err="1"/>
              <a:t>np.arange</a:t>
            </a:r>
            <a:r>
              <a:rPr lang="en-US" b="1" dirty="0"/>
              <a:t>(0.0, 2.0, 0.01)</a:t>
            </a:r>
          </a:p>
          <a:p>
            <a:r>
              <a:rPr lang="en-US" b="1" dirty="0"/>
              <a:t>s = 1 + </a:t>
            </a:r>
            <a:r>
              <a:rPr lang="en-US" b="1" dirty="0" err="1"/>
              <a:t>np.sin</a:t>
            </a:r>
            <a:r>
              <a:rPr lang="en-US" b="1" dirty="0"/>
              <a:t>(2*</a:t>
            </a:r>
            <a:r>
              <a:rPr lang="en-US" b="1" dirty="0" err="1"/>
              <a:t>np.pi</a:t>
            </a:r>
            <a:r>
              <a:rPr lang="en-US" b="1" dirty="0"/>
              <a:t>*t)</a:t>
            </a:r>
          </a:p>
          <a:p>
            <a:r>
              <a:rPr lang="en-US" b="1" dirty="0" err="1"/>
              <a:t>plt.plot</a:t>
            </a:r>
            <a:r>
              <a:rPr lang="en-US" b="1" dirty="0"/>
              <a:t>(t, s)</a:t>
            </a:r>
          </a:p>
          <a:p>
            <a:endParaRPr lang="en-US" b="1" dirty="0"/>
          </a:p>
          <a:p>
            <a:r>
              <a:rPr lang="en-US" b="1" dirty="0" err="1"/>
              <a:t>plt.xlabel</a:t>
            </a:r>
            <a:r>
              <a:rPr lang="en-US" b="1" dirty="0"/>
              <a:t>('time (s)')</a:t>
            </a:r>
          </a:p>
          <a:p>
            <a:r>
              <a:rPr lang="en-US" b="1" dirty="0" err="1"/>
              <a:t>plt.ylabel</a:t>
            </a:r>
            <a:r>
              <a:rPr lang="en-US" b="1" dirty="0"/>
              <a:t>('voltage (mV)')</a:t>
            </a:r>
          </a:p>
          <a:p>
            <a:r>
              <a:rPr lang="en-US" b="1" dirty="0" err="1"/>
              <a:t>plt.title</a:t>
            </a:r>
            <a:r>
              <a:rPr lang="en-US" b="1" dirty="0"/>
              <a:t>('About as simple as it gets, folks')</a:t>
            </a:r>
          </a:p>
          <a:p>
            <a:r>
              <a:rPr lang="en-US" b="1" dirty="0" err="1"/>
              <a:t>plt.grid</a:t>
            </a:r>
            <a:r>
              <a:rPr lang="en-US" b="1" dirty="0"/>
              <a:t>(True)</a:t>
            </a:r>
          </a:p>
          <a:p>
            <a:r>
              <a:rPr lang="en-US" b="1" dirty="0" err="1"/>
              <a:t>plt.savefig</a:t>
            </a:r>
            <a:r>
              <a:rPr lang="en-US" b="1" dirty="0"/>
              <a:t>("test.png")</a:t>
            </a:r>
          </a:p>
          <a:p>
            <a:r>
              <a:rPr lang="en-US" b="1" dirty="0" err="1"/>
              <a:t>plt.show</a:t>
            </a:r>
            <a:r>
              <a:rPr lang="en-US" b="1" dirty="0"/>
              <a:t>()</a:t>
            </a:r>
          </a:p>
        </p:txBody>
      </p:sp>
    </p:spTree>
    <p:extLst>
      <p:ext uri="{BB962C8B-B14F-4D97-AF65-F5344CB8AC3E}">
        <p14:creationId xmlns:p14="http://schemas.microsoft.com/office/powerpoint/2010/main" val="1456209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Colaboratory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a:solidFill>
                  <a:srgbClr val="000000"/>
                </a:solidFill>
              </a:rPr>
              <a:t>Colaboratory is a free Jupyter notebook environment that requires no setup and runs entirely in the cloud.</a:t>
            </a:r>
            <a:endParaRPr lang="en-US" sz="2400">
              <a:solidFill>
                <a:srgbClr val="000000"/>
              </a:solidFill>
              <a:hlinkClick r:id="rId4"/>
            </a:endParaRPr>
          </a:p>
          <a:p>
            <a:r>
              <a:rPr lang="en-US" sz="2400">
                <a:solidFill>
                  <a:srgbClr val="000000"/>
                </a:solidFill>
                <a:hlinkClick r:id="rId4"/>
              </a:rPr>
              <a:t>https://colab.research.google.com/notebooks/charts.ipynb#scrollTo=08RTGn_xE3MP</a:t>
            </a:r>
            <a:endParaRPr lang="en-US" sz="2400">
              <a:solidFill>
                <a:srgbClr val="000000"/>
              </a:solidFill>
            </a:endParaRPr>
          </a:p>
          <a:p>
            <a:endParaRPr 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1860220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439A-DA52-4DA7-BDD7-C2BFF6E06CBE}"/>
              </a:ext>
            </a:extLst>
          </p:cNvPr>
          <p:cNvSpPr>
            <a:spLocks noGrp="1"/>
          </p:cNvSpPr>
          <p:nvPr>
            <p:ph type="title"/>
          </p:nvPr>
        </p:nvSpPr>
        <p:spPr/>
        <p:txBody>
          <a:bodyPr/>
          <a:lstStyle/>
          <a:p>
            <a:r>
              <a:rPr lang="en-US" dirty="0"/>
              <a:t>Final exercise</a:t>
            </a:r>
            <a:endParaRPr lang="en-HK" dirty="0"/>
          </a:p>
        </p:txBody>
      </p:sp>
      <p:sp>
        <p:nvSpPr>
          <p:cNvPr id="3" name="Content Placeholder 2">
            <a:extLst>
              <a:ext uri="{FF2B5EF4-FFF2-40B4-BE49-F238E27FC236}">
                <a16:creationId xmlns:a16="http://schemas.microsoft.com/office/drawing/2014/main" id="{5EEC4267-C4DF-4A01-A9CB-C2B1EAE1FE5A}"/>
              </a:ext>
            </a:extLst>
          </p:cNvPr>
          <p:cNvSpPr>
            <a:spLocks noGrp="1"/>
          </p:cNvSpPr>
          <p:nvPr>
            <p:ph idx="1"/>
          </p:nvPr>
        </p:nvSpPr>
        <p:spPr/>
        <p:txBody>
          <a:bodyPr/>
          <a:lstStyle/>
          <a:p>
            <a:r>
              <a:rPr lang="en-US" dirty="0"/>
              <a:t>A stock report</a:t>
            </a:r>
          </a:p>
          <a:p>
            <a:pPr lvl="1"/>
            <a:r>
              <a:rPr lang="en-US" dirty="0"/>
              <a:t>Get URL request</a:t>
            </a:r>
          </a:p>
          <a:p>
            <a:pPr lvl="1"/>
            <a:r>
              <a:rPr lang="en-US" dirty="0"/>
              <a:t>Interoperable with json</a:t>
            </a:r>
          </a:p>
          <a:p>
            <a:pPr lvl="1"/>
            <a:r>
              <a:rPr lang="en-US" dirty="0"/>
              <a:t>Export to csv file</a:t>
            </a:r>
          </a:p>
          <a:p>
            <a:pPr lvl="1"/>
            <a:r>
              <a:rPr lang="en-US" dirty="0"/>
              <a:t>For loop handing</a:t>
            </a:r>
          </a:p>
          <a:p>
            <a:pPr lvl="1"/>
            <a:r>
              <a:rPr lang="en-US" dirty="0"/>
              <a:t>Pandas df</a:t>
            </a:r>
          </a:p>
          <a:p>
            <a:pPr lvl="1"/>
            <a:r>
              <a:rPr lang="en-US" dirty="0"/>
              <a:t>Matplotlib</a:t>
            </a:r>
          </a:p>
          <a:p>
            <a:pPr lvl="1"/>
            <a:endParaRPr lang="en-HK" dirty="0"/>
          </a:p>
        </p:txBody>
      </p:sp>
    </p:spTree>
    <p:extLst>
      <p:ext uri="{BB962C8B-B14F-4D97-AF65-F5344CB8AC3E}">
        <p14:creationId xmlns:p14="http://schemas.microsoft.com/office/powerpoint/2010/main" val="231539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 in Python</a:t>
            </a:r>
          </a:p>
        </p:txBody>
      </p:sp>
      <p:sp>
        <p:nvSpPr>
          <p:cNvPr id="3" name="Content Placeholder 2"/>
          <p:cNvSpPr>
            <a:spLocks noGrp="1"/>
          </p:cNvSpPr>
          <p:nvPr>
            <p:ph idx="1"/>
          </p:nvPr>
        </p:nvSpPr>
        <p:spPr/>
        <p:txBody>
          <a:bodyPr/>
          <a:lstStyle/>
          <a:p>
            <a:r>
              <a:rPr lang="en-US" dirty="0"/>
              <a:t>Code readability</a:t>
            </a:r>
          </a:p>
          <a:p>
            <a:r>
              <a:rPr lang="en-US" dirty="0"/>
              <a:t>Highly extensible programming language </a:t>
            </a:r>
          </a:p>
          <a:p>
            <a:pPr lvl="1"/>
            <a:r>
              <a:rPr lang="en-US" dirty="0"/>
              <a:t>Many pieces of functionality can be added </a:t>
            </a:r>
          </a:p>
          <a:p>
            <a:pPr lvl="1"/>
            <a:r>
              <a:rPr lang="en-US" dirty="0"/>
              <a:t>But the core language still remains small</a:t>
            </a:r>
          </a:p>
          <a:p>
            <a:endParaRPr lang="en-US" dirty="0"/>
          </a:p>
        </p:txBody>
      </p:sp>
    </p:spTree>
    <p:extLst>
      <p:ext uri="{BB962C8B-B14F-4D97-AF65-F5344CB8AC3E}">
        <p14:creationId xmlns:p14="http://schemas.microsoft.com/office/powerpoint/2010/main" val="2184434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Interoperability and open standards</a:t>
            </a:r>
          </a:p>
        </p:txBody>
      </p:sp>
      <p:sp>
        <p:nvSpPr>
          <p:cNvPr id="5" name="Content Placeholder 4"/>
          <p:cNvSpPr>
            <a:spLocks noGrp="1"/>
          </p:cNvSpPr>
          <p:nvPr>
            <p:ph idx="1"/>
          </p:nvPr>
        </p:nvSpPr>
        <p:spPr/>
        <p:txBody>
          <a:bodyPr>
            <a:normAutofit/>
          </a:bodyPr>
          <a:lstStyle/>
          <a:p>
            <a:r>
              <a:rPr lang="en-GB" sz="3733" dirty="0"/>
              <a:t>Data Exchange</a:t>
            </a:r>
          </a:p>
          <a:p>
            <a:pPr lvl="1"/>
            <a:r>
              <a:rPr lang="en-GB" sz="3200" dirty="0">
                <a:solidFill>
                  <a:srgbClr val="FFC000"/>
                </a:solidFill>
              </a:rPr>
              <a:t>Interoperability</a:t>
            </a:r>
          </a:p>
          <a:p>
            <a:pPr lvl="2"/>
            <a:r>
              <a:rPr lang="en-GB" sz="3200" dirty="0"/>
              <a:t>Data can be exchanged between different systems from different vendors</a:t>
            </a:r>
          </a:p>
          <a:p>
            <a:pPr lvl="2"/>
            <a:r>
              <a:rPr lang="en-GB" sz="3200" dirty="0"/>
              <a:t>Data can be processed by past and future revisions of the same or different systems</a:t>
            </a:r>
          </a:p>
          <a:p>
            <a:pPr lvl="1"/>
            <a:endParaRPr lang="en-GB" sz="3200" dirty="0"/>
          </a:p>
          <a:p>
            <a:pPr lvl="1"/>
            <a:r>
              <a:rPr lang="en-GB" sz="3200" dirty="0">
                <a:solidFill>
                  <a:srgbClr val="FFC000"/>
                </a:solidFill>
              </a:rPr>
              <a:t>Interoperability = Open Standards</a:t>
            </a:r>
          </a:p>
          <a:p>
            <a:pPr lvl="1"/>
            <a:endParaRPr lang="en-US" dirty="0"/>
          </a:p>
        </p:txBody>
      </p:sp>
    </p:spTree>
    <p:extLst>
      <p:ext uri="{BB962C8B-B14F-4D97-AF65-F5344CB8AC3E}">
        <p14:creationId xmlns:p14="http://schemas.microsoft.com/office/powerpoint/2010/main" val="51892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Interoperability and open standards</a:t>
            </a:r>
          </a:p>
        </p:txBody>
      </p:sp>
      <p:sp>
        <p:nvSpPr>
          <p:cNvPr id="5" name="Content Placeholder 4"/>
          <p:cNvSpPr>
            <a:spLocks noGrp="1"/>
          </p:cNvSpPr>
          <p:nvPr>
            <p:ph idx="1"/>
          </p:nvPr>
        </p:nvSpPr>
        <p:spPr/>
        <p:txBody>
          <a:bodyPr/>
          <a:lstStyle/>
          <a:p>
            <a:r>
              <a:rPr lang="en-US" dirty="0"/>
              <a:t>Some well-known open standard formats</a:t>
            </a:r>
          </a:p>
          <a:p>
            <a:endParaRPr lang="en-GB" dirty="0"/>
          </a:p>
        </p:txBody>
      </p:sp>
      <p:graphicFrame>
        <p:nvGraphicFramePr>
          <p:cNvPr id="6" name="Content Placeholder 3"/>
          <p:cNvGraphicFramePr>
            <a:graphicFrameLocks/>
          </p:cNvGraphicFramePr>
          <p:nvPr>
            <p:extLst/>
          </p:nvPr>
        </p:nvGraphicFramePr>
        <p:xfrm>
          <a:off x="1117600" y="2286000"/>
          <a:ext cx="96520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593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47BF-FC65-4C56-8486-D4CE25DD498D}"/>
              </a:ext>
            </a:extLst>
          </p:cNvPr>
          <p:cNvSpPr>
            <a:spLocks noGrp="1"/>
          </p:cNvSpPr>
          <p:nvPr>
            <p:ph type="title"/>
          </p:nvPr>
        </p:nvSpPr>
        <p:spPr/>
        <p:txBody>
          <a:bodyPr/>
          <a:lstStyle/>
          <a:p>
            <a:r>
              <a:rPr lang="en-US" dirty="0"/>
              <a:t>Data Analytics</a:t>
            </a:r>
            <a:endParaRPr lang="en-HK" dirty="0"/>
          </a:p>
        </p:txBody>
      </p:sp>
      <p:sp>
        <p:nvSpPr>
          <p:cNvPr id="3" name="Content Placeholder 2">
            <a:extLst>
              <a:ext uri="{FF2B5EF4-FFF2-40B4-BE49-F238E27FC236}">
                <a16:creationId xmlns:a16="http://schemas.microsoft.com/office/drawing/2014/main" id="{606D0D1D-0B09-4849-A26C-DF60AB610A30}"/>
              </a:ext>
            </a:extLst>
          </p:cNvPr>
          <p:cNvSpPr>
            <a:spLocks noGrp="1"/>
          </p:cNvSpPr>
          <p:nvPr>
            <p:ph idx="1"/>
          </p:nvPr>
        </p:nvSpPr>
        <p:spPr/>
        <p:txBody>
          <a:bodyPr>
            <a:normAutofit fontScale="92500" lnSpcReduction="10000"/>
          </a:bodyPr>
          <a:lstStyle/>
          <a:p>
            <a:r>
              <a:rPr lang="en-US" dirty="0"/>
              <a:t>Iterative approach:</a:t>
            </a:r>
          </a:p>
          <a:p>
            <a:pPr lvl="1"/>
            <a:r>
              <a:rPr lang="en-US" dirty="0">
                <a:hlinkClick r:id="rId3"/>
              </a:rPr>
              <a:t>https://developers.google.com/machine-learning/crash-course/reducing-loss/an-iterative-approach</a:t>
            </a:r>
            <a:endParaRPr lang="en-US" dirty="0"/>
          </a:p>
          <a:p>
            <a:r>
              <a:rPr lang="en-US" dirty="0"/>
              <a:t>Linear Regression:</a:t>
            </a:r>
          </a:p>
          <a:p>
            <a:pPr lvl="1"/>
            <a:r>
              <a:rPr lang="en-US" dirty="0">
                <a:hlinkClick r:id="rId4"/>
              </a:rPr>
              <a:t>https://developers.google.com/machine-learning/crash-course/descending-into-ml/linear-regression</a:t>
            </a:r>
            <a:endParaRPr lang="en-US" dirty="0"/>
          </a:p>
          <a:p>
            <a:r>
              <a:rPr lang="en-US" dirty="0"/>
              <a:t>Training and loss:</a:t>
            </a:r>
          </a:p>
          <a:p>
            <a:pPr lvl="1"/>
            <a:r>
              <a:rPr lang="en-US" dirty="0">
                <a:hlinkClick r:id="rId5"/>
              </a:rPr>
              <a:t>https://developers.google.com/machine-learning/crash-course/descending-into-ml/training-and-loss</a:t>
            </a:r>
            <a:endParaRPr lang="en-US" dirty="0"/>
          </a:p>
          <a:p>
            <a:r>
              <a:rPr lang="en-US" dirty="0"/>
              <a:t>Gradient Descent:</a:t>
            </a:r>
          </a:p>
          <a:p>
            <a:pPr lvl="1"/>
            <a:r>
              <a:rPr lang="en-US" dirty="0">
                <a:hlinkClick r:id="rId6"/>
              </a:rPr>
              <a:t>https://developers.google.com/machine-learning/crash-course/reducing-loss/gradient-descent</a:t>
            </a:r>
            <a:endParaRPr lang="en-US" dirty="0"/>
          </a:p>
          <a:p>
            <a:pPr marL="457200" lvl="1" indent="0">
              <a:buNone/>
            </a:pPr>
            <a:endParaRPr lang="en-US" dirty="0"/>
          </a:p>
          <a:p>
            <a:endParaRPr lang="en-HK" dirty="0"/>
          </a:p>
        </p:txBody>
      </p:sp>
    </p:spTree>
    <p:extLst>
      <p:ext uri="{BB962C8B-B14F-4D97-AF65-F5344CB8AC3E}">
        <p14:creationId xmlns:p14="http://schemas.microsoft.com/office/powerpoint/2010/main" val="1727078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EF54-88C1-4203-BDE8-4D117478B410}"/>
              </a:ext>
            </a:extLst>
          </p:cNvPr>
          <p:cNvSpPr>
            <a:spLocks noGrp="1"/>
          </p:cNvSpPr>
          <p:nvPr>
            <p:ph type="title"/>
          </p:nvPr>
        </p:nvSpPr>
        <p:spPr/>
        <p:txBody>
          <a:bodyPr/>
          <a:lstStyle/>
          <a:p>
            <a:r>
              <a:rPr lang="en-US" dirty="0"/>
              <a:t>References</a:t>
            </a:r>
            <a:endParaRPr lang="en-HK" dirty="0"/>
          </a:p>
        </p:txBody>
      </p:sp>
      <p:sp>
        <p:nvSpPr>
          <p:cNvPr id="3" name="Content Placeholder 2">
            <a:extLst>
              <a:ext uri="{FF2B5EF4-FFF2-40B4-BE49-F238E27FC236}">
                <a16:creationId xmlns:a16="http://schemas.microsoft.com/office/drawing/2014/main" id="{A7A5162B-2942-44E1-AD70-80C91831B9B9}"/>
              </a:ext>
            </a:extLst>
          </p:cNvPr>
          <p:cNvSpPr>
            <a:spLocks noGrp="1"/>
          </p:cNvSpPr>
          <p:nvPr>
            <p:ph idx="1"/>
          </p:nvPr>
        </p:nvSpPr>
        <p:spPr/>
        <p:txBody>
          <a:bodyPr/>
          <a:lstStyle/>
          <a:p>
            <a:r>
              <a:rPr lang="en-US" dirty="0">
                <a:hlinkClick r:id="rId3">
                  <a:extLst>
                    <a:ext uri="{A12FA001-AC4F-418D-AE19-62706E023703}">
                      <ahyp:hlinkClr xmlns:ahyp="http://schemas.microsoft.com/office/drawing/2018/hyperlinkcolor" val="tx"/>
                    </a:ext>
                  </a:extLst>
                </a:hlinkClick>
              </a:rPr>
              <a:t>Python sample code in machine learning:</a:t>
            </a:r>
          </a:p>
          <a:p>
            <a:pPr lvl="1"/>
            <a:r>
              <a:rPr lang="en-HK" dirty="0">
                <a:hlinkClick r:id="rId3"/>
              </a:rPr>
              <a:t>https://softnshare.com/github-machine-learning-octave/</a:t>
            </a:r>
            <a:endParaRPr lang="en-HK" dirty="0"/>
          </a:p>
          <a:p>
            <a:endParaRPr lang="en-HK" dirty="0"/>
          </a:p>
          <a:p>
            <a:r>
              <a:rPr lang="en-HK" u="sng" dirty="0"/>
              <a:t>K-means clustering(Unsupervised):</a:t>
            </a:r>
          </a:p>
          <a:p>
            <a:pPr lvl="1"/>
            <a:r>
              <a:rPr lang="en-HK" dirty="0"/>
              <a:t>Les </a:t>
            </a:r>
            <a:r>
              <a:rPr lang="en-US" dirty="0"/>
              <a:t>Misérables </a:t>
            </a:r>
            <a:r>
              <a:rPr lang="en-HK" dirty="0"/>
              <a:t>as example: </a:t>
            </a:r>
            <a:r>
              <a:rPr lang="en-HK" dirty="0">
                <a:hlinkClick r:id="rId4"/>
              </a:rPr>
              <a:t>http://uatislandora.cuhk.dgicloud.com:8000/media/filer_public/e0/4c/e04cd0d9-b2f7-4640-acce-2a18f1a713d5/les_miserables_co-occurrence.html</a:t>
            </a:r>
            <a:endParaRPr lang="en-HK" dirty="0"/>
          </a:p>
          <a:p>
            <a:pPr lvl="1"/>
            <a:endParaRPr lang="en-US" dirty="0"/>
          </a:p>
          <a:p>
            <a:pPr lvl="1"/>
            <a:r>
              <a:rPr lang="en-US" dirty="0"/>
              <a:t>Python-&gt;json-&gt;H</a:t>
            </a:r>
            <a:r>
              <a:rPr lang="en-HK" dirty="0"/>
              <a:t>TML D3.js</a:t>
            </a:r>
          </a:p>
          <a:p>
            <a:endParaRPr lang="en-HK" dirty="0"/>
          </a:p>
        </p:txBody>
      </p:sp>
    </p:spTree>
    <p:extLst>
      <p:ext uri="{BB962C8B-B14F-4D97-AF65-F5344CB8AC3E}">
        <p14:creationId xmlns:p14="http://schemas.microsoft.com/office/powerpoint/2010/main" val="3591770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TensorFlow in GCP</a:t>
            </a:r>
          </a:p>
        </p:txBody>
      </p:sp>
      <p:sp>
        <p:nvSpPr>
          <p:cNvPr id="3" name="Content Placeholder 2"/>
          <p:cNvSpPr>
            <a:spLocks noGrp="1"/>
          </p:cNvSpPr>
          <p:nvPr>
            <p:ph idx="1"/>
          </p:nvPr>
        </p:nvSpPr>
        <p:spPr/>
        <p:txBody>
          <a:bodyPr/>
          <a:lstStyle/>
          <a:p>
            <a:r>
              <a:rPr lang="en-US" altLang="en-US" dirty="0" err="1">
                <a:solidFill>
                  <a:srgbClr val="212121"/>
                </a:solidFill>
                <a:latin typeface="Arial Unicode MS"/>
              </a:rPr>
              <a:t>LinearRegressor</a:t>
            </a:r>
            <a:r>
              <a:rPr lang="en-US" altLang="en-US" dirty="0">
                <a:solidFill>
                  <a:srgbClr val="212121"/>
                </a:solidFill>
                <a:latin typeface="Roboto" panose="02000000000000000000" pitchFamily="2" charset="0"/>
              </a:rPr>
              <a:t> class in TensorFlow to predict median housing price, at the granularity of city blocks, based on one input feature</a:t>
            </a:r>
            <a:r>
              <a:rPr lang="en-US" altLang="en-US" sz="800" dirty="0"/>
              <a:t> </a:t>
            </a:r>
            <a:endParaRPr lang="en-US" altLang="en-US" sz="5400" dirty="0">
              <a:latin typeface="Arial" panose="020B0604020202020204" pitchFamily="34" charset="0"/>
            </a:endParaRPr>
          </a:p>
          <a:p>
            <a:pPr marL="0" indent="0">
              <a:buNone/>
            </a:pPr>
            <a:endParaRPr lang="en-US" dirty="0"/>
          </a:p>
          <a:p>
            <a:pPr lvl="1"/>
            <a:r>
              <a:rPr lang="en-US" dirty="0">
                <a:hlinkClick r:id="rId3"/>
              </a:rPr>
              <a:t>https://colab.research.google.com/notebooks/mlcc/first_steps_with_tensor_flow.ipynb</a:t>
            </a:r>
            <a:endParaRPr lang="en-US" dirty="0"/>
          </a:p>
          <a:p>
            <a:endParaRPr lang="en-US" dirty="0"/>
          </a:p>
          <a:p>
            <a:endParaRPr lang="en-US" dirty="0"/>
          </a:p>
        </p:txBody>
      </p:sp>
    </p:spTree>
    <p:extLst>
      <p:ext uri="{BB962C8B-B14F-4D97-AF65-F5344CB8AC3E}">
        <p14:creationId xmlns:p14="http://schemas.microsoft.com/office/powerpoint/2010/main" val="1155131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D82A-D717-486B-8F64-49E1E627450C}"/>
              </a:ext>
            </a:extLst>
          </p:cNvPr>
          <p:cNvSpPr>
            <a:spLocks noGrp="1"/>
          </p:cNvSpPr>
          <p:nvPr>
            <p:ph type="title"/>
          </p:nvPr>
        </p:nvSpPr>
        <p:spPr/>
        <p:txBody>
          <a:bodyPr/>
          <a:lstStyle/>
          <a:p>
            <a:endParaRPr lang="en-HK" dirty="0"/>
          </a:p>
        </p:txBody>
      </p:sp>
      <p:sp>
        <p:nvSpPr>
          <p:cNvPr id="3" name="Content Placeholder 2">
            <a:extLst>
              <a:ext uri="{FF2B5EF4-FFF2-40B4-BE49-F238E27FC236}">
                <a16:creationId xmlns:a16="http://schemas.microsoft.com/office/drawing/2014/main" id="{9DD110E4-2608-4F76-A022-A12D55034D04}"/>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b="1" dirty="0"/>
              <a:t>Thank you</a:t>
            </a:r>
            <a:endParaRPr lang="en-HK" sz="5400" b="1" dirty="0"/>
          </a:p>
        </p:txBody>
      </p:sp>
    </p:spTree>
    <p:extLst>
      <p:ext uri="{BB962C8B-B14F-4D97-AF65-F5344CB8AC3E}">
        <p14:creationId xmlns:p14="http://schemas.microsoft.com/office/powerpoint/2010/main" val="149310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445" y="1825625"/>
            <a:ext cx="6969109" cy="4351338"/>
          </a:xfrm>
        </p:spPr>
      </p:pic>
      <p:sp>
        <p:nvSpPr>
          <p:cNvPr id="3" name="TextBox 2"/>
          <p:cNvSpPr txBox="1"/>
          <p:nvPr/>
        </p:nvSpPr>
        <p:spPr>
          <a:xfrm>
            <a:off x="914400" y="2078182"/>
            <a:ext cx="2809702" cy="2809702"/>
          </a:xfrm>
          <a:prstGeom prst="rect">
            <a:avLst/>
          </a:prstGeom>
          <a:noFill/>
        </p:spPr>
        <p:txBody>
          <a:bodyPr vert="eaVert" wrap="square" rtlCol="0">
            <a:spAutoFit/>
          </a:bodyPr>
          <a:lstStyle/>
          <a:p>
            <a:endParaRPr lang="en-US" dirty="0"/>
          </a:p>
        </p:txBody>
      </p:sp>
      <p:sp>
        <p:nvSpPr>
          <p:cNvPr id="5" name="TextBox 4"/>
          <p:cNvSpPr txBox="1"/>
          <p:nvPr/>
        </p:nvSpPr>
        <p:spPr>
          <a:xfrm>
            <a:off x="656706" y="6267504"/>
            <a:ext cx="11211098" cy="369332"/>
          </a:xfrm>
          <a:prstGeom prst="rect">
            <a:avLst/>
          </a:prstGeom>
          <a:noFill/>
        </p:spPr>
        <p:txBody>
          <a:bodyPr wrap="square" rtlCol="0">
            <a:spAutoFit/>
          </a:bodyPr>
          <a:lstStyle/>
          <a:p>
            <a:r>
              <a:rPr lang="en-US" dirty="0"/>
              <a:t>https://medium.com/codesharp/what-makes-python-different-getting-started-with-python-techblog-c340f4458ef0</a:t>
            </a:r>
          </a:p>
        </p:txBody>
      </p:sp>
    </p:spTree>
    <p:extLst>
      <p:ext uri="{BB962C8B-B14F-4D97-AF65-F5344CB8AC3E}">
        <p14:creationId xmlns:p14="http://schemas.microsoft.com/office/powerpoint/2010/main" val="303850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Benefits of Python</a:t>
            </a:r>
          </a:p>
        </p:txBody>
      </p:sp>
      <p:sp>
        <p:nvSpPr>
          <p:cNvPr id="3" name="TextBox 2"/>
          <p:cNvSpPr txBox="1"/>
          <p:nvPr/>
        </p:nvSpPr>
        <p:spPr>
          <a:xfrm>
            <a:off x="643468" y="2638044"/>
            <a:ext cx="3363974" cy="3415622"/>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hlinkClick r:id="rId2"/>
              </a:rPr>
              <a:t>https://www.servercake.blog/advantages-benefits-python/</a:t>
            </a:r>
            <a:endParaRPr lang="en-US" sz="2000" dirty="0">
              <a:solidFill>
                <a:schemeClr val="bg1"/>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40413" y="643467"/>
            <a:ext cx="6165468" cy="5410199"/>
          </a:xfrm>
          <a:prstGeom prst="rect">
            <a:avLst/>
          </a:prstGeom>
        </p:spPr>
      </p:pic>
    </p:spTree>
    <p:extLst>
      <p:ext uri="{BB962C8B-B14F-4D97-AF65-F5344CB8AC3E}">
        <p14:creationId xmlns:p14="http://schemas.microsoft.com/office/powerpoint/2010/main" val="156871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6F0E-5C44-47E0-8255-7BE4D2F829FF}"/>
              </a:ext>
            </a:extLst>
          </p:cNvPr>
          <p:cNvSpPr>
            <a:spLocks noGrp="1"/>
          </p:cNvSpPr>
          <p:nvPr>
            <p:ph type="title"/>
          </p:nvPr>
        </p:nvSpPr>
        <p:spPr/>
        <p:txBody>
          <a:bodyPr/>
          <a:lstStyle/>
          <a:p>
            <a:r>
              <a:rPr lang="en-US" dirty="0"/>
              <a:t>Python can do:</a:t>
            </a:r>
            <a:endParaRPr lang="en-HK" dirty="0"/>
          </a:p>
        </p:txBody>
      </p:sp>
      <p:sp>
        <p:nvSpPr>
          <p:cNvPr id="3" name="Content Placeholder 2">
            <a:extLst>
              <a:ext uri="{FF2B5EF4-FFF2-40B4-BE49-F238E27FC236}">
                <a16:creationId xmlns:a16="http://schemas.microsoft.com/office/drawing/2014/main" id="{1878C761-89EE-4664-836A-581B05E38C1C}"/>
              </a:ext>
            </a:extLst>
          </p:cNvPr>
          <p:cNvSpPr>
            <a:spLocks noGrp="1"/>
          </p:cNvSpPr>
          <p:nvPr>
            <p:ph idx="1"/>
          </p:nvPr>
        </p:nvSpPr>
        <p:spPr/>
        <p:txBody>
          <a:bodyPr/>
          <a:lstStyle/>
          <a:p>
            <a:r>
              <a:rPr lang="en-US" dirty="0">
                <a:hlinkClick r:id="rId3"/>
              </a:rPr>
              <a:t>https://www.techapple.com/archives/25806</a:t>
            </a:r>
            <a:endParaRPr lang="en-US" dirty="0"/>
          </a:p>
          <a:p>
            <a:r>
              <a:rPr lang="en-HK" dirty="0">
                <a:hlinkClick r:id="rId4"/>
              </a:rPr>
              <a:t>https://www.techapple.com/archives/27499</a:t>
            </a:r>
            <a:endParaRPr lang="en-HK" dirty="0"/>
          </a:p>
          <a:p>
            <a:pPr marL="0" indent="0">
              <a:buNone/>
            </a:pPr>
            <a:endParaRPr lang="en-HK" dirty="0"/>
          </a:p>
        </p:txBody>
      </p:sp>
      <p:pic>
        <p:nvPicPr>
          <p:cNvPr id="5" name="Picture 4">
            <a:extLst>
              <a:ext uri="{FF2B5EF4-FFF2-40B4-BE49-F238E27FC236}">
                <a16:creationId xmlns:a16="http://schemas.microsoft.com/office/drawing/2014/main" id="{43A267C8-6CEA-47B2-9083-593D39AE9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1334" y="3198104"/>
            <a:ext cx="3845012" cy="2204474"/>
          </a:xfrm>
          <a:prstGeom prst="rect">
            <a:avLst/>
          </a:prstGeom>
        </p:spPr>
      </p:pic>
    </p:spTree>
    <p:extLst>
      <p:ext uri="{BB962C8B-B14F-4D97-AF65-F5344CB8AC3E}">
        <p14:creationId xmlns:p14="http://schemas.microsoft.com/office/powerpoint/2010/main" val="39416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version</a:t>
            </a:r>
          </a:p>
        </p:txBody>
      </p:sp>
      <p:sp>
        <p:nvSpPr>
          <p:cNvPr id="3" name="Content Placeholder 2"/>
          <p:cNvSpPr>
            <a:spLocks noGrp="1"/>
          </p:cNvSpPr>
          <p:nvPr>
            <p:ph idx="1"/>
          </p:nvPr>
        </p:nvSpPr>
        <p:spPr/>
        <p:txBody>
          <a:bodyPr/>
          <a:lstStyle/>
          <a:p>
            <a:r>
              <a:rPr lang="en-US" dirty="0"/>
              <a:t>Python 3.7.2, released on </a:t>
            </a:r>
            <a:r>
              <a:rPr lang="en-HK" dirty="0"/>
              <a:t>2018-12-24</a:t>
            </a:r>
            <a:r>
              <a:rPr lang="en-US" dirty="0"/>
              <a:t>.</a:t>
            </a:r>
          </a:p>
          <a:p>
            <a:r>
              <a:rPr lang="en-US" dirty="0">
                <a:hlinkClick r:id="rId2"/>
              </a:rPr>
              <a:t>https://www.python.org/downloads/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43455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168437-6F91-4D0A-A085-5FEB5CACD0E4}"/>
              </a:ext>
            </a:extLst>
          </p:cNvPr>
          <p:cNvSpPr>
            <a:spLocks noGrp="1"/>
          </p:cNvSpPr>
          <p:nvPr>
            <p:ph type="title"/>
          </p:nvPr>
        </p:nvSpPr>
        <p:spPr>
          <a:xfrm>
            <a:off x="640079" y="2053641"/>
            <a:ext cx="3669161" cy="2760098"/>
          </a:xfrm>
        </p:spPr>
        <p:txBody>
          <a:bodyPr>
            <a:normAutofit/>
          </a:bodyPr>
          <a:lstStyle/>
          <a:p>
            <a:r>
              <a:rPr lang="en-US">
                <a:solidFill>
                  <a:srgbClr val="FFFFFF"/>
                </a:solidFill>
              </a:rPr>
              <a:t>Data Visualization</a:t>
            </a:r>
            <a:endParaRPr lang="en-HK">
              <a:solidFill>
                <a:srgbClr val="FFFFFF"/>
              </a:solidFill>
            </a:endParaRPr>
          </a:p>
        </p:txBody>
      </p:sp>
      <p:sp>
        <p:nvSpPr>
          <p:cNvPr id="3" name="Content Placeholder 2">
            <a:extLst>
              <a:ext uri="{FF2B5EF4-FFF2-40B4-BE49-F238E27FC236}">
                <a16:creationId xmlns:a16="http://schemas.microsoft.com/office/drawing/2014/main" id="{C95B2B84-93DE-4393-ACD8-3B9F747CA3BF}"/>
              </a:ext>
            </a:extLst>
          </p:cNvPr>
          <p:cNvSpPr>
            <a:spLocks noGrp="1"/>
          </p:cNvSpPr>
          <p:nvPr>
            <p:ph idx="1"/>
          </p:nvPr>
        </p:nvSpPr>
        <p:spPr>
          <a:xfrm>
            <a:off x="6090574" y="801866"/>
            <a:ext cx="5306084" cy="5230634"/>
          </a:xfrm>
        </p:spPr>
        <p:txBody>
          <a:bodyPr anchor="ctr">
            <a:normAutofit/>
          </a:bodyPr>
          <a:lstStyle/>
          <a:p>
            <a:r>
              <a:rPr lang="en-GB" sz="2400">
                <a:solidFill>
                  <a:srgbClr val="000000"/>
                </a:solidFill>
              </a:rPr>
              <a:t>“The representation and presentation of data to facilitate understanding” (Andy Kirk, 2016)</a:t>
            </a:r>
          </a:p>
          <a:p>
            <a:endParaRPr lang="en-GB" sz="2400">
              <a:solidFill>
                <a:srgbClr val="000000"/>
              </a:solidFill>
            </a:endParaRPr>
          </a:p>
          <a:p>
            <a:r>
              <a:rPr lang="en-GB" sz="2400">
                <a:solidFill>
                  <a:srgbClr val="000000"/>
                </a:solidFill>
              </a:rPr>
              <a:t>To facilitate understanding of the data</a:t>
            </a:r>
          </a:p>
          <a:p>
            <a:pPr lvl="1"/>
            <a:r>
              <a:rPr lang="en-US">
                <a:solidFill>
                  <a:srgbClr val="000000"/>
                </a:solidFill>
              </a:rPr>
              <a:t>Classification</a:t>
            </a:r>
          </a:p>
          <a:p>
            <a:pPr lvl="1"/>
            <a:r>
              <a:rPr lang="en-US">
                <a:solidFill>
                  <a:srgbClr val="000000"/>
                </a:solidFill>
              </a:rPr>
              <a:t>Comparison</a:t>
            </a:r>
          </a:p>
          <a:p>
            <a:pPr lvl="1"/>
            <a:r>
              <a:rPr lang="en-US">
                <a:solidFill>
                  <a:srgbClr val="000000"/>
                </a:solidFill>
              </a:rPr>
              <a:t>Summarize and Overview</a:t>
            </a:r>
          </a:p>
          <a:p>
            <a:pPr lvl="1"/>
            <a:r>
              <a:rPr lang="en-US">
                <a:solidFill>
                  <a:srgbClr val="000000"/>
                </a:solidFill>
              </a:rPr>
              <a:t>Understanding evolution over time and space</a:t>
            </a:r>
          </a:p>
          <a:p>
            <a:pPr lvl="1"/>
            <a:r>
              <a:rPr lang="en-US">
                <a:solidFill>
                  <a:srgbClr val="000000"/>
                </a:solidFill>
              </a:rPr>
              <a:t>Statistical analysis</a:t>
            </a:r>
          </a:p>
          <a:p>
            <a:pPr lvl="1"/>
            <a:r>
              <a:rPr lang="en-US">
                <a:solidFill>
                  <a:srgbClr val="000000"/>
                </a:solidFill>
              </a:rPr>
              <a:t>Realizing patterns in the data</a:t>
            </a:r>
          </a:p>
          <a:p>
            <a:pPr lvl="1"/>
            <a:r>
              <a:rPr lang="en-US">
                <a:solidFill>
                  <a:srgbClr val="000000"/>
                </a:solidFill>
              </a:rPr>
              <a:t>Convey messages via visualization</a:t>
            </a:r>
          </a:p>
          <a:p>
            <a:endParaRPr lang="en-HK" sz="2400">
              <a:solidFill>
                <a:srgbClr val="000000"/>
              </a:solidFill>
            </a:endParaRPr>
          </a:p>
        </p:txBody>
      </p:sp>
    </p:spTree>
    <p:extLst>
      <p:ext uri="{BB962C8B-B14F-4D97-AF65-F5344CB8AC3E}">
        <p14:creationId xmlns:p14="http://schemas.microsoft.com/office/powerpoint/2010/main" val="131883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1878</Words>
  <Application>Microsoft Office PowerPoint</Application>
  <PresentationFormat>Widescreen</PresentationFormat>
  <Paragraphs>397</Paragraphs>
  <Slides>45</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 Unicode MS</vt:lpstr>
      <vt:lpstr>等线</vt:lpstr>
      <vt:lpstr>新細明體</vt:lpstr>
      <vt:lpstr>Arial</vt:lpstr>
      <vt:lpstr>Calibri</vt:lpstr>
      <vt:lpstr>Calibri Light</vt:lpstr>
      <vt:lpstr>Courier New</vt:lpstr>
      <vt:lpstr>Roboto</vt:lpstr>
      <vt:lpstr>Office Theme</vt:lpstr>
      <vt:lpstr>Python for Beginners:  Data Analysis and Visualization</vt:lpstr>
      <vt:lpstr>Working files</vt:lpstr>
      <vt:lpstr>What we cover</vt:lpstr>
      <vt:lpstr>Strength in Python</vt:lpstr>
      <vt:lpstr>Why Python</vt:lpstr>
      <vt:lpstr>Benefits of Python</vt:lpstr>
      <vt:lpstr>Python can do:</vt:lpstr>
      <vt:lpstr>Python version</vt:lpstr>
      <vt:lpstr>Data Visualization</vt:lpstr>
      <vt:lpstr>Data Visualization Process</vt:lpstr>
      <vt:lpstr>Environment IDE</vt:lpstr>
      <vt:lpstr>Comments and Indentation</vt:lpstr>
      <vt:lpstr>Tokens </vt:lpstr>
      <vt:lpstr>Variables and data types</vt:lpstr>
      <vt:lpstr>Expression</vt:lpstr>
      <vt:lpstr>String</vt:lpstr>
      <vt:lpstr>Common String Methods in Python</vt:lpstr>
      <vt:lpstr>Function</vt:lpstr>
      <vt:lpstr>Functions</vt:lpstr>
      <vt:lpstr>Advantages of Functions</vt:lpstr>
      <vt:lpstr>Logic</vt:lpstr>
      <vt:lpstr>Exercise I</vt:lpstr>
      <vt:lpstr>Loop</vt:lpstr>
      <vt:lpstr>For loop</vt:lpstr>
      <vt:lpstr>While Loop</vt:lpstr>
      <vt:lpstr>Lists and Dictionaries</vt:lpstr>
      <vt:lpstr>List </vt:lpstr>
      <vt:lpstr>Reading files</vt:lpstr>
      <vt:lpstr>Dictionary</vt:lpstr>
      <vt:lpstr>List and Dictionary</vt:lpstr>
      <vt:lpstr>Pandas</vt:lpstr>
      <vt:lpstr>Pandas</vt:lpstr>
      <vt:lpstr>Output</vt:lpstr>
      <vt:lpstr>Pandas</vt:lpstr>
      <vt:lpstr>What is matplotlib</vt:lpstr>
      <vt:lpstr>matplotlib</vt:lpstr>
      <vt:lpstr>Data visualization</vt:lpstr>
      <vt:lpstr>Colaboratory</vt:lpstr>
      <vt:lpstr>Final exercise</vt:lpstr>
      <vt:lpstr>Interoperability and open standards</vt:lpstr>
      <vt:lpstr>Interoperability and open standards</vt:lpstr>
      <vt:lpstr>Data Analytics</vt:lpstr>
      <vt:lpstr>References</vt:lpstr>
      <vt:lpstr>TensorFlow in GCP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  Data Analysis and Visualization</dc:title>
  <dc:creator>Vincent Lum (Library)</dc:creator>
  <cp:lastModifiedBy>Vincent Lum (Library)</cp:lastModifiedBy>
  <cp:revision>1</cp:revision>
  <dcterms:created xsi:type="dcterms:W3CDTF">2019-02-20T03:10:39Z</dcterms:created>
  <dcterms:modified xsi:type="dcterms:W3CDTF">2019-02-20T03:40:39Z</dcterms:modified>
</cp:coreProperties>
</file>