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7" r:id="rId8"/>
    <p:sldId id="268" r:id="rId9"/>
    <p:sldId id="265" r:id="rId10"/>
    <p:sldId id="266" r:id="rId11"/>
  </p:sldIdLst>
  <p:sldSz cx="18288000" cy="10287000"/>
  <p:notesSz cx="6858000" cy="9144000"/>
  <p:embeddedFontLst>
    <p:embeddedFont>
      <p:font typeface="Now" panose="020B0604020202020204" charset="0"/>
      <p:regular r:id="rId12"/>
    </p:embeddedFont>
    <p:embeddedFont>
      <p:font typeface="Safira March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1914" y="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2.svg"/><Relationship Id="rId7" Type="http://schemas.openxmlformats.org/officeDocument/2006/relationships/image" Target="../media/image4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svg"/><Relationship Id="rId7" Type="http://schemas.openxmlformats.org/officeDocument/2006/relationships/image" Target="../media/image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8.svg"/><Relationship Id="rId7" Type="http://schemas.openxmlformats.org/officeDocument/2006/relationships/image" Target="../media/image26.svg"/><Relationship Id="rId12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28.svg"/><Relationship Id="rId5" Type="http://schemas.openxmlformats.org/officeDocument/2006/relationships/image" Target="../media/image24.sv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18.svg"/><Relationship Id="rId7" Type="http://schemas.openxmlformats.org/officeDocument/2006/relationships/image" Target="../media/image4.svg"/><Relationship Id="rId12" Type="http://schemas.openxmlformats.org/officeDocument/2006/relationships/image" Target="../media/image36.png"/><Relationship Id="rId2" Type="http://schemas.openxmlformats.org/officeDocument/2006/relationships/image" Target="../media/image17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35.png"/><Relationship Id="rId5" Type="http://schemas.openxmlformats.org/officeDocument/2006/relationships/image" Target="../media/image31.sv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3.svg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8.svg"/><Relationship Id="rId7" Type="http://schemas.openxmlformats.org/officeDocument/2006/relationships/image" Target="../media/image4.svg"/><Relationship Id="rId12" Type="http://schemas.openxmlformats.org/officeDocument/2006/relationships/image" Target="../media/image4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42.png"/><Relationship Id="rId5" Type="http://schemas.openxmlformats.org/officeDocument/2006/relationships/image" Target="../media/image31.svg"/><Relationship Id="rId10" Type="http://schemas.openxmlformats.org/officeDocument/2006/relationships/image" Target="../media/image41.png"/><Relationship Id="rId4" Type="http://schemas.openxmlformats.org/officeDocument/2006/relationships/image" Target="../media/image30.png"/><Relationship Id="rId9" Type="http://schemas.openxmlformats.org/officeDocument/2006/relationships/image" Target="../media/image3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8.svg"/><Relationship Id="rId7" Type="http://schemas.openxmlformats.org/officeDocument/2006/relationships/image" Target="../media/image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31.svg"/><Relationship Id="rId10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3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14.svg"/><Relationship Id="rId3" Type="http://schemas.openxmlformats.org/officeDocument/2006/relationships/image" Target="../media/image18.svg"/><Relationship Id="rId7" Type="http://schemas.openxmlformats.org/officeDocument/2006/relationships/image" Target="../media/image48.svg"/><Relationship Id="rId12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28.svg"/><Relationship Id="rId5" Type="http://schemas.openxmlformats.org/officeDocument/2006/relationships/image" Target="../media/image46.svg"/><Relationship Id="rId10" Type="http://schemas.openxmlformats.org/officeDocument/2006/relationships/image" Target="../media/image27.png"/><Relationship Id="rId4" Type="http://schemas.openxmlformats.org/officeDocument/2006/relationships/image" Target="../media/image45.png"/><Relationship Id="rId9" Type="http://schemas.openxmlformats.org/officeDocument/2006/relationships/image" Target="../media/image5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154370"/>
            <a:ext cx="7315200" cy="2207860"/>
          </a:xfrm>
          <a:custGeom>
            <a:avLst/>
            <a:gdLst/>
            <a:ahLst/>
            <a:cxnLst/>
            <a:rect l="l" t="t" r="r" b="b"/>
            <a:pathLst>
              <a:path w="7315200" h="2207860">
                <a:moveTo>
                  <a:pt x="0" y="0"/>
                </a:moveTo>
                <a:lnTo>
                  <a:pt x="7315200" y="0"/>
                </a:lnTo>
                <a:lnTo>
                  <a:pt x="7315200" y="2207860"/>
                </a:lnTo>
                <a:lnTo>
                  <a:pt x="0" y="2207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267575" y="8154370"/>
            <a:ext cx="7315200" cy="2207860"/>
          </a:xfrm>
          <a:custGeom>
            <a:avLst/>
            <a:gdLst/>
            <a:ahLst/>
            <a:cxnLst/>
            <a:rect l="l" t="t" r="r" b="b"/>
            <a:pathLst>
              <a:path w="7315200" h="2207860">
                <a:moveTo>
                  <a:pt x="0" y="0"/>
                </a:moveTo>
                <a:lnTo>
                  <a:pt x="7315200" y="0"/>
                </a:lnTo>
                <a:lnTo>
                  <a:pt x="7315200" y="2207860"/>
                </a:lnTo>
                <a:lnTo>
                  <a:pt x="0" y="2207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516100" y="8154370"/>
            <a:ext cx="7315200" cy="2207860"/>
          </a:xfrm>
          <a:custGeom>
            <a:avLst/>
            <a:gdLst/>
            <a:ahLst/>
            <a:cxnLst/>
            <a:rect l="l" t="t" r="r" b="b"/>
            <a:pathLst>
              <a:path w="7315200" h="2207860">
                <a:moveTo>
                  <a:pt x="0" y="0"/>
                </a:moveTo>
                <a:lnTo>
                  <a:pt x="7315200" y="0"/>
                </a:lnTo>
                <a:lnTo>
                  <a:pt x="7315200" y="2207860"/>
                </a:lnTo>
                <a:lnTo>
                  <a:pt x="0" y="2207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2788397" y="152768"/>
            <a:ext cx="7315200" cy="3364992"/>
          </a:xfrm>
          <a:custGeom>
            <a:avLst/>
            <a:gdLst/>
            <a:ahLst/>
            <a:cxnLst/>
            <a:rect l="l" t="t" r="r" b="b"/>
            <a:pathLst>
              <a:path w="7315200" h="3364992">
                <a:moveTo>
                  <a:pt x="0" y="0"/>
                </a:moveTo>
                <a:lnTo>
                  <a:pt x="7315200" y="0"/>
                </a:lnTo>
                <a:lnTo>
                  <a:pt x="7315200" y="3364992"/>
                </a:lnTo>
                <a:lnTo>
                  <a:pt x="0" y="33649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6693318" y="-323720"/>
            <a:ext cx="6350365" cy="2043663"/>
          </a:xfrm>
          <a:custGeom>
            <a:avLst/>
            <a:gdLst/>
            <a:ahLst/>
            <a:cxnLst/>
            <a:rect l="l" t="t" r="r" b="b"/>
            <a:pathLst>
              <a:path w="6350365" h="2043663">
                <a:moveTo>
                  <a:pt x="0" y="0"/>
                </a:moveTo>
                <a:lnTo>
                  <a:pt x="6350365" y="0"/>
                </a:lnTo>
                <a:lnTo>
                  <a:pt x="6350365" y="2043663"/>
                </a:lnTo>
                <a:lnTo>
                  <a:pt x="0" y="20436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3552989" y="5637437"/>
            <a:ext cx="6550608" cy="2108105"/>
          </a:xfrm>
          <a:custGeom>
            <a:avLst/>
            <a:gdLst/>
            <a:ahLst/>
            <a:cxnLst/>
            <a:rect l="l" t="t" r="r" b="b"/>
            <a:pathLst>
              <a:path w="6550608" h="2108105">
                <a:moveTo>
                  <a:pt x="0" y="0"/>
                </a:moveTo>
                <a:lnTo>
                  <a:pt x="6550608" y="0"/>
                </a:lnTo>
                <a:lnTo>
                  <a:pt x="6550608" y="2108104"/>
                </a:lnTo>
                <a:lnTo>
                  <a:pt x="0" y="21081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0925175" y="2752643"/>
            <a:ext cx="3820567" cy="5804729"/>
          </a:xfrm>
          <a:custGeom>
            <a:avLst/>
            <a:gdLst/>
            <a:ahLst/>
            <a:cxnLst/>
            <a:rect l="l" t="t" r="r" b="b"/>
            <a:pathLst>
              <a:path w="3820567" h="5804729">
                <a:moveTo>
                  <a:pt x="0" y="0"/>
                </a:moveTo>
                <a:lnTo>
                  <a:pt x="3820567" y="0"/>
                </a:lnTo>
                <a:lnTo>
                  <a:pt x="3820567" y="5804729"/>
                </a:lnTo>
                <a:lnTo>
                  <a:pt x="0" y="58047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1028700" y="2587115"/>
            <a:ext cx="8491654" cy="4872945"/>
            <a:chOff x="0" y="-2045266"/>
            <a:chExt cx="11322205" cy="6497260"/>
          </a:xfrm>
        </p:grpSpPr>
        <p:sp>
          <p:nvSpPr>
            <p:cNvPr id="11" name="TextBox 11"/>
            <p:cNvSpPr txBox="1"/>
            <p:nvPr/>
          </p:nvSpPr>
          <p:spPr>
            <a:xfrm>
              <a:off x="146388" y="-2045266"/>
              <a:ext cx="11175817" cy="56889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523"/>
                </a:lnSpc>
              </a:pPr>
              <a:r>
                <a:rPr lang="en-US" sz="5487" spc="246" dirty="0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¿Y </a:t>
              </a:r>
              <a:r>
                <a:rPr lang="en-US" sz="5487" spc="246" dirty="0" err="1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si</a:t>
              </a:r>
              <a:r>
                <a:rPr lang="en-US" sz="5487" spc="246" dirty="0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 </a:t>
              </a:r>
              <a:r>
                <a:rPr lang="en-US" sz="5487" spc="246" dirty="0" err="1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medimos</a:t>
              </a:r>
              <a:r>
                <a:rPr lang="en-US" sz="5487" spc="246" dirty="0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 la Felicidad?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4106601"/>
              <a:ext cx="11175817" cy="3453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074"/>
                </a:lnSpc>
              </a:pPr>
              <a:r>
                <a:rPr lang="en-US" sz="1482" spc="622" dirty="0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POR VALERIA BRINATTI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34392" y="6392995"/>
            <a:ext cx="5533350" cy="4114800"/>
          </a:xfrm>
          <a:custGeom>
            <a:avLst/>
            <a:gdLst/>
            <a:ahLst/>
            <a:cxnLst/>
            <a:rect l="l" t="t" r="r" b="b"/>
            <a:pathLst>
              <a:path w="5533350" h="4114800">
                <a:moveTo>
                  <a:pt x="0" y="0"/>
                </a:moveTo>
                <a:lnTo>
                  <a:pt x="5533350" y="0"/>
                </a:lnTo>
                <a:lnTo>
                  <a:pt x="55333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>
            <a:off x="-1305982" y="6392995"/>
            <a:ext cx="5533350" cy="4114800"/>
          </a:xfrm>
          <a:custGeom>
            <a:avLst/>
            <a:gdLst/>
            <a:ahLst/>
            <a:cxnLst/>
            <a:rect l="l" t="t" r="r" b="b"/>
            <a:pathLst>
              <a:path w="5533350" h="4114800">
                <a:moveTo>
                  <a:pt x="5533350" y="0"/>
                </a:moveTo>
                <a:lnTo>
                  <a:pt x="0" y="0"/>
                </a:lnTo>
                <a:lnTo>
                  <a:pt x="0" y="4114800"/>
                </a:lnTo>
                <a:lnTo>
                  <a:pt x="5533350" y="4114800"/>
                </a:lnTo>
                <a:lnTo>
                  <a:pt x="553335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936969" y="3859252"/>
            <a:ext cx="12414063" cy="1187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23"/>
              </a:lnSpc>
            </a:pPr>
            <a:r>
              <a:rPr lang="en-US" sz="5487" spc="246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Muchas Gracias</a:t>
            </a:r>
          </a:p>
        </p:txBody>
      </p:sp>
      <p:sp>
        <p:nvSpPr>
          <p:cNvPr id="7" name="Freeform 7"/>
          <p:cNvSpPr/>
          <p:nvPr/>
        </p:nvSpPr>
        <p:spPr>
          <a:xfrm>
            <a:off x="13045098" y="629766"/>
            <a:ext cx="6089223" cy="1959623"/>
          </a:xfrm>
          <a:custGeom>
            <a:avLst/>
            <a:gdLst/>
            <a:ahLst/>
            <a:cxnLst/>
            <a:rect l="l" t="t" r="r" b="b"/>
            <a:pathLst>
              <a:path w="6089223" h="1959623">
                <a:moveTo>
                  <a:pt x="0" y="0"/>
                </a:moveTo>
                <a:lnTo>
                  <a:pt x="6089223" y="0"/>
                </a:lnTo>
                <a:lnTo>
                  <a:pt x="6089223" y="1959623"/>
                </a:lnTo>
                <a:lnTo>
                  <a:pt x="0" y="19596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-275795" y="-177715"/>
            <a:ext cx="6015443" cy="2767104"/>
          </a:xfrm>
          <a:custGeom>
            <a:avLst/>
            <a:gdLst/>
            <a:ahLst/>
            <a:cxnLst/>
            <a:rect l="l" t="t" r="r" b="b"/>
            <a:pathLst>
              <a:path w="6015443" h="2767104">
                <a:moveTo>
                  <a:pt x="0" y="0"/>
                </a:moveTo>
                <a:lnTo>
                  <a:pt x="6015443" y="0"/>
                </a:lnTo>
                <a:lnTo>
                  <a:pt x="6015443" y="2767104"/>
                </a:lnTo>
                <a:lnTo>
                  <a:pt x="0" y="27671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7206637" y="8320452"/>
            <a:ext cx="3874725" cy="2113486"/>
          </a:xfrm>
          <a:custGeom>
            <a:avLst/>
            <a:gdLst/>
            <a:ahLst/>
            <a:cxnLst/>
            <a:rect l="l" t="t" r="r" b="b"/>
            <a:pathLst>
              <a:path w="3874725" h="2113486">
                <a:moveTo>
                  <a:pt x="0" y="0"/>
                </a:moveTo>
                <a:lnTo>
                  <a:pt x="3874726" y="0"/>
                </a:lnTo>
                <a:lnTo>
                  <a:pt x="3874726" y="2113487"/>
                </a:lnTo>
                <a:lnTo>
                  <a:pt x="0" y="21134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3741" y="8064611"/>
            <a:ext cx="5699565" cy="2891234"/>
          </a:xfrm>
          <a:custGeom>
            <a:avLst/>
            <a:gdLst/>
            <a:ahLst/>
            <a:cxnLst/>
            <a:rect l="l" t="t" r="r" b="b"/>
            <a:pathLst>
              <a:path w="5699565" h="2891234">
                <a:moveTo>
                  <a:pt x="0" y="0"/>
                </a:moveTo>
                <a:lnTo>
                  <a:pt x="5699566" y="0"/>
                </a:lnTo>
                <a:lnTo>
                  <a:pt x="5699566" y="2891234"/>
                </a:lnTo>
                <a:lnTo>
                  <a:pt x="0" y="2891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5263604" y="8691538"/>
            <a:ext cx="3385562" cy="1637381"/>
          </a:xfrm>
          <a:custGeom>
            <a:avLst/>
            <a:gdLst/>
            <a:ahLst/>
            <a:cxnLst/>
            <a:rect l="l" t="t" r="r" b="b"/>
            <a:pathLst>
              <a:path w="3385562" h="1637381">
                <a:moveTo>
                  <a:pt x="0" y="0"/>
                </a:moveTo>
                <a:lnTo>
                  <a:pt x="3385563" y="0"/>
                </a:lnTo>
                <a:lnTo>
                  <a:pt x="3385563" y="1637381"/>
                </a:lnTo>
                <a:lnTo>
                  <a:pt x="0" y="16373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501111" y="146409"/>
            <a:ext cx="3516379" cy="1764583"/>
          </a:xfrm>
          <a:custGeom>
            <a:avLst/>
            <a:gdLst/>
            <a:ahLst/>
            <a:cxnLst/>
            <a:rect l="l" t="t" r="r" b="b"/>
            <a:pathLst>
              <a:path w="3516379" h="1764583">
                <a:moveTo>
                  <a:pt x="0" y="0"/>
                </a:moveTo>
                <a:lnTo>
                  <a:pt x="3516378" y="0"/>
                </a:lnTo>
                <a:lnTo>
                  <a:pt x="3516378" y="1764582"/>
                </a:lnTo>
                <a:lnTo>
                  <a:pt x="0" y="17645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406507" y="-175381"/>
            <a:ext cx="2218225" cy="1113146"/>
          </a:xfrm>
          <a:custGeom>
            <a:avLst/>
            <a:gdLst/>
            <a:ahLst/>
            <a:cxnLst/>
            <a:rect l="l" t="t" r="r" b="b"/>
            <a:pathLst>
              <a:path w="2218225" h="1113146">
                <a:moveTo>
                  <a:pt x="0" y="0"/>
                </a:moveTo>
                <a:lnTo>
                  <a:pt x="2218225" y="0"/>
                </a:lnTo>
                <a:lnTo>
                  <a:pt x="2218225" y="1113145"/>
                </a:lnTo>
                <a:lnTo>
                  <a:pt x="0" y="11131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2231398" y="1028700"/>
            <a:ext cx="1376019" cy="690511"/>
          </a:xfrm>
          <a:custGeom>
            <a:avLst/>
            <a:gdLst/>
            <a:ahLst/>
            <a:cxnLst/>
            <a:rect l="l" t="t" r="r" b="b"/>
            <a:pathLst>
              <a:path w="1376019" h="690511">
                <a:moveTo>
                  <a:pt x="0" y="0"/>
                </a:moveTo>
                <a:lnTo>
                  <a:pt x="1376019" y="0"/>
                </a:lnTo>
                <a:lnTo>
                  <a:pt x="1376019" y="690511"/>
                </a:lnTo>
                <a:lnTo>
                  <a:pt x="0" y="6905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4099146" y="8564432"/>
            <a:ext cx="4524844" cy="2048520"/>
          </a:xfrm>
          <a:custGeom>
            <a:avLst/>
            <a:gdLst/>
            <a:ahLst/>
            <a:cxnLst/>
            <a:rect l="l" t="t" r="r" b="b"/>
            <a:pathLst>
              <a:path w="4524844" h="2048520">
                <a:moveTo>
                  <a:pt x="0" y="0"/>
                </a:moveTo>
                <a:lnTo>
                  <a:pt x="4524844" y="0"/>
                </a:lnTo>
                <a:lnTo>
                  <a:pt x="4524844" y="2048520"/>
                </a:lnTo>
                <a:lnTo>
                  <a:pt x="0" y="20485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-282602" y="1753576"/>
            <a:ext cx="2838644" cy="314831"/>
          </a:xfrm>
          <a:custGeom>
            <a:avLst/>
            <a:gdLst/>
            <a:ahLst/>
            <a:cxnLst/>
            <a:rect l="l" t="t" r="r" b="b"/>
            <a:pathLst>
              <a:path w="2838644" h="314831">
                <a:moveTo>
                  <a:pt x="0" y="0"/>
                </a:moveTo>
                <a:lnTo>
                  <a:pt x="2838644" y="0"/>
                </a:lnTo>
                <a:lnTo>
                  <a:pt x="2838644" y="314831"/>
                </a:lnTo>
                <a:lnTo>
                  <a:pt x="0" y="3148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028700" y="981075"/>
            <a:ext cx="838186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616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Contenidos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54584" y="2858982"/>
            <a:ext cx="3977061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spc="41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Introducción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54584" y="4696877"/>
            <a:ext cx="3977061" cy="555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spc="411" dirty="0" err="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Analizando</a:t>
            </a:r>
            <a:r>
              <a:rPr lang="en-US" sz="1599" spc="411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 la </a:t>
            </a:r>
            <a:r>
              <a:rPr lang="en-US" sz="1599" spc="411" dirty="0" err="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felicidad</a:t>
            </a:r>
            <a:endParaRPr lang="en-US" sz="1599" spc="411" dirty="0">
              <a:solidFill>
                <a:srgbClr val="C5A43F"/>
              </a:solidFill>
              <a:latin typeface="Safira March"/>
              <a:ea typeface="Safira March"/>
              <a:cs typeface="Safira March"/>
              <a:sym typeface="Safira March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786673" y="2858982"/>
            <a:ext cx="3977061" cy="273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spc="411" dirty="0" err="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Conceptos</a:t>
            </a:r>
            <a:r>
              <a:rPr lang="en-US" sz="1599" spc="411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 Clave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786673" y="4696877"/>
            <a:ext cx="3977061" cy="273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spc="411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El </a:t>
            </a:r>
            <a:r>
              <a:rPr lang="en-US" sz="1599" spc="411" dirty="0" err="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más</a:t>
            </a:r>
            <a:r>
              <a:rPr lang="en-US" sz="1599" spc="411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 </a:t>
            </a:r>
            <a:r>
              <a:rPr lang="en-US" sz="1599" spc="411" dirty="0" err="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feliz</a:t>
            </a:r>
            <a:endParaRPr lang="en-US" sz="1599" spc="411" dirty="0">
              <a:solidFill>
                <a:srgbClr val="C5A43F"/>
              </a:solidFill>
              <a:latin typeface="Safira March"/>
              <a:ea typeface="Safira March"/>
              <a:cs typeface="Safira March"/>
              <a:sym typeface="Safira March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6524266" y="2830407"/>
            <a:ext cx="101666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spc="5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2 ·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524266" y="4668302"/>
            <a:ext cx="101666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spc="5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5 ·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3282239" y="2858982"/>
            <a:ext cx="3977061" cy="273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spc="411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Project Lifecycle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3282239" y="4696877"/>
            <a:ext cx="3977061" cy="273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spc="411" dirty="0" err="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Conclusiones</a:t>
            </a:r>
            <a:endParaRPr lang="en-US" sz="1599" spc="411" dirty="0">
              <a:solidFill>
                <a:srgbClr val="C5A43F"/>
              </a:solidFill>
              <a:latin typeface="Safira March"/>
              <a:ea typeface="Safira March"/>
              <a:cs typeface="Safira March"/>
              <a:sym typeface="Safira March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028700" y="2830407"/>
            <a:ext cx="88014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spc="5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1 ·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28700" y="4668302"/>
            <a:ext cx="88014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spc="5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4 ·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1983425" y="2830407"/>
            <a:ext cx="1053071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spc="5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3 ·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1983425" y="4668302"/>
            <a:ext cx="1053071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spc="5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6 ·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68094" y="3300451"/>
            <a:ext cx="8951812" cy="3256057"/>
            <a:chOff x="0" y="-47625"/>
            <a:chExt cx="11935749" cy="4341408"/>
          </a:xfrm>
        </p:grpSpPr>
        <p:sp>
          <p:nvSpPr>
            <p:cNvPr id="3" name="TextBox 3"/>
            <p:cNvSpPr txBox="1"/>
            <p:nvPr/>
          </p:nvSpPr>
          <p:spPr>
            <a:xfrm>
              <a:off x="379966" y="-47625"/>
              <a:ext cx="11175817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spc="616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Introducción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775145"/>
              <a:ext cx="11935749" cy="25186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59"/>
                </a:lnSpc>
              </a:pPr>
              <a:r>
                <a:rPr lang="en-US" sz="1599" spc="241" dirty="0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La Felicidad </a:t>
              </a:r>
              <a:r>
                <a:rPr lang="en-US" sz="1599" spc="241" dirty="0" err="1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puede</a:t>
              </a:r>
              <a:r>
                <a:rPr lang="en-US" sz="1599" spc="241" dirty="0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 </a:t>
              </a:r>
              <a:r>
                <a:rPr lang="en-US" sz="1599" spc="241" dirty="0" err="1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medirse</a:t>
              </a:r>
              <a:r>
                <a:rPr lang="en-US" sz="1599" spc="241" dirty="0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 y </a:t>
              </a:r>
              <a:r>
                <a:rPr lang="en-US" sz="1599" spc="241" dirty="0" err="1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podemos</a:t>
              </a:r>
              <a:r>
                <a:rPr lang="en-US" sz="1599" spc="241" dirty="0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 </a:t>
              </a:r>
              <a:r>
                <a:rPr lang="en-US" sz="1599" spc="241" dirty="0" err="1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tomar</a:t>
              </a:r>
              <a:r>
                <a:rPr lang="en-US" sz="1599" spc="241" dirty="0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 </a:t>
              </a:r>
              <a:r>
                <a:rPr lang="en-US" sz="1599" spc="241" dirty="0" err="1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mejores</a:t>
              </a:r>
              <a:r>
                <a:rPr lang="en-US" sz="1599" spc="241" dirty="0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 </a:t>
              </a:r>
              <a:r>
                <a:rPr lang="en-US" sz="1599" spc="241" dirty="0" err="1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decisiones</a:t>
              </a:r>
              <a:r>
                <a:rPr lang="en-US" sz="1599" spc="241" dirty="0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 </a:t>
              </a:r>
              <a:r>
                <a:rPr lang="en-US" sz="1599" spc="241" dirty="0" err="1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basadas</a:t>
              </a:r>
              <a:r>
                <a:rPr lang="en-US" sz="1599" spc="241" dirty="0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 </a:t>
              </a:r>
              <a:r>
                <a:rPr lang="en-US" sz="1599" spc="241" dirty="0" err="1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en</a:t>
              </a:r>
              <a:r>
                <a:rPr lang="en-US" sz="1599" spc="241" dirty="0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 </a:t>
              </a:r>
              <a:r>
                <a:rPr lang="en-US" sz="1599" spc="241" dirty="0" err="1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datos</a:t>
              </a:r>
              <a:r>
                <a:rPr lang="en-US" sz="1599" spc="241" dirty="0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 de </a:t>
              </a:r>
              <a:r>
                <a:rPr lang="en-US" sz="1599" spc="241" dirty="0" err="1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los</a:t>
              </a:r>
              <a:r>
                <a:rPr lang="en-US" sz="1599" spc="241" dirty="0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 </a:t>
              </a:r>
              <a:r>
                <a:rPr lang="en-US" sz="1599" spc="241" dirty="0" err="1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últimos</a:t>
              </a:r>
              <a:r>
                <a:rPr lang="en-US" sz="1599" spc="241" dirty="0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 10 </a:t>
              </a:r>
              <a:r>
                <a:rPr lang="en-US" sz="1599" spc="241" dirty="0" err="1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años</a:t>
              </a:r>
              <a:r>
                <a:rPr lang="en-US" sz="1599" spc="241" dirty="0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 ¿</a:t>
              </a:r>
              <a:r>
                <a:rPr lang="en-US" sz="1599" spc="241" dirty="0" err="1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Te</a:t>
              </a:r>
              <a:r>
                <a:rPr lang="en-US" sz="1599" spc="241" dirty="0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 animas a </a:t>
              </a:r>
              <a:r>
                <a:rPr lang="en-US" sz="1599" spc="241" dirty="0" err="1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descubrirlo</a:t>
              </a:r>
              <a:r>
                <a:rPr lang="en-US" sz="1599" spc="241" dirty="0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?</a:t>
              </a:r>
            </a:p>
          </p:txBody>
        </p:sp>
        <p:sp>
          <p:nvSpPr>
            <p:cNvPr id="5" name="Freeform 5"/>
            <p:cNvSpPr/>
            <p:nvPr/>
          </p:nvSpPr>
          <p:spPr>
            <a:xfrm>
              <a:off x="4075445" y="1006933"/>
              <a:ext cx="3784858" cy="419775"/>
            </a:xfrm>
            <a:custGeom>
              <a:avLst/>
              <a:gdLst/>
              <a:ahLst/>
              <a:cxnLst/>
              <a:rect l="l" t="t" r="r" b="b"/>
              <a:pathLst>
                <a:path w="3784858" h="419775">
                  <a:moveTo>
                    <a:pt x="0" y="0"/>
                  </a:moveTo>
                  <a:lnTo>
                    <a:pt x="3784859" y="0"/>
                  </a:lnTo>
                  <a:lnTo>
                    <a:pt x="3784859" y="419775"/>
                  </a:lnTo>
                  <a:lnTo>
                    <a:pt x="0" y="419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 flipH="1">
            <a:off x="-1467985" y="5143500"/>
            <a:ext cx="4993369" cy="5312095"/>
          </a:xfrm>
          <a:custGeom>
            <a:avLst/>
            <a:gdLst/>
            <a:ahLst/>
            <a:cxnLst/>
            <a:rect l="l" t="t" r="r" b="b"/>
            <a:pathLst>
              <a:path w="4993369" h="5312095">
                <a:moveTo>
                  <a:pt x="4993370" y="0"/>
                </a:moveTo>
                <a:lnTo>
                  <a:pt x="0" y="0"/>
                </a:lnTo>
                <a:lnTo>
                  <a:pt x="0" y="5312095"/>
                </a:lnTo>
                <a:lnTo>
                  <a:pt x="4993370" y="5312095"/>
                </a:lnTo>
                <a:lnTo>
                  <a:pt x="499337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H="1" flipV="1">
            <a:off x="-1467985" y="-168595"/>
            <a:ext cx="4993369" cy="5312095"/>
          </a:xfrm>
          <a:custGeom>
            <a:avLst/>
            <a:gdLst/>
            <a:ahLst/>
            <a:cxnLst/>
            <a:rect l="l" t="t" r="r" b="b"/>
            <a:pathLst>
              <a:path w="4993369" h="5312095">
                <a:moveTo>
                  <a:pt x="4993370" y="5312095"/>
                </a:moveTo>
                <a:lnTo>
                  <a:pt x="0" y="5312095"/>
                </a:lnTo>
                <a:lnTo>
                  <a:pt x="0" y="0"/>
                </a:lnTo>
                <a:lnTo>
                  <a:pt x="4993370" y="0"/>
                </a:lnTo>
                <a:lnTo>
                  <a:pt x="4993370" y="531209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4762906" y="5143500"/>
            <a:ext cx="4993369" cy="5312095"/>
          </a:xfrm>
          <a:custGeom>
            <a:avLst/>
            <a:gdLst/>
            <a:ahLst/>
            <a:cxnLst/>
            <a:rect l="l" t="t" r="r" b="b"/>
            <a:pathLst>
              <a:path w="4993369" h="5312095">
                <a:moveTo>
                  <a:pt x="0" y="0"/>
                </a:moveTo>
                <a:lnTo>
                  <a:pt x="4993369" y="0"/>
                </a:lnTo>
                <a:lnTo>
                  <a:pt x="4993369" y="5312095"/>
                </a:lnTo>
                <a:lnTo>
                  <a:pt x="0" y="5312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flipV="1">
            <a:off x="14762906" y="-168595"/>
            <a:ext cx="4993369" cy="5312095"/>
          </a:xfrm>
          <a:custGeom>
            <a:avLst/>
            <a:gdLst/>
            <a:ahLst/>
            <a:cxnLst/>
            <a:rect l="l" t="t" r="r" b="b"/>
            <a:pathLst>
              <a:path w="4993369" h="5312095">
                <a:moveTo>
                  <a:pt x="0" y="5312095"/>
                </a:moveTo>
                <a:lnTo>
                  <a:pt x="4993369" y="5312095"/>
                </a:lnTo>
                <a:lnTo>
                  <a:pt x="4993369" y="0"/>
                </a:lnTo>
                <a:lnTo>
                  <a:pt x="0" y="0"/>
                </a:lnTo>
                <a:lnTo>
                  <a:pt x="0" y="531209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82602" y="1753576"/>
            <a:ext cx="2838644" cy="314831"/>
          </a:xfrm>
          <a:custGeom>
            <a:avLst/>
            <a:gdLst/>
            <a:ahLst/>
            <a:cxnLst/>
            <a:rect l="l" t="t" r="r" b="b"/>
            <a:pathLst>
              <a:path w="2838644" h="314831">
                <a:moveTo>
                  <a:pt x="0" y="0"/>
                </a:moveTo>
                <a:lnTo>
                  <a:pt x="2838644" y="0"/>
                </a:lnTo>
                <a:lnTo>
                  <a:pt x="2838644" y="314831"/>
                </a:lnTo>
                <a:lnTo>
                  <a:pt x="0" y="3148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4733847" y="8258509"/>
            <a:ext cx="4482646" cy="2917795"/>
          </a:xfrm>
          <a:custGeom>
            <a:avLst/>
            <a:gdLst/>
            <a:ahLst/>
            <a:cxnLst/>
            <a:rect l="l" t="t" r="r" b="b"/>
            <a:pathLst>
              <a:path w="4482646" h="2917795">
                <a:moveTo>
                  <a:pt x="0" y="0"/>
                </a:moveTo>
                <a:lnTo>
                  <a:pt x="4482646" y="0"/>
                </a:lnTo>
                <a:lnTo>
                  <a:pt x="4482646" y="2917795"/>
                </a:lnTo>
                <a:lnTo>
                  <a:pt x="0" y="29177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-1422816" y="8258509"/>
            <a:ext cx="4482646" cy="2917795"/>
          </a:xfrm>
          <a:custGeom>
            <a:avLst/>
            <a:gdLst/>
            <a:ahLst/>
            <a:cxnLst/>
            <a:rect l="l" t="t" r="r" b="b"/>
            <a:pathLst>
              <a:path w="4482646" h="2917795">
                <a:moveTo>
                  <a:pt x="4482645" y="0"/>
                </a:moveTo>
                <a:lnTo>
                  <a:pt x="0" y="0"/>
                </a:lnTo>
                <a:lnTo>
                  <a:pt x="0" y="2917795"/>
                </a:lnTo>
                <a:lnTo>
                  <a:pt x="4482645" y="2917795"/>
                </a:lnTo>
                <a:lnTo>
                  <a:pt x="448264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5219631" y="8875704"/>
            <a:ext cx="7315200" cy="2207860"/>
          </a:xfrm>
          <a:custGeom>
            <a:avLst/>
            <a:gdLst/>
            <a:ahLst/>
            <a:cxnLst/>
            <a:rect l="l" t="t" r="r" b="b"/>
            <a:pathLst>
              <a:path w="7315200" h="2207860">
                <a:moveTo>
                  <a:pt x="0" y="0"/>
                </a:moveTo>
                <a:lnTo>
                  <a:pt x="7315200" y="0"/>
                </a:lnTo>
                <a:lnTo>
                  <a:pt x="7315200" y="2207861"/>
                </a:lnTo>
                <a:lnTo>
                  <a:pt x="0" y="22078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2099055" y="8944452"/>
            <a:ext cx="4482646" cy="2917795"/>
          </a:xfrm>
          <a:custGeom>
            <a:avLst/>
            <a:gdLst/>
            <a:ahLst/>
            <a:cxnLst/>
            <a:rect l="l" t="t" r="r" b="b"/>
            <a:pathLst>
              <a:path w="4482646" h="2917795">
                <a:moveTo>
                  <a:pt x="0" y="0"/>
                </a:moveTo>
                <a:lnTo>
                  <a:pt x="4482646" y="0"/>
                </a:lnTo>
                <a:lnTo>
                  <a:pt x="4482646" y="2917795"/>
                </a:lnTo>
                <a:lnTo>
                  <a:pt x="0" y="29177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H="1">
            <a:off x="1215689" y="8944452"/>
            <a:ext cx="4482646" cy="2917795"/>
          </a:xfrm>
          <a:custGeom>
            <a:avLst/>
            <a:gdLst/>
            <a:ahLst/>
            <a:cxnLst/>
            <a:rect l="l" t="t" r="r" b="b"/>
            <a:pathLst>
              <a:path w="4482646" h="2917795">
                <a:moveTo>
                  <a:pt x="4482646" y="0"/>
                </a:moveTo>
                <a:lnTo>
                  <a:pt x="0" y="0"/>
                </a:lnTo>
                <a:lnTo>
                  <a:pt x="0" y="2917795"/>
                </a:lnTo>
                <a:lnTo>
                  <a:pt x="4482646" y="2917795"/>
                </a:lnTo>
                <a:lnTo>
                  <a:pt x="448264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028700" y="5277309"/>
            <a:ext cx="4669635" cy="1055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0"/>
              </a:lnSpc>
            </a:pP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Público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en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general</a:t>
            </a:r>
          </a:p>
          <a:p>
            <a:pPr algn="l">
              <a:lnSpc>
                <a:spcPts val="2790"/>
              </a:lnSpc>
            </a:pPr>
            <a:endParaRPr lang="en-US" sz="1800" dirty="0">
              <a:solidFill>
                <a:srgbClr val="C5A43F"/>
              </a:solidFill>
              <a:latin typeface="Now"/>
              <a:ea typeface="Now"/>
              <a:cs typeface="Now"/>
              <a:sym typeface="Now"/>
            </a:endParaRPr>
          </a:p>
          <a:p>
            <a:pPr algn="l">
              <a:lnSpc>
                <a:spcPts val="2790"/>
              </a:lnSpc>
            </a:pP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Representantes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gubernamentales</a:t>
            </a:r>
            <a:endParaRPr lang="en-US" sz="1800" dirty="0">
              <a:solidFill>
                <a:srgbClr val="C5A43F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806715" y="5277309"/>
            <a:ext cx="4523142" cy="1414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0"/>
              </a:lnSpc>
            </a:pPr>
            <a:r>
              <a:rPr lang="en-US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La Felicidad </a:t>
            </a:r>
            <a:r>
              <a:rPr lang="en-US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motiva</a:t>
            </a:r>
            <a:r>
              <a:rPr lang="en-US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a </a:t>
            </a:r>
            <a:r>
              <a:rPr lang="en-US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los</a:t>
            </a:r>
            <a:r>
              <a:rPr lang="en-US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seres</a:t>
            </a:r>
            <a:r>
              <a:rPr lang="en-US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humanos</a:t>
            </a:r>
            <a:r>
              <a:rPr lang="en-US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, ser </a:t>
            </a:r>
            <a:r>
              <a:rPr lang="en-US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felices</a:t>
            </a:r>
            <a:r>
              <a:rPr lang="en-US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es </a:t>
            </a:r>
            <a:r>
              <a:rPr lang="en-US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nuestra</a:t>
            </a:r>
            <a:r>
              <a:rPr lang="en-US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razon de ser. ¿Y </a:t>
            </a:r>
            <a:r>
              <a:rPr lang="en-US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si</a:t>
            </a:r>
            <a:r>
              <a:rPr lang="en-US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tuviesemos</a:t>
            </a:r>
            <a:r>
              <a:rPr lang="en-US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la </a:t>
            </a:r>
            <a:r>
              <a:rPr lang="en-US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receta</a:t>
            </a:r>
            <a:r>
              <a:rPr lang="en-US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para </a:t>
            </a:r>
            <a:r>
              <a:rPr lang="en-US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tener</a:t>
            </a:r>
            <a:r>
              <a:rPr lang="en-US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un poco mas de </a:t>
            </a:r>
            <a:r>
              <a:rPr lang="en-US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bienestar</a:t>
            </a:r>
            <a:r>
              <a:rPr lang="en-US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?</a:t>
            </a:r>
            <a:endParaRPr lang="en-US" sz="1800" dirty="0">
              <a:solidFill>
                <a:srgbClr val="C5A43F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241408" y="5277309"/>
            <a:ext cx="4532819" cy="2132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0"/>
              </a:lnSpc>
            </a:pP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¿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Qué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caracteristicas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tiene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una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region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felíz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?</a:t>
            </a:r>
          </a:p>
          <a:p>
            <a:pPr algn="l">
              <a:lnSpc>
                <a:spcPts val="2790"/>
              </a:lnSpc>
            </a:pPr>
            <a:r>
              <a:rPr lang="en-US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¿Hay variables mas </a:t>
            </a:r>
            <a:r>
              <a:rPr lang="en-US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importantes</a:t>
            </a:r>
            <a:r>
              <a:rPr lang="en-US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que </a:t>
            </a:r>
            <a:r>
              <a:rPr lang="en-US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otras</a:t>
            </a:r>
            <a:r>
              <a:rPr lang="en-US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?</a:t>
            </a:r>
          </a:p>
          <a:p>
            <a:pPr algn="l">
              <a:lnSpc>
                <a:spcPts val="2790"/>
              </a:lnSpc>
            </a:pP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¿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Puede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medirse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la Felicidad?</a:t>
            </a:r>
          </a:p>
          <a:p>
            <a:pPr algn="l">
              <a:lnSpc>
                <a:spcPts val="2790"/>
              </a:lnSpc>
            </a:pPr>
            <a:endParaRPr lang="en-US" sz="1800" dirty="0">
              <a:solidFill>
                <a:srgbClr val="C5A43F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3281503"/>
            <a:ext cx="4523142" cy="779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83"/>
              </a:lnSpc>
            </a:pPr>
            <a:r>
              <a:rPr lang="en-US" sz="1599" u="none" spc="355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¿A </a:t>
            </a:r>
            <a:r>
              <a:rPr lang="en-US" sz="1599" u="none" spc="355" dirty="0" err="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quién</a:t>
            </a:r>
            <a:r>
              <a:rPr lang="en-US" sz="1599" u="none" spc="355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 </a:t>
            </a:r>
            <a:r>
              <a:rPr lang="en-US" sz="1599" u="none" spc="355" dirty="0" err="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esta</a:t>
            </a:r>
            <a:r>
              <a:rPr lang="en-US" sz="1599" u="none" spc="355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 </a:t>
            </a:r>
            <a:r>
              <a:rPr lang="en-US" sz="1599" u="none" spc="355" dirty="0" err="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dirigido</a:t>
            </a:r>
            <a:r>
              <a:rPr lang="en-US" sz="1599" u="none" spc="355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806715" y="3281503"/>
            <a:ext cx="4523142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83"/>
              </a:lnSpc>
              <a:spcBef>
                <a:spcPct val="0"/>
              </a:spcBef>
            </a:pPr>
            <a:r>
              <a:rPr lang="en-US" sz="1599" u="none" spc="355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¿Por </a:t>
            </a:r>
            <a:r>
              <a:rPr lang="en-US" sz="1599" u="none" spc="355" dirty="0" err="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qué</a:t>
            </a:r>
            <a:r>
              <a:rPr lang="en-US" sz="1599" u="none" spc="355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41408" y="3281503"/>
            <a:ext cx="4340293" cy="779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83"/>
              </a:lnSpc>
              <a:spcBef>
                <a:spcPct val="0"/>
              </a:spcBef>
            </a:pPr>
            <a:r>
              <a:rPr lang="en-US" sz="1599" u="none" spc="355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¿</a:t>
            </a:r>
            <a:r>
              <a:rPr lang="en-US" sz="1599" u="none" spc="355" dirty="0" err="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Qué</a:t>
            </a:r>
            <a:r>
              <a:rPr lang="en-US" sz="1599" u="none" spc="355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 </a:t>
            </a:r>
            <a:r>
              <a:rPr lang="en-US" sz="1599" u="none" spc="355" dirty="0" err="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vamos</a:t>
            </a:r>
            <a:r>
              <a:rPr lang="en-US" sz="1599" u="none" spc="355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 a </a:t>
            </a:r>
            <a:r>
              <a:rPr lang="en-US" sz="1599" u="none" spc="355" dirty="0" err="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analizar</a:t>
            </a:r>
            <a:r>
              <a:rPr lang="en-US" sz="1599" u="none" spc="355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981075"/>
            <a:ext cx="838186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616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Conceptos clave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501111" y="146409"/>
            <a:ext cx="3516379" cy="1764583"/>
          </a:xfrm>
          <a:custGeom>
            <a:avLst/>
            <a:gdLst/>
            <a:ahLst/>
            <a:cxnLst/>
            <a:rect l="l" t="t" r="r" b="b"/>
            <a:pathLst>
              <a:path w="3516379" h="1764583">
                <a:moveTo>
                  <a:pt x="0" y="0"/>
                </a:moveTo>
                <a:lnTo>
                  <a:pt x="3516378" y="0"/>
                </a:lnTo>
                <a:lnTo>
                  <a:pt x="3516378" y="1764582"/>
                </a:lnTo>
                <a:lnTo>
                  <a:pt x="0" y="17645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3406507" y="-175381"/>
            <a:ext cx="2218225" cy="1113146"/>
          </a:xfrm>
          <a:custGeom>
            <a:avLst/>
            <a:gdLst/>
            <a:ahLst/>
            <a:cxnLst/>
            <a:rect l="l" t="t" r="r" b="b"/>
            <a:pathLst>
              <a:path w="2218225" h="1113146">
                <a:moveTo>
                  <a:pt x="0" y="0"/>
                </a:moveTo>
                <a:lnTo>
                  <a:pt x="2218225" y="0"/>
                </a:lnTo>
                <a:lnTo>
                  <a:pt x="2218225" y="1113145"/>
                </a:lnTo>
                <a:lnTo>
                  <a:pt x="0" y="11131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2231398" y="1028700"/>
            <a:ext cx="1376019" cy="690511"/>
          </a:xfrm>
          <a:custGeom>
            <a:avLst/>
            <a:gdLst/>
            <a:ahLst/>
            <a:cxnLst/>
            <a:rect l="l" t="t" r="r" b="b"/>
            <a:pathLst>
              <a:path w="1376019" h="690511">
                <a:moveTo>
                  <a:pt x="0" y="0"/>
                </a:moveTo>
                <a:lnTo>
                  <a:pt x="1376019" y="0"/>
                </a:lnTo>
                <a:lnTo>
                  <a:pt x="1376019" y="690511"/>
                </a:lnTo>
                <a:lnTo>
                  <a:pt x="0" y="6905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19679" y="5168917"/>
            <a:ext cx="2585196" cy="286722"/>
          </a:xfrm>
          <a:custGeom>
            <a:avLst/>
            <a:gdLst/>
            <a:ahLst/>
            <a:cxnLst/>
            <a:rect l="l" t="t" r="r" b="b"/>
            <a:pathLst>
              <a:path w="2585196" h="286722">
                <a:moveTo>
                  <a:pt x="0" y="0"/>
                </a:moveTo>
                <a:lnTo>
                  <a:pt x="2585196" y="0"/>
                </a:lnTo>
                <a:lnTo>
                  <a:pt x="2585196" y="286722"/>
                </a:lnTo>
                <a:lnTo>
                  <a:pt x="0" y="286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65240" y="5168917"/>
            <a:ext cx="2585196" cy="286722"/>
          </a:xfrm>
          <a:custGeom>
            <a:avLst/>
            <a:gdLst/>
            <a:ahLst/>
            <a:cxnLst/>
            <a:rect l="l" t="t" r="r" b="b"/>
            <a:pathLst>
              <a:path w="2585196" h="286722">
                <a:moveTo>
                  <a:pt x="0" y="0"/>
                </a:moveTo>
                <a:lnTo>
                  <a:pt x="2585196" y="0"/>
                </a:lnTo>
                <a:lnTo>
                  <a:pt x="2585196" y="286722"/>
                </a:lnTo>
                <a:lnTo>
                  <a:pt x="0" y="286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2410056" y="5232347"/>
            <a:ext cx="179661" cy="179661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5A43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7939756" y="5168917"/>
            <a:ext cx="2585196" cy="286722"/>
          </a:xfrm>
          <a:custGeom>
            <a:avLst/>
            <a:gdLst/>
            <a:ahLst/>
            <a:cxnLst/>
            <a:rect l="l" t="t" r="r" b="b"/>
            <a:pathLst>
              <a:path w="2585196" h="286722">
                <a:moveTo>
                  <a:pt x="0" y="0"/>
                </a:moveTo>
                <a:lnTo>
                  <a:pt x="2585196" y="0"/>
                </a:lnTo>
                <a:lnTo>
                  <a:pt x="2585196" y="286722"/>
                </a:lnTo>
                <a:lnTo>
                  <a:pt x="0" y="286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5219818" y="5168917"/>
            <a:ext cx="2585196" cy="286722"/>
          </a:xfrm>
          <a:custGeom>
            <a:avLst/>
            <a:gdLst/>
            <a:ahLst/>
            <a:cxnLst/>
            <a:rect l="l" t="t" r="r" b="b"/>
            <a:pathLst>
              <a:path w="2585196" h="286722">
                <a:moveTo>
                  <a:pt x="0" y="0"/>
                </a:moveTo>
                <a:lnTo>
                  <a:pt x="2585196" y="0"/>
                </a:lnTo>
                <a:lnTo>
                  <a:pt x="2585196" y="286722"/>
                </a:lnTo>
                <a:lnTo>
                  <a:pt x="0" y="286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7760095" y="5232347"/>
            <a:ext cx="179661" cy="179661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5A43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085076" y="5232347"/>
            <a:ext cx="179661" cy="179661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5A43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Freeform 12"/>
          <p:cNvSpPr/>
          <p:nvPr/>
        </p:nvSpPr>
        <p:spPr>
          <a:xfrm>
            <a:off x="10569857" y="5168917"/>
            <a:ext cx="2585196" cy="286722"/>
          </a:xfrm>
          <a:custGeom>
            <a:avLst/>
            <a:gdLst/>
            <a:ahLst/>
            <a:cxnLst/>
            <a:rect l="l" t="t" r="r" b="b"/>
            <a:pathLst>
              <a:path w="2585196" h="286722">
                <a:moveTo>
                  <a:pt x="0" y="0"/>
                </a:moveTo>
                <a:lnTo>
                  <a:pt x="2585195" y="0"/>
                </a:lnTo>
                <a:lnTo>
                  <a:pt x="2585195" y="286722"/>
                </a:lnTo>
                <a:lnTo>
                  <a:pt x="0" y="286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10435114" y="5232347"/>
            <a:ext cx="179661" cy="179661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5A43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Freeform 15"/>
          <p:cNvSpPr/>
          <p:nvPr/>
        </p:nvSpPr>
        <p:spPr>
          <a:xfrm>
            <a:off x="13259481" y="5168917"/>
            <a:ext cx="2585196" cy="286722"/>
          </a:xfrm>
          <a:custGeom>
            <a:avLst/>
            <a:gdLst/>
            <a:ahLst/>
            <a:cxnLst/>
            <a:rect l="l" t="t" r="r" b="b"/>
            <a:pathLst>
              <a:path w="2585196" h="286722">
                <a:moveTo>
                  <a:pt x="0" y="0"/>
                </a:moveTo>
                <a:lnTo>
                  <a:pt x="2585196" y="0"/>
                </a:lnTo>
                <a:lnTo>
                  <a:pt x="2585196" y="286722"/>
                </a:lnTo>
                <a:lnTo>
                  <a:pt x="0" y="286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5943673" y="5168917"/>
            <a:ext cx="2585196" cy="286722"/>
          </a:xfrm>
          <a:custGeom>
            <a:avLst/>
            <a:gdLst/>
            <a:ahLst/>
            <a:cxnLst/>
            <a:rect l="l" t="t" r="r" b="b"/>
            <a:pathLst>
              <a:path w="2585196" h="286722">
                <a:moveTo>
                  <a:pt x="0" y="0"/>
                </a:moveTo>
                <a:lnTo>
                  <a:pt x="2585196" y="0"/>
                </a:lnTo>
                <a:lnTo>
                  <a:pt x="2585196" y="286722"/>
                </a:lnTo>
                <a:lnTo>
                  <a:pt x="0" y="286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7" name="Group 17"/>
          <p:cNvGrpSpPr/>
          <p:nvPr/>
        </p:nvGrpSpPr>
        <p:grpSpPr>
          <a:xfrm>
            <a:off x="13110133" y="5232347"/>
            <a:ext cx="179661" cy="179661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5A43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5785153" y="5232347"/>
            <a:ext cx="179661" cy="179661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5A43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Freeform 21"/>
          <p:cNvSpPr/>
          <p:nvPr/>
        </p:nvSpPr>
        <p:spPr>
          <a:xfrm>
            <a:off x="-282602" y="1753576"/>
            <a:ext cx="2838644" cy="314831"/>
          </a:xfrm>
          <a:custGeom>
            <a:avLst/>
            <a:gdLst/>
            <a:ahLst/>
            <a:cxnLst/>
            <a:rect l="l" t="t" r="r" b="b"/>
            <a:pathLst>
              <a:path w="2838644" h="314831">
                <a:moveTo>
                  <a:pt x="0" y="0"/>
                </a:moveTo>
                <a:lnTo>
                  <a:pt x="2838644" y="0"/>
                </a:lnTo>
                <a:lnTo>
                  <a:pt x="2838644" y="314831"/>
                </a:lnTo>
                <a:lnTo>
                  <a:pt x="0" y="3148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15282176" y="270444"/>
            <a:ext cx="3432434" cy="1516512"/>
          </a:xfrm>
          <a:custGeom>
            <a:avLst/>
            <a:gdLst/>
            <a:ahLst/>
            <a:cxnLst/>
            <a:rect l="l" t="t" r="r" b="b"/>
            <a:pathLst>
              <a:path w="3432434" h="1516512">
                <a:moveTo>
                  <a:pt x="0" y="0"/>
                </a:moveTo>
                <a:lnTo>
                  <a:pt x="3432434" y="0"/>
                </a:lnTo>
                <a:lnTo>
                  <a:pt x="3432434" y="1516512"/>
                </a:lnTo>
                <a:lnTo>
                  <a:pt x="0" y="15165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13259481" y="739107"/>
            <a:ext cx="2121519" cy="937326"/>
          </a:xfrm>
          <a:custGeom>
            <a:avLst/>
            <a:gdLst/>
            <a:ahLst/>
            <a:cxnLst/>
            <a:rect l="l" t="t" r="r" b="b"/>
            <a:pathLst>
              <a:path w="2121519" h="937326">
                <a:moveTo>
                  <a:pt x="0" y="0"/>
                </a:moveTo>
                <a:lnTo>
                  <a:pt x="2121519" y="0"/>
                </a:lnTo>
                <a:lnTo>
                  <a:pt x="2121519" y="937326"/>
                </a:lnTo>
                <a:lnTo>
                  <a:pt x="0" y="9373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flipH="1">
            <a:off x="13248074" y="8658540"/>
            <a:ext cx="2209642" cy="2900484"/>
          </a:xfrm>
          <a:custGeom>
            <a:avLst/>
            <a:gdLst/>
            <a:ahLst/>
            <a:cxnLst/>
            <a:rect l="l" t="t" r="r" b="b"/>
            <a:pathLst>
              <a:path w="2209642" h="2900484">
                <a:moveTo>
                  <a:pt x="2209642" y="0"/>
                </a:moveTo>
                <a:lnTo>
                  <a:pt x="0" y="0"/>
                </a:lnTo>
                <a:lnTo>
                  <a:pt x="0" y="2900484"/>
                </a:lnTo>
                <a:lnTo>
                  <a:pt x="2209642" y="2900484"/>
                </a:lnTo>
                <a:lnTo>
                  <a:pt x="220964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 rot="7878734" flipV="1">
            <a:off x="11566239" y="9318943"/>
            <a:ext cx="2209642" cy="2900484"/>
          </a:xfrm>
          <a:custGeom>
            <a:avLst/>
            <a:gdLst/>
            <a:ahLst/>
            <a:cxnLst/>
            <a:rect l="l" t="t" r="r" b="b"/>
            <a:pathLst>
              <a:path w="2209642" h="2900484">
                <a:moveTo>
                  <a:pt x="0" y="2900485"/>
                </a:moveTo>
                <a:lnTo>
                  <a:pt x="2209642" y="2900485"/>
                </a:lnTo>
                <a:lnTo>
                  <a:pt x="2209642" y="0"/>
                </a:lnTo>
                <a:lnTo>
                  <a:pt x="0" y="0"/>
                </a:lnTo>
                <a:lnTo>
                  <a:pt x="0" y="290048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14051711" y="8811614"/>
            <a:ext cx="5144544" cy="1655608"/>
          </a:xfrm>
          <a:custGeom>
            <a:avLst/>
            <a:gdLst/>
            <a:ahLst/>
            <a:cxnLst/>
            <a:rect l="l" t="t" r="r" b="b"/>
            <a:pathLst>
              <a:path w="5144544" h="1655608">
                <a:moveTo>
                  <a:pt x="0" y="0"/>
                </a:moveTo>
                <a:lnTo>
                  <a:pt x="5144544" y="0"/>
                </a:lnTo>
                <a:lnTo>
                  <a:pt x="5144544" y="1655607"/>
                </a:lnTo>
                <a:lnTo>
                  <a:pt x="0" y="16556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2593374" y="8706165"/>
            <a:ext cx="2209642" cy="2900484"/>
          </a:xfrm>
          <a:custGeom>
            <a:avLst/>
            <a:gdLst/>
            <a:ahLst/>
            <a:cxnLst/>
            <a:rect l="l" t="t" r="r" b="b"/>
            <a:pathLst>
              <a:path w="2209642" h="2900484">
                <a:moveTo>
                  <a:pt x="0" y="0"/>
                </a:moveTo>
                <a:lnTo>
                  <a:pt x="2209641" y="0"/>
                </a:lnTo>
                <a:lnTo>
                  <a:pt x="2209641" y="2900484"/>
                </a:lnTo>
                <a:lnTo>
                  <a:pt x="0" y="29004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 rot="2699999">
            <a:off x="4400076" y="9299492"/>
            <a:ext cx="2209642" cy="2900484"/>
          </a:xfrm>
          <a:custGeom>
            <a:avLst/>
            <a:gdLst/>
            <a:ahLst/>
            <a:cxnLst/>
            <a:rect l="l" t="t" r="r" b="b"/>
            <a:pathLst>
              <a:path w="2209642" h="2900484">
                <a:moveTo>
                  <a:pt x="0" y="0"/>
                </a:moveTo>
                <a:lnTo>
                  <a:pt x="2209642" y="0"/>
                </a:lnTo>
                <a:lnTo>
                  <a:pt x="2209642" y="2900485"/>
                </a:lnTo>
                <a:lnTo>
                  <a:pt x="0" y="29004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-1950916" y="8811614"/>
            <a:ext cx="5144544" cy="1655608"/>
          </a:xfrm>
          <a:custGeom>
            <a:avLst/>
            <a:gdLst/>
            <a:ahLst/>
            <a:cxnLst/>
            <a:rect l="l" t="t" r="r" b="b"/>
            <a:pathLst>
              <a:path w="5144544" h="1655608">
                <a:moveTo>
                  <a:pt x="0" y="0"/>
                </a:moveTo>
                <a:lnTo>
                  <a:pt x="5144545" y="0"/>
                </a:lnTo>
                <a:lnTo>
                  <a:pt x="5144545" y="1655607"/>
                </a:lnTo>
                <a:lnTo>
                  <a:pt x="0" y="16556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7718080" y="8981934"/>
            <a:ext cx="2851840" cy="1555549"/>
          </a:xfrm>
          <a:custGeom>
            <a:avLst/>
            <a:gdLst/>
            <a:ahLst/>
            <a:cxnLst/>
            <a:rect l="l" t="t" r="r" b="b"/>
            <a:pathLst>
              <a:path w="2851840" h="1555549">
                <a:moveTo>
                  <a:pt x="0" y="0"/>
                </a:moveTo>
                <a:lnTo>
                  <a:pt x="2851840" y="0"/>
                </a:lnTo>
                <a:lnTo>
                  <a:pt x="2851840" y="1555549"/>
                </a:lnTo>
                <a:lnTo>
                  <a:pt x="0" y="155554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1" name="Group 31"/>
          <p:cNvGrpSpPr/>
          <p:nvPr/>
        </p:nvGrpSpPr>
        <p:grpSpPr>
          <a:xfrm>
            <a:off x="733415" y="6230037"/>
            <a:ext cx="3448123" cy="1032570"/>
            <a:chOff x="0" y="514988"/>
            <a:chExt cx="4597498" cy="1376761"/>
          </a:xfrm>
        </p:grpSpPr>
        <p:sp>
          <p:nvSpPr>
            <p:cNvPr id="32" name="TextBox 32"/>
            <p:cNvSpPr txBox="1"/>
            <p:nvPr/>
          </p:nvSpPr>
          <p:spPr>
            <a:xfrm>
              <a:off x="38879" y="514988"/>
              <a:ext cx="4519739" cy="3667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82"/>
                </a:lnSpc>
              </a:pPr>
              <a:r>
                <a:rPr lang="en-US" sz="1400" spc="172" dirty="0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Data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1152743"/>
              <a:ext cx="4597498" cy="7390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11 </a:t>
              </a:r>
              <a:r>
                <a:rPr lang="en-US" sz="1599" dirty="0" err="1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columnas</a:t>
              </a:r>
              <a:endParaRPr lang="en-US" sz="1599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endParaRPr>
            </a:p>
            <a:p>
              <a:pPr algn="ctr">
                <a:lnSpc>
                  <a:spcPts val="2239"/>
                </a:lnSpc>
              </a:pPr>
              <a:r>
                <a:rPr lang="en-US" sz="1599" dirty="0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1502 </a:t>
              </a:r>
              <a:r>
                <a:rPr lang="en-US" sz="1599" dirty="0" err="1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filas</a:t>
              </a:r>
              <a:endParaRPr lang="en-US" sz="1599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endParaRP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3380813" y="3440871"/>
            <a:ext cx="3488995" cy="1224844"/>
            <a:chOff x="-93376" y="464660"/>
            <a:chExt cx="4651994" cy="934113"/>
          </a:xfrm>
        </p:grpSpPr>
        <p:sp>
          <p:nvSpPr>
            <p:cNvPr id="37" name="TextBox 37"/>
            <p:cNvSpPr txBox="1"/>
            <p:nvPr/>
          </p:nvSpPr>
          <p:spPr>
            <a:xfrm>
              <a:off x="38879" y="464660"/>
              <a:ext cx="4519739" cy="2978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00"/>
                </a:lnSpc>
                <a:spcBef>
                  <a:spcPct val="0"/>
                </a:spcBef>
              </a:pPr>
              <a:r>
                <a:rPr lang="en-US" sz="1400" u="none" spc="172" dirty="0" err="1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Tipos</a:t>
              </a:r>
              <a:r>
                <a:rPr lang="en-US" sz="1400" u="none" spc="172" dirty="0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 de </a:t>
              </a:r>
              <a:r>
                <a:rPr lang="en-US" sz="1400" u="none" spc="172" dirty="0" err="1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datos</a:t>
              </a:r>
              <a:endParaRPr lang="en-US" sz="1400" u="none" spc="172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endParaRP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-93376" y="976078"/>
              <a:ext cx="4597498" cy="4226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239"/>
                </a:lnSpc>
                <a:spcBef>
                  <a:spcPct val="0"/>
                </a:spcBef>
              </a:pPr>
              <a:r>
                <a:rPr lang="en-US" sz="1599" dirty="0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Object</a:t>
              </a:r>
            </a:p>
            <a:p>
              <a:pPr marL="0" lvl="1" indent="0" algn="ctr">
                <a:lnSpc>
                  <a:spcPts val="2239"/>
                </a:lnSpc>
                <a:spcBef>
                  <a:spcPct val="0"/>
                </a:spcBef>
              </a:pPr>
              <a:r>
                <a:rPr lang="en-US" sz="1599" u="none" dirty="0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Int 64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8622109" y="3461068"/>
            <a:ext cx="3448123" cy="1405282"/>
            <a:chOff x="0" y="480063"/>
            <a:chExt cx="4597498" cy="1873709"/>
          </a:xfrm>
        </p:grpSpPr>
        <p:sp>
          <p:nvSpPr>
            <p:cNvPr id="41" name="TextBox 41"/>
            <p:cNvSpPr txBox="1"/>
            <p:nvPr/>
          </p:nvSpPr>
          <p:spPr>
            <a:xfrm>
              <a:off x="38879" y="480063"/>
              <a:ext cx="4519739" cy="5206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00"/>
                </a:lnSpc>
                <a:spcBef>
                  <a:spcPct val="0"/>
                </a:spcBef>
              </a:pPr>
              <a:r>
                <a:rPr lang="en-US" sz="1400" u="none" spc="172" dirty="0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Remake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1238595"/>
              <a:ext cx="4597498" cy="11151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239"/>
                </a:lnSpc>
                <a:spcBef>
                  <a:spcPct val="0"/>
                </a:spcBef>
              </a:pPr>
              <a:r>
                <a:rPr lang="en-US" sz="1599" u="none" dirty="0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Se </a:t>
              </a:r>
              <a:r>
                <a:rPr lang="en-US" sz="1599" u="none" dirty="0" err="1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moficó</a:t>
              </a:r>
              <a:r>
                <a:rPr lang="en-US" sz="1599" u="none" dirty="0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 </a:t>
              </a:r>
              <a:r>
                <a:rPr lang="en-US" sz="1599" u="none" dirty="0" err="1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el</a:t>
              </a:r>
              <a:r>
                <a:rPr lang="en-US" sz="1599" u="none" dirty="0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 </a:t>
              </a:r>
              <a:r>
                <a:rPr lang="en-US" sz="1599" u="none" dirty="0" err="1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tipo</a:t>
              </a:r>
              <a:r>
                <a:rPr lang="en-US" sz="1599" u="none" dirty="0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 de </a:t>
              </a:r>
              <a:r>
                <a:rPr lang="en-US" sz="1599" u="none" dirty="0" err="1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información</a:t>
              </a:r>
              <a:r>
                <a:rPr lang="en-US" sz="1599" u="none" dirty="0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 </a:t>
              </a:r>
              <a:r>
                <a:rPr lang="en-US" sz="1599" u="none" dirty="0" err="1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en</a:t>
              </a:r>
              <a:r>
                <a:rPr lang="en-US" sz="1599" u="none" dirty="0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 6 </a:t>
              </a:r>
              <a:r>
                <a:rPr lang="en-US" sz="1599" u="none" dirty="0" err="1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columnas</a:t>
              </a:r>
              <a:r>
                <a:rPr lang="en-US" sz="1599" u="none" dirty="0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 para </a:t>
              </a:r>
              <a:r>
                <a:rPr lang="en-US" sz="1599" u="none" dirty="0" err="1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poder</a:t>
              </a:r>
              <a:r>
                <a:rPr lang="en-US" sz="1599" u="none" dirty="0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 </a:t>
              </a:r>
              <a:r>
                <a:rPr lang="en-US" sz="1599" u="none" dirty="0" err="1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hacer</a:t>
              </a:r>
              <a:r>
                <a:rPr lang="en-US" sz="1599" u="none" dirty="0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 </a:t>
              </a:r>
              <a:r>
                <a:rPr lang="en-US" sz="1599" u="none" dirty="0" err="1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análisis</a:t>
              </a:r>
              <a:endParaRPr lang="en-US" sz="1599" u="none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endParaRP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4150922" y="3461067"/>
            <a:ext cx="3448123" cy="1405282"/>
            <a:chOff x="0" y="480063"/>
            <a:chExt cx="4597498" cy="1873709"/>
          </a:xfrm>
        </p:grpSpPr>
        <p:sp>
          <p:nvSpPr>
            <p:cNvPr id="45" name="TextBox 45"/>
            <p:cNvSpPr txBox="1"/>
            <p:nvPr/>
          </p:nvSpPr>
          <p:spPr>
            <a:xfrm>
              <a:off x="38879" y="480063"/>
              <a:ext cx="4519739" cy="4569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00"/>
                </a:lnSpc>
                <a:spcBef>
                  <a:spcPct val="0"/>
                </a:spcBef>
              </a:pPr>
              <a:r>
                <a:rPr lang="en-US" sz="1400" u="none" spc="172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Conclusiones</a:t>
              </a:r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1238595"/>
              <a:ext cx="4597498" cy="11151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239"/>
                </a:lnSpc>
                <a:spcBef>
                  <a:spcPct val="0"/>
                </a:spcBef>
              </a:pPr>
              <a:r>
                <a:rPr lang="en-US" sz="1599" u="none" dirty="0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En la </a:t>
              </a:r>
              <a:r>
                <a:rPr lang="en-US" sz="1599" u="none" dirty="0" err="1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próxima</a:t>
              </a:r>
              <a:r>
                <a:rPr lang="en-US" sz="1599" u="none" dirty="0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 </a:t>
              </a:r>
              <a:r>
                <a:rPr lang="en-US" sz="1599" u="none" dirty="0" err="1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entrega</a:t>
              </a:r>
              <a:r>
                <a:rPr lang="en-US" sz="1599" u="none" dirty="0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 no solo son </a:t>
              </a:r>
              <a:r>
                <a:rPr lang="en-US" sz="1599" u="none" dirty="0" err="1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resultados</a:t>
              </a:r>
              <a:r>
                <a:rPr lang="en-US" sz="1599" u="none" dirty="0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, Tambien </a:t>
              </a:r>
              <a:r>
                <a:rPr lang="en-US" sz="1599" u="none" dirty="0" err="1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vamos</a:t>
              </a:r>
              <a:r>
                <a:rPr lang="en-US" sz="1599" u="none" dirty="0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 a </a:t>
              </a:r>
              <a:r>
                <a:rPr lang="en-US" sz="1599" u="none" dirty="0" err="1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poder</a:t>
              </a:r>
              <a:r>
                <a:rPr lang="en-US" sz="1599" u="none" dirty="0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 </a:t>
              </a:r>
              <a:r>
                <a:rPr lang="en-US" sz="1599" u="none" dirty="0" err="1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predecir</a:t>
              </a:r>
              <a:r>
                <a:rPr lang="en-US" sz="1599" dirty="0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 la Felicidad </a:t>
              </a:r>
              <a:r>
                <a:rPr lang="en-US" sz="1599" u="none" dirty="0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 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6105589" y="6240419"/>
            <a:ext cx="3448123" cy="1123153"/>
            <a:chOff x="0" y="528831"/>
            <a:chExt cx="4597498" cy="1497538"/>
          </a:xfrm>
        </p:grpSpPr>
        <p:sp>
          <p:nvSpPr>
            <p:cNvPr id="49" name="TextBox 49"/>
            <p:cNvSpPr txBox="1"/>
            <p:nvPr/>
          </p:nvSpPr>
          <p:spPr>
            <a:xfrm>
              <a:off x="38879" y="528831"/>
              <a:ext cx="4519739" cy="5206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00"/>
                </a:lnSpc>
                <a:spcBef>
                  <a:spcPct val="0"/>
                </a:spcBef>
              </a:pPr>
              <a:r>
                <a:rPr lang="en-US" sz="1400" u="none" spc="172" dirty="0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Blanks</a:t>
              </a:r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0" y="1287363"/>
              <a:ext cx="4597498" cy="7390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239"/>
                </a:lnSpc>
                <a:spcBef>
                  <a:spcPct val="0"/>
                </a:spcBef>
              </a:pPr>
              <a:r>
                <a:rPr lang="en-US" sz="1599" u="none" dirty="0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3 </a:t>
              </a:r>
              <a:r>
                <a:rPr lang="en-US" sz="1599" u="none" dirty="0" err="1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datos</a:t>
              </a:r>
              <a:r>
                <a:rPr lang="en-US" sz="1599" u="none" dirty="0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 de region </a:t>
              </a:r>
              <a:r>
                <a:rPr lang="en-US" sz="1599" u="none" dirty="0" err="1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vacíos</a:t>
              </a:r>
              <a:r>
                <a:rPr lang="en-US" sz="1599" u="none" dirty="0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 </a:t>
              </a:r>
              <a:r>
                <a:rPr lang="en-US" sz="1599" u="none" dirty="0" err="1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fueron</a:t>
              </a:r>
              <a:r>
                <a:rPr lang="en-US" sz="1599" u="none" dirty="0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 </a:t>
              </a:r>
              <a:r>
                <a:rPr lang="en-US" sz="1599" u="none" dirty="0" err="1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completados</a:t>
              </a:r>
              <a:endParaRPr lang="en-US" sz="1599" u="none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endParaRP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11475902" y="6240419"/>
            <a:ext cx="3448123" cy="841025"/>
            <a:chOff x="0" y="528831"/>
            <a:chExt cx="4597498" cy="1121366"/>
          </a:xfrm>
        </p:grpSpPr>
        <p:sp>
          <p:nvSpPr>
            <p:cNvPr id="53" name="TextBox 53"/>
            <p:cNvSpPr txBox="1"/>
            <p:nvPr/>
          </p:nvSpPr>
          <p:spPr>
            <a:xfrm>
              <a:off x="38879" y="528831"/>
              <a:ext cx="4519739" cy="4569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00"/>
                </a:lnSpc>
                <a:spcBef>
                  <a:spcPct val="0"/>
                </a:spcBef>
              </a:pPr>
              <a:r>
                <a:rPr lang="en-US" sz="1400" u="none" spc="172">
                  <a:solidFill>
                    <a:srgbClr val="C5A43F"/>
                  </a:solidFill>
                  <a:latin typeface="Safira March"/>
                  <a:ea typeface="Safira March"/>
                  <a:cs typeface="Safira March"/>
                  <a:sym typeface="Safira March"/>
                </a:rPr>
                <a:t>Análisis</a:t>
              </a:r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0" y="1287362"/>
              <a:ext cx="4597498" cy="3628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2239"/>
                </a:lnSpc>
                <a:spcBef>
                  <a:spcPct val="0"/>
                </a:spcBef>
              </a:pPr>
              <a:r>
                <a:rPr lang="en-US" sz="1599" u="none" dirty="0" err="1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Buscar</a:t>
              </a:r>
              <a:r>
                <a:rPr lang="en-US" sz="1599" u="none" dirty="0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 </a:t>
              </a:r>
              <a:r>
                <a:rPr lang="en-US" sz="1599" u="none" dirty="0" err="1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correlación</a:t>
              </a:r>
              <a:r>
                <a:rPr lang="en-US" sz="1599" u="none" dirty="0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 de </a:t>
              </a:r>
              <a:r>
                <a:rPr lang="en-US" sz="1599" u="none" dirty="0" err="1">
                  <a:solidFill>
                    <a:srgbClr val="C5A43F"/>
                  </a:solidFill>
                  <a:latin typeface="Now"/>
                  <a:ea typeface="Now"/>
                  <a:cs typeface="Now"/>
                  <a:sym typeface="Now"/>
                </a:rPr>
                <a:t>datos</a:t>
              </a:r>
              <a:endParaRPr lang="en-US" sz="1599" u="none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endParaRPr>
            </a:p>
          </p:txBody>
        </p:sp>
      </p:grpSp>
      <p:sp>
        <p:nvSpPr>
          <p:cNvPr id="55" name="TextBox 55"/>
          <p:cNvSpPr txBox="1"/>
          <p:nvPr/>
        </p:nvSpPr>
        <p:spPr>
          <a:xfrm>
            <a:off x="1028700" y="981075"/>
            <a:ext cx="11136039" cy="419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616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Project Lifecycle and Metadata</a:t>
            </a:r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C69A09A9-ABE8-1460-877E-F75EBE85E50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49800" y="4428825"/>
            <a:ext cx="676032" cy="638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284925" y="4450650"/>
            <a:ext cx="2627250" cy="0"/>
          </a:xfrm>
          <a:prstGeom prst="line">
            <a:avLst/>
          </a:prstGeom>
          <a:ln w="19050" cap="flat">
            <a:solidFill>
              <a:srgbClr val="C5A43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rot="5400000">
            <a:off x="2252063" y="7935150"/>
            <a:ext cx="2627250" cy="0"/>
          </a:xfrm>
          <a:prstGeom prst="line">
            <a:avLst/>
          </a:prstGeom>
          <a:ln w="19050" cap="flat">
            <a:solidFill>
              <a:srgbClr val="C5A43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rot="5400000">
            <a:off x="3816131" y="4450650"/>
            <a:ext cx="2627250" cy="0"/>
          </a:xfrm>
          <a:prstGeom prst="line">
            <a:avLst/>
          </a:prstGeom>
          <a:ln w="19050" cap="flat">
            <a:solidFill>
              <a:srgbClr val="C5A43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rot="5400000">
            <a:off x="6353119" y="7935150"/>
            <a:ext cx="2627250" cy="0"/>
          </a:xfrm>
          <a:prstGeom prst="line">
            <a:avLst/>
          </a:prstGeom>
          <a:ln w="19050" cap="flat">
            <a:solidFill>
              <a:srgbClr val="C5A43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rot="5400000">
            <a:off x="7926712" y="4450650"/>
            <a:ext cx="2627250" cy="0"/>
          </a:xfrm>
          <a:prstGeom prst="line">
            <a:avLst/>
          </a:prstGeom>
          <a:ln w="19050" cap="flat">
            <a:solidFill>
              <a:srgbClr val="C5A43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rot="5400000">
            <a:off x="10463700" y="7935150"/>
            <a:ext cx="2627250" cy="0"/>
          </a:xfrm>
          <a:prstGeom prst="line">
            <a:avLst/>
          </a:prstGeom>
          <a:ln w="19050" cap="flat">
            <a:solidFill>
              <a:srgbClr val="C5A43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 rot="5400000">
            <a:off x="12037294" y="4450650"/>
            <a:ext cx="2627250" cy="0"/>
          </a:xfrm>
          <a:prstGeom prst="line">
            <a:avLst/>
          </a:prstGeom>
          <a:ln w="19050" cap="flat">
            <a:solidFill>
              <a:srgbClr val="C5A43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282602" y="1753576"/>
            <a:ext cx="2838644" cy="314831"/>
          </a:xfrm>
          <a:custGeom>
            <a:avLst/>
            <a:gdLst/>
            <a:ahLst/>
            <a:cxnLst/>
            <a:rect l="l" t="t" r="r" b="b"/>
            <a:pathLst>
              <a:path w="2838644" h="314831">
                <a:moveTo>
                  <a:pt x="0" y="0"/>
                </a:moveTo>
                <a:lnTo>
                  <a:pt x="2838644" y="0"/>
                </a:lnTo>
                <a:lnTo>
                  <a:pt x="2838644" y="314831"/>
                </a:lnTo>
                <a:lnTo>
                  <a:pt x="0" y="3148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5528505" y="408407"/>
            <a:ext cx="2926049" cy="3155543"/>
          </a:xfrm>
          <a:custGeom>
            <a:avLst/>
            <a:gdLst/>
            <a:ahLst/>
            <a:cxnLst/>
            <a:rect l="l" t="t" r="r" b="b"/>
            <a:pathLst>
              <a:path w="2926049" h="3155543">
                <a:moveTo>
                  <a:pt x="0" y="0"/>
                </a:moveTo>
                <a:lnTo>
                  <a:pt x="2926048" y="0"/>
                </a:lnTo>
                <a:lnTo>
                  <a:pt x="2926048" y="3155542"/>
                </a:lnTo>
                <a:lnTo>
                  <a:pt x="0" y="31555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1009291" y="-94653"/>
            <a:ext cx="4702305" cy="2163060"/>
          </a:xfrm>
          <a:custGeom>
            <a:avLst/>
            <a:gdLst/>
            <a:ahLst/>
            <a:cxnLst/>
            <a:rect l="l" t="t" r="r" b="b"/>
            <a:pathLst>
              <a:path w="4702305" h="2163060">
                <a:moveTo>
                  <a:pt x="0" y="0"/>
                </a:moveTo>
                <a:lnTo>
                  <a:pt x="4702305" y="0"/>
                </a:lnTo>
                <a:lnTo>
                  <a:pt x="4702305" y="2163060"/>
                </a:lnTo>
                <a:lnTo>
                  <a:pt x="0" y="2163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6991529" y="7342886"/>
            <a:ext cx="2356992" cy="3248986"/>
          </a:xfrm>
          <a:custGeom>
            <a:avLst/>
            <a:gdLst/>
            <a:ahLst/>
            <a:cxnLst/>
            <a:rect l="l" t="t" r="r" b="b"/>
            <a:pathLst>
              <a:path w="2356992" h="3248986">
                <a:moveTo>
                  <a:pt x="0" y="0"/>
                </a:moveTo>
                <a:lnTo>
                  <a:pt x="2356992" y="0"/>
                </a:lnTo>
                <a:lnTo>
                  <a:pt x="2356992" y="3248986"/>
                </a:lnTo>
                <a:lnTo>
                  <a:pt x="0" y="32489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413994" y="3705986"/>
            <a:ext cx="3159843" cy="425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8"/>
              </a:lnSpc>
            </a:pPr>
            <a:r>
              <a:rPr lang="en-US" sz="1800" spc="392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Afghanistan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950982" y="7190486"/>
            <a:ext cx="3159843" cy="425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08"/>
              </a:lnSpc>
              <a:spcBef>
                <a:spcPct val="0"/>
              </a:spcBef>
            </a:pPr>
            <a:r>
              <a:rPr lang="en-US" sz="1800" u="none" spc="392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Nepal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508788" y="3705986"/>
            <a:ext cx="3159843" cy="425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08"/>
              </a:lnSpc>
              <a:spcBef>
                <a:spcPct val="0"/>
              </a:spcBef>
            </a:pPr>
            <a:r>
              <a:rPr lang="en-US" sz="1800" u="none" spc="392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India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045776" y="7190486"/>
            <a:ext cx="3159843" cy="425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08"/>
              </a:lnSpc>
              <a:spcBef>
                <a:spcPct val="0"/>
              </a:spcBef>
            </a:pPr>
            <a:r>
              <a:rPr lang="en-US" sz="1800" u="none" spc="392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Pakistan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619369" y="3705986"/>
            <a:ext cx="3159843" cy="425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08"/>
              </a:lnSpc>
              <a:spcBef>
                <a:spcPct val="0"/>
              </a:spcBef>
            </a:pPr>
            <a:r>
              <a:rPr lang="en-US" sz="1800" u="none" spc="392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Bangladesh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156357" y="7156784"/>
            <a:ext cx="3159843" cy="425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08"/>
              </a:lnSpc>
              <a:spcBef>
                <a:spcPct val="0"/>
              </a:spcBef>
            </a:pPr>
            <a:r>
              <a:rPr lang="en-US" sz="1800" u="none" spc="392" dirty="0" err="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Buthan</a:t>
            </a:r>
            <a:endParaRPr lang="en-US" sz="1800" u="none" spc="392" dirty="0">
              <a:solidFill>
                <a:srgbClr val="C5A43F"/>
              </a:solidFill>
              <a:latin typeface="Safira March"/>
              <a:ea typeface="Safira March"/>
              <a:cs typeface="Safira March"/>
              <a:sym typeface="Safira March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3714163" y="3705986"/>
            <a:ext cx="3159843" cy="425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08"/>
              </a:lnSpc>
              <a:spcBef>
                <a:spcPct val="0"/>
              </a:spcBef>
            </a:pPr>
            <a:r>
              <a:rPr lang="en-US" sz="1800" u="none" spc="392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Sri Lanka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981075"/>
            <a:ext cx="8724900" cy="8553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616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South Asia: </a:t>
            </a:r>
            <a:r>
              <a:rPr lang="en-US" sz="2400" spc="616" dirty="0" err="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Cada</a:t>
            </a:r>
            <a:r>
              <a:rPr lang="en-US" sz="2400" spc="616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 </a:t>
            </a:r>
            <a:r>
              <a:rPr lang="en-US" sz="2400" spc="616" dirty="0" err="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vez</a:t>
            </a:r>
            <a:r>
              <a:rPr lang="en-US" sz="2400" spc="616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 </a:t>
            </a:r>
            <a:r>
              <a:rPr lang="en-US" sz="2400" spc="616" dirty="0" err="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menos</a:t>
            </a:r>
            <a:r>
              <a:rPr lang="en-US" sz="2400" spc="616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 </a:t>
            </a:r>
            <a:r>
              <a:rPr lang="en-US" sz="2400" spc="616" dirty="0" err="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felíz</a:t>
            </a:r>
            <a:r>
              <a:rPr lang="en-US" sz="2400" spc="616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 ¿Por </a:t>
            </a:r>
            <a:r>
              <a:rPr lang="en-US" sz="2400" spc="616" dirty="0" err="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qué</a:t>
            </a:r>
            <a:r>
              <a:rPr lang="en-US" sz="2400" spc="616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?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342AE7A-48F9-667C-0E59-1F7764183E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1405" y="4224937"/>
            <a:ext cx="4086795" cy="1733792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934F5348-028A-258A-A3B0-FE31436905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4400" y="4229100"/>
            <a:ext cx="4190999" cy="1736548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2DE35283-5CBA-AA1F-EE0C-EFA525CEF6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91600" y="4219329"/>
            <a:ext cx="4105848" cy="1762371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826EA2E5-5AA1-9263-D988-F08C7D7AD42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182600" y="4209803"/>
            <a:ext cx="4086795" cy="1771897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89589D6-9632-59DA-818A-7E8B789DDC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85531" y="7743582"/>
            <a:ext cx="4077269" cy="1743318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883A492D-006A-0C7D-659F-4FECD925E93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39000" y="7734055"/>
            <a:ext cx="4086795" cy="1752845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4F14BF0A-5CF5-427E-FA90-41F54FD21FD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00847" y="7734300"/>
            <a:ext cx="4143953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2153475" y="4802826"/>
            <a:ext cx="2627250" cy="0"/>
          </a:xfrm>
          <a:prstGeom prst="line">
            <a:avLst/>
          </a:prstGeom>
          <a:ln w="19050" cap="flat">
            <a:solidFill>
              <a:srgbClr val="C5A43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rot="5400000">
            <a:off x="6254531" y="4802826"/>
            <a:ext cx="2627250" cy="0"/>
          </a:xfrm>
          <a:prstGeom prst="line">
            <a:avLst/>
          </a:prstGeom>
          <a:ln w="19050" cap="flat">
            <a:solidFill>
              <a:srgbClr val="C5A43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rot="5400000">
            <a:off x="10365112" y="4802826"/>
            <a:ext cx="2627250" cy="0"/>
          </a:xfrm>
          <a:prstGeom prst="line">
            <a:avLst/>
          </a:prstGeom>
          <a:ln w="19050" cap="flat">
            <a:solidFill>
              <a:srgbClr val="C5A43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282602" y="1753576"/>
            <a:ext cx="2838644" cy="314831"/>
          </a:xfrm>
          <a:custGeom>
            <a:avLst/>
            <a:gdLst/>
            <a:ahLst/>
            <a:cxnLst/>
            <a:rect l="l" t="t" r="r" b="b"/>
            <a:pathLst>
              <a:path w="2838644" h="314831">
                <a:moveTo>
                  <a:pt x="0" y="0"/>
                </a:moveTo>
                <a:lnTo>
                  <a:pt x="2838644" y="0"/>
                </a:lnTo>
                <a:lnTo>
                  <a:pt x="2838644" y="314831"/>
                </a:lnTo>
                <a:lnTo>
                  <a:pt x="0" y="3148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5528505" y="408407"/>
            <a:ext cx="2926049" cy="3155543"/>
          </a:xfrm>
          <a:custGeom>
            <a:avLst/>
            <a:gdLst/>
            <a:ahLst/>
            <a:cxnLst/>
            <a:rect l="l" t="t" r="r" b="b"/>
            <a:pathLst>
              <a:path w="2926049" h="3155543">
                <a:moveTo>
                  <a:pt x="0" y="0"/>
                </a:moveTo>
                <a:lnTo>
                  <a:pt x="2926048" y="0"/>
                </a:lnTo>
                <a:lnTo>
                  <a:pt x="2926048" y="3155542"/>
                </a:lnTo>
                <a:lnTo>
                  <a:pt x="0" y="31555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1009291" y="-94653"/>
            <a:ext cx="4702305" cy="2163060"/>
          </a:xfrm>
          <a:custGeom>
            <a:avLst/>
            <a:gdLst/>
            <a:ahLst/>
            <a:cxnLst/>
            <a:rect l="l" t="t" r="r" b="b"/>
            <a:pathLst>
              <a:path w="4702305" h="2163060">
                <a:moveTo>
                  <a:pt x="0" y="0"/>
                </a:moveTo>
                <a:lnTo>
                  <a:pt x="4702305" y="0"/>
                </a:lnTo>
                <a:lnTo>
                  <a:pt x="4702305" y="2163060"/>
                </a:lnTo>
                <a:lnTo>
                  <a:pt x="0" y="2163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6991529" y="7342886"/>
            <a:ext cx="2356992" cy="3248986"/>
          </a:xfrm>
          <a:custGeom>
            <a:avLst/>
            <a:gdLst/>
            <a:ahLst/>
            <a:cxnLst/>
            <a:rect l="l" t="t" r="r" b="b"/>
            <a:pathLst>
              <a:path w="2356992" h="3248986">
                <a:moveTo>
                  <a:pt x="0" y="0"/>
                </a:moveTo>
                <a:lnTo>
                  <a:pt x="2356992" y="0"/>
                </a:lnTo>
                <a:lnTo>
                  <a:pt x="2356992" y="3248986"/>
                </a:lnTo>
                <a:lnTo>
                  <a:pt x="0" y="32489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3852394" y="4058162"/>
            <a:ext cx="3159843" cy="425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8"/>
              </a:lnSpc>
            </a:pPr>
            <a:r>
              <a:rPr lang="en-US" sz="1800" spc="392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Romania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947188" y="4058162"/>
            <a:ext cx="3159843" cy="425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08"/>
              </a:lnSpc>
              <a:spcBef>
                <a:spcPct val="0"/>
              </a:spcBef>
            </a:pPr>
            <a:r>
              <a:rPr lang="en-US" sz="1800" u="none" spc="392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Serbia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057769" y="4058162"/>
            <a:ext cx="3159843" cy="425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08"/>
              </a:lnSpc>
              <a:spcBef>
                <a:spcPct val="0"/>
              </a:spcBef>
            </a:pPr>
            <a:r>
              <a:rPr lang="en-US" sz="1800" u="none" spc="392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Bulgaria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699" y="981075"/>
            <a:ext cx="9980589" cy="8553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616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Central and Eastern Europe: </a:t>
            </a:r>
            <a:r>
              <a:rPr lang="en-US" sz="2400" spc="616" dirty="0" err="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Cada</a:t>
            </a:r>
            <a:r>
              <a:rPr lang="en-US" sz="2400" spc="616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 </a:t>
            </a:r>
            <a:r>
              <a:rPr lang="en-US" sz="2400" spc="616" dirty="0" err="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vez</a:t>
            </a:r>
            <a:r>
              <a:rPr lang="en-US" sz="2400" spc="616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 </a:t>
            </a:r>
            <a:r>
              <a:rPr lang="en-US" sz="2400" spc="616" dirty="0" err="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más</a:t>
            </a:r>
            <a:r>
              <a:rPr lang="en-US" sz="2400" spc="616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 </a:t>
            </a:r>
            <a:r>
              <a:rPr lang="en-US" sz="2400" spc="616" dirty="0" err="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felíz</a:t>
            </a:r>
            <a:r>
              <a:rPr lang="en-US" sz="2400" spc="616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 ¿Por </a:t>
            </a:r>
            <a:r>
              <a:rPr lang="en-US" sz="2400" spc="616" dirty="0" err="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qué</a:t>
            </a:r>
            <a:r>
              <a:rPr lang="en-US" sz="2400" spc="616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?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932DD5E2-B50B-9D44-84A2-26B06C6002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8384" y="4581276"/>
            <a:ext cx="4058216" cy="1714739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FE55925E-0935-088E-2445-E4EDEA12FA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62800" y="4600084"/>
            <a:ext cx="4105848" cy="1733792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53F2EB30-17AE-5AEE-79CD-B37E990EE5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72278" y="4581276"/>
            <a:ext cx="4096322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7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/>
          <p:cNvSpPr/>
          <p:nvPr/>
        </p:nvSpPr>
        <p:spPr>
          <a:xfrm>
            <a:off x="-282602" y="1753576"/>
            <a:ext cx="2838644" cy="314831"/>
          </a:xfrm>
          <a:custGeom>
            <a:avLst/>
            <a:gdLst/>
            <a:ahLst/>
            <a:cxnLst/>
            <a:rect l="l" t="t" r="r" b="b"/>
            <a:pathLst>
              <a:path w="2838644" h="314831">
                <a:moveTo>
                  <a:pt x="0" y="0"/>
                </a:moveTo>
                <a:lnTo>
                  <a:pt x="2838644" y="0"/>
                </a:lnTo>
                <a:lnTo>
                  <a:pt x="2838644" y="314831"/>
                </a:lnTo>
                <a:lnTo>
                  <a:pt x="0" y="3148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5528505" y="408407"/>
            <a:ext cx="2926049" cy="3155543"/>
          </a:xfrm>
          <a:custGeom>
            <a:avLst/>
            <a:gdLst/>
            <a:ahLst/>
            <a:cxnLst/>
            <a:rect l="l" t="t" r="r" b="b"/>
            <a:pathLst>
              <a:path w="2926049" h="3155543">
                <a:moveTo>
                  <a:pt x="0" y="0"/>
                </a:moveTo>
                <a:lnTo>
                  <a:pt x="2926048" y="0"/>
                </a:lnTo>
                <a:lnTo>
                  <a:pt x="2926048" y="3155542"/>
                </a:lnTo>
                <a:lnTo>
                  <a:pt x="0" y="31555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1009291" y="-94653"/>
            <a:ext cx="4702305" cy="2163060"/>
          </a:xfrm>
          <a:custGeom>
            <a:avLst/>
            <a:gdLst/>
            <a:ahLst/>
            <a:cxnLst/>
            <a:rect l="l" t="t" r="r" b="b"/>
            <a:pathLst>
              <a:path w="4702305" h="2163060">
                <a:moveTo>
                  <a:pt x="0" y="0"/>
                </a:moveTo>
                <a:lnTo>
                  <a:pt x="4702305" y="0"/>
                </a:lnTo>
                <a:lnTo>
                  <a:pt x="4702305" y="2163060"/>
                </a:lnTo>
                <a:lnTo>
                  <a:pt x="0" y="2163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6991529" y="7342886"/>
            <a:ext cx="2356992" cy="3248986"/>
          </a:xfrm>
          <a:custGeom>
            <a:avLst/>
            <a:gdLst/>
            <a:ahLst/>
            <a:cxnLst/>
            <a:rect l="l" t="t" r="r" b="b"/>
            <a:pathLst>
              <a:path w="2356992" h="3248986">
                <a:moveTo>
                  <a:pt x="0" y="0"/>
                </a:moveTo>
                <a:lnTo>
                  <a:pt x="2356992" y="0"/>
                </a:lnTo>
                <a:lnTo>
                  <a:pt x="2356992" y="3248986"/>
                </a:lnTo>
                <a:lnTo>
                  <a:pt x="0" y="32489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1028699" y="981075"/>
            <a:ext cx="9980589" cy="8553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616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North America and ANZ: El </a:t>
            </a:r>
            <a:r>
              <a:rPr lang="en-US" sz="2400" spc="616" dirty="0" err="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más</a:t>
            </a:r>
            <a:r>
              <a:rPr lang="en-US" sz="2400" spc="616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 </a:t>
            </a:r>
            <a:r>
              <a:rPr lang="en-US" sz="2400" spc="616" dirty="0" err="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felíz</a:t>
            </a:r>
            <a:r>
              <a:rPr lang="en-US" sz="2400" spc="616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 </a:t>
            </a:r>
            <a:r>
              <a:rPr lang="en-US" sz="2400" spc="616" dirty="0" err="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siempre</a:t>
            </a:r>
            <a:r>
              <a:rPr lang="en-US" sz="2400" spc="616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 ¿Por </a:t>
            </a:r>
            <a:r>
              <a:rPr lang="en-US" sz="2400" spc="616" dirty="0" err="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qué</a:t>
            </a:r>
            <a:r>
              <a:rPr lang="en-US" sz="2400" spc="616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F3028C-5F12-D266-5C96-1F8CACE098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09999" y="2476500"/>
            <a:ext cx="9376005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5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8460787" y="5431626"/>
            <a:ext cx="1356901" cy="0"/>
          </a:xfrm>
          <a:prstGeom prst="line">
            <a:avLst/>
          </a:prstGeom>
          <a:ln w="9525" cap="flat">
            <a:solidFill>
              <a:srgbClr val="C5A43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82602" y="1753576"/>
            <a:ext cx="2838644" cy="314831"/>
          </a:xfrm>
          <a:custGeom>
            <a:avLst/>
            <a:gdLst/>
            <a:ahLst/>
            <a:cxnLst/>
            <a:rect l="l" t="t" r="r" b="b"/>
            <a:pathLst>
              <a:path w="2838644" h="314831">
                <a:moveTo>
                  <a:pt x="0" y="0"/>
                </a:moveTo>
                <a:lnTo>
                  <a:pt x="2838644" y="0"/>
                </a:lnTo>
                <a:lnTo>
                  <a:pt x="2838644" y="314831"/>
                </a:lnTo>
                <a:lnTo>
                  <a:pt x="0" y="3148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114746" y="7764932"/>
            <a:ext cx="2687113" cy="3178306"/>
          </a:xfrm>
          <a:custGeom>
            <a:avLst/>
            <a:gdLst/>
            <a:ahLst/>
            <a:cxnLst/>
            <a:rect l="l" t="t" r="r" b="b"/>
            <a:pathLst>
              <a:path w="2687113" h="3178306">
                <a:moveTo>
                  <a:pt x="0" y="0"/>
                </a:moveTo>
                <a:lnTo>
                  <a:pt x="2687113" y="0"/>
                </a:lnTo>
                <a:lnTo>
                  <a:pt x="2687113" y="3178306"/>
                </a:lnTo>
                <a:lnTo>
                  <a:pt x="0" y="3178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988709" y="7997692"/>
            <a:ext cx="3947176" cy="2712787"/>
          </a:xfrm>
          <a:custGeom>
            <a:avLst/>
            <a:gdLst/>
            <a:ahLst/>
            <a:cxnLst/>
            <a:rect l="l" t="t" r="r" b="b"/>
            <a:pathLst>
              <a:path w="3947176" h="2712787">
                <a:moveTo>
                  <a:pt x="0" y="0"/>
                </a:moveTo>
                <a:lnTo>
                  <a:pt x="3947176" y="0"/>
                </a:lnTo>
                <a:lnTo>
                  <a:pt x="3947176" y="2712786"/>
                </a:lnTo>
                <a:lnTo>
                  <a:pt x="0" y="27127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9666118" y="8170621"/>
            <a:ext cx="3840148" cy="2366928"/>
          </a:xfrm>
          <a:custGeom>
            <a:avLst/>
            <a:gdLst/>
            <a:ahLst/>
            <a:cxnLst/>
            <a:rect l="l" t="t" r="r" b="b"/>
            <a:pathLst>
              <a:path w="3840148" h="2366928">
                <a:moveTo>
                  <a:pt x="0" y="0"/>
                </a:moveTo>
                <a:lnTo>
                  <a:pt x="3840149" y="0"/>
                </a:lnTo>
                <a:lnTo>
                  <a:pt x="3840149" y="2366928"/>
                </a:lnTo>
                <a:lnTo>
                  <a:pt x="0" y="23669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504725" y="7997692"/>
            <a:ext cx="4197065" cy="2289308"/>
          </a:xfrm>
          <a:custGeom>
            <a:avLst/>
            <a:gdLst/>
            <a:ahLst/>
            <a:cxnLst/>
            <a:rect l="l" t="t" r="r" b="b"/>
            <a:pathLst>
              <a:path w="4197065" h="2289308">
                <a:moveTo>
                  <a:pt x="0" y="0"/>
                </a:moveTo>
                <a:lnTo>
                  <a:pt x="4197066" y="0"/>
                </a:lnTo>
                <a:lnTo>
                  <a:pt x="4197066" y="2289308"/>
                </a:lnTo>
                <a:lnTo>
                  <a:pt x="0" y="22893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3170802" y="8843912"/>
            <a:ext cx="2645662" cy="1443088"/>
          </a:xfrm>
          <a:custGeom>
            <a:avLst/>
            <a:gdLst/>
            <a:ahLst/>
            <a:cxnLst/>
            <a:rect l="l" t="t" r="r" b="b"/>
            <a:pathLst>
              <a:path w="2645662" h="1443088">
                <a:moveTo>
                  <a:pt x="0" y="0"/>
                </a:moveTo>
                <a:lnTo>
                  <a:pt x="2645662" y="0"/>
                </a:lnTo>
                <a:lnTo>
                  <a:pt x="2645662" y="1443088"/>
                </a:lnTo>
                <a:lnTo>
                  <a:pt x="0" y="14430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676062" y="3642422"/>
            <a:ext cx="7239338" cy="2616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98"/>
              </a:lnSpc>
            </a:pPr>
            <a:r>
              <a:rPr lang="en-US" sz="1800" spc="117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¿</a:t>
            </a:r>
            <a:r>
              <a:rPr lang="en-US" sz="1800" spc="117" dirty="0" err="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Respondemos</a:t>
            </a:r>
            <a:r>
              <a:rPr lang="en-US" sz="1800" spc="117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 las </a:t>
            </a:r>
            <a:r>
              <a:rPr lang="en-US" sz="1800" spc="117" dirty="0" err="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preguntas</a:t>
            </a:r>
            <a:r>
              <a:rPr lang="en-US" spc="117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?</a:t>
            </a:r>
            <a:endParaRPr lang="en-US" sz="1800" spc="117" dirty="0">
              <a:solidFill>
                <a:srgbClr val="C5A43F"/>
              </a:solidFill>
              <a:latin typeface="Safira March"/>
              <a:ea typeface="Safira March"/>
              <a:cs typeface="Safira March"/>
              <a:sym typeface="Safira March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560359" y="3642422"/>
            <a:ext cx="6596684" cy="26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98"/>
              </a:lnSpc>
            </a:pPr>
            <a:r>
              <a:rPr lang="en-US" sz="1800" spc="117" dirty="0" err="1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Próximos</a:t>
            </a:r>
            <a:r>
              <a:rPr lang="en-US" sz="1800" spc="117" dirty="0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 Pasos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93808" y="4335647"/>
            <a:ext cx="5774059" cy="1911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La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respuesta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es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clara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: GDP. El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producto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bruto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interno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de un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país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es un factor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determinante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y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modificatorio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de la Felicida</a:t>
            </a:r>
            <a:r>
              <a:rPr lang="en-US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d de las personas.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Al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estar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aseguradas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las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necesidades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básicas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las personas se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permiten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sentir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mas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cosas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,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justo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como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lo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explica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la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pirámide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de Maslow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60359" y="4298759"/>
            <a:ext cx="5891815" cy="1590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Predecir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la Felicidad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en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base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los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datos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de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los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últimos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10 </a:t>
            </a:r>
            <a:r>
              <a:rPr lang="en-US" sz="1800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años</a:t>
            </a:r>
            <a:r>
              <a:rPr lang="en-US" sz="1800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.</a:t>
            </a:r>
          </a:p>
          <a:p>
            <a:pPr algn="l">
              <a:lnSpc>
                <a:spcPts val="2520"/>
              </a:lnSpc>
            </a:pPr>
            <a:r>
              <a:rPr lang="en-US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Complementar</a:t>
            </a:r>
            <a:r>
              <a:rPr lang="en-US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el</a:t>
            </a:r>
            <a:r>
              <a:rPr lang="en-US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análisis</a:t>
            </a:r>
            <a:r>
              <a:rPr lang="en-US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con </a:t>
            </a:r>
            <a:r>
              <a:rPr lang="en-US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más</a:t>
            </a:r>
            <a:r>
              <a:rPr lang="en-US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estudios</a:t>
            </a:r>
            <a:r>
              <a:rPr lang="en-US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, ¡</a:t>
            </a:r>
            <a:r>
              <a:rPr lang="en-US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necesitamos</a:t>
            </a:r>
            <a:r>
              <a:rPr lang="en-US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terminar</a:t>
            </a:r>
            <a:r>
              <a:rPr lang="en-US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 de </a:t>
            </a:r>
            <a:r>
              <a:rPr lang="en-US" dirty="0" err="1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comprobarlo</a:t>
            </a:r>
            <a:r>
              <a:rPr lang="en-US" dirty="0">
                <a:solidFill>
                  <a:srgbClr val="C5A43F"/>
                </a:solidFill>
                <a:latin typeface="Now"/>
                <a:ea typeface="Now"/>
                <a:cs typeface="Now"/>
                <a:sym typeface="Now"/>
              </a:rPr>
              <a:t>!</a:t>
            </a:r>
            <a:endParaRPr lang="en-US" sz="1800" dirty="0">
              <a:solidFill>
                <a:srgbClr val="C5A43F"/>
              </a:solidFill>
              <a:latin typeface="Now"/>
              <a:ea typeface="Now"/>
              <a:cs typeface="Now"/>
              <a:sym typeface="Now"/>
            </a:endParaRPr>
          </a:p>
          <a:p>
            <a:pPr algn="l">
              <a:lnSpc>
                <a:spcPts val="2520"/>
              </a:lnSpc>
            </a:pPr>
            <a:endParaRPr lang="en-US" sz="1800" dirty="0">
              <a:solidFill>
                <a:srgbClr val="C5A43F"/>
              </a:solidFill>
              <a:latin typeface="Now"/>
              <a:ea typeface="Now"/>
              <a:cs typeface="Now"/>
              <a:sym typeface="Now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28700" y="981075"/>
            <a:ext cx="838186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616">
                <a:solidFill>
                  <a:srgbClr val="C5A43F"/>
                </a:solidFill>
                <a:latin typeface="Safira March"/>
                <a:ea typeface="Safira March"/>
                <a:cs typeface="Safira March"/>
                <a:sym typeface="Safira March"/>
              </a:rPr>
              <a:t>Conclusiones</a:t>
            </a:r>
          </a:p>
        </p:txBody>
      </p:sp>
      <p:sp>
        <p:nvSpPr>
          <p:cNvPr id="16" name="Freeform 16"/>
          <p:cNvSpPr/>
          <p:nvPr/>
        </p:nvSpPr>
        <p:spPr>
          <a:xfrm>
            <a:off x="15501111" y="146409"/>
            <a:ext cx="3516379" cy="1764583"/>
          </a:xfrm>
          <a:custGeom>
            <a:avLst/>
            <a:gdLst/>
            <a:ahLst/>
            <a:cxnLst/>
            <a:rect l="l" t="t" r="r" b="b"/>
            <a:pathLst>
              <a:path w="3516379" h="1764583">
                <a:moveTo>
                  <a:pt x="0" y="0"/>
                </a:moveTo>
                <a:lnTo>
                  <a:pt x="3516378" y="0"/>
                </a:lnTo>
                <a:lnTo>
                  <a:pt x="3516378" y="1764582"/>
                </a:lnTo>
                <a:lnTo>
                  <a:pt x="0" y="176458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3406507" y="-175381"/>
            <a:ext cx="2218225" cy="1113146"/>
          </a:xfrm>
          <a:custGeom>
            <a:avLst/>
            <a:gdLst/>
            <a:ahLst/>
            <a:cxnLst/>
            <a:rect l="l" t="t" r="r" b="b"/>
            <a:pathLst>
              <a:path w="2218225" h="1113146">
                <a:moveTo>
                  <a:pt x="0" y="0"/>
                </a:moveTo>
                <a:lnTo>
                  <a:pt x="2218225" y="0"/>
                </a:lnTo>
                <a:lnTo>
                  <a:pt x="2218225" y="1113145"/>
                </a:lnTo>
                <a:lnTo>
                  <a:pt x="0" y="11131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2231398" y="1028700"/>
            <a:ext cx="1376019" cy="690511"/>
          </a:xfrm>
          <a:custGeom>
            <a:avLst/>
            <a:gdLst/>
            <a:ahLst/>
            <a:cxnLst/>
            <a:rect l="l" t="t" r="r" b="b"/>
            <a:pathLst>
              <a:path w="1376019" h="690511">
                <a:moveTo>
                  <a:pt x="0" y="0"/>
                </a:moveTo>
                <a:lnTo>
                  <a:pt x="1376019" y="0"/>
                </a:lnTo>
                <a:lnTo>
                  <a:pt x="1376019" y="690511"/>
                </a:lnTo>
                <a:lnTo>
                  <a:pt x="0" y="69051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326</Words>
  <Application>Microsoft Office PowerPoint</Application>
  <PresentationFormat>Personalizado</PresentationFormat>
  <Paragraphs>64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Now</vt:lpstr>
      <vt:lpstr>Arial</vt:lpstr>
      <vt:lpstr>Calibri</vt:lpstr>
      <vt:lpstr>Safira March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 profesional motivos orientales elegantes dorados fondo gris</dc:title>
  <dc:creator>Brinatti, Valeria</dc:creator>
  <cp:lastModifiedBy>Brinatti, Valeria</cp:lastModifiedBy>
  <cp:revision>3</cp:revision>
  <dcterms:created xsi:type="dcterms:W3CDTF">2006-08-16T00:00:00Z</dcterms:created>
  <dcterms:modified xsi:type="dcterms:W3CDTF">2025-04-27T02:18:44Z</dcterms:modified>
  <dc:identifier>DAGlyQUmVK0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5fc5bc-c9e2-44ae-bd42-5c3cbdd817bc_Enabled">
    <vt:lpwstr>true</vt:lpwstr>
  </property>
  <property fmtid="{D5CDD505-2E9C-101B-9397-08002B2CF9AE}" pid="3" name="MSIP_Label_d35fc5bc-c9e2-44ae-bd42-5c3cbdd817bc_SetDate">
    <vt:lpwstr>2025-04-27T01:30:03Z</vt:lpwstr>
  </property>
  <property fmtid="{D5CDD505-2E9C-101B-9397-08002B2CF9AE}" pid="4" name="MSIP_Label_d35fc5bc-c9e2-44ae-bd42-5c3cbdd817bc_Method">
    <vt:lpwstr>Standard</vt:lpwstr>
  </property>
  <property fmtid="{D5CDD505-2E9C-101B-9397-08002B2CF9AE}" pid="5" name="MSIP_Label_d35fc5bc-c9e2-44ae-bd42-5c3cbdd817bc_Name">
    <vt:lpwstr>Yellow Data - LATAM</vt:lpwstr>
  </property>
  <property fmtid="{D5CDD505-2E9C-101B-9397-08002B2CF9AE}" pid="6" name="MSIP_Label_d35fc5bc-c9e2-44ae-bd42-5c3cbdd817bc_SiteId">
    <vt:lpwstr>fffcdc91-d561-4287-aebc-78d2466eec29</vt:lpwstr>
  </property>
  <property fmtid="{D5CDD505-2E9C-101B-9397-08002B2CF9AE}" pid="7" name="MSIP_Label_d35fc5bc-c9e2-44ae-bd42-5c3cbdd817bc_ActionId">
    <vt:lpwstr>fbe9c2e8-67e2-4f67-a23a-e66001c86653</vt:lpwstr>
  </property>
  <property fmtid="{D5CDD505-2E9C-101B-9397-08002B2CF9AE}" pid="8" name="MSIP_Label_d35fc5bc-c9e2-44ae-bd42-5c3cbdd817bc_ContentBits">
    <vt:lpwstr>0</vt:lpwstr>
  </property>
</Properties>
</file>