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89600a69c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89600a69c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89600a69c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89600a69c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789600a69c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789600a69c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789600a69c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789600a69c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789600a69c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789600a69c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789600a69c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789600a69c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789600a69c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789600a69c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Classification using deep learning neural networks for brain tumors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Vineeth Chinthakunta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700758952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Importance of Brain Health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brain's complexity and critical role in bodily functions make early and accurate detection of brain tumors essential.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Challenges in Detection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Traditional methods for brain tumor detection are often time-consuming and prone to errors.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Advancements in Technology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Deep Learning (DL) offers powerful tools for improving the accuracy and efficiency of tumor classification.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Complexity of Brain Tumors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Differentiating between normal and various malignant brain tumors (glioblastoma, sarcoma, metastatic bronchogenic carcinoma) using MRI images.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Need for Automation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Current manual classification methods are insufficient for the required precision and speed.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17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a Classifier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Create a deep neural network (DNN) classifier for brain tumors.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Utilize Advanced Techniques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Employ discrete wavelet transform (DWT) for feature extraction and principal component analysis (PCA) for dimensionality reduction.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 Performance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Assess the classifier's performance using various metrics.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Integration of DWT and DNN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Combining discrete wavelet transform with deep neural networks for enhanced feature extraction and classification.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Evaluation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Demonstrating the superior performance of the proposed method compared to other classifiers (KNN, LDA, SMO).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Classification Accuracy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DNN achieved a classification rate of 96.97%.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Metrics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High recall, precision, and F-measure, along with an area under the ROC curve (AUC) of 0.984.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Comparison with Other Methods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DNN outperformed KNN, LDA, and SMO in all evaluated metrics.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Critical Analysis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Strengths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High accuracy, effective feature extraction using DWT, robust performance across various metrics.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Limitations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Potential need for large datasets, computational intensity of DNN training.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Work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Combining DWT with convolutional neural networks (CNN) for potentially even better performance.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Source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H. Mohsen et al., "Classification using deep learning neural networks for brain tumors," Future Computing and Informatics Journal, 2018.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Supporting Literature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Include relevant citations from the paper and additional sources if needed.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