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4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2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2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2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0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2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089B-3CD6-4210-B86C-28D34F048294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E7B21-68B2-4C50-8FFE-FF8941E71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712968" cy="6408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980728"/>
            <a:ext cx="8712968" cy="46085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5589240"/>
            <a:ext cx="8712968" cy="1080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712968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7596336" y="260648"/>
            <a:ext cx="1368152" cy="25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r>
              <a:rPr lang="ko-KR" altLang="en-US" dirty="0" smtClean="0"/>
              <a:t> </a:t>
            </a:r>
            <a:r>
              <a:rPr lang="ko-KR" altLang="en-US" sz="800" dirty="0" smtClean="0"/>
              <a:t>회원가입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3872" y="93005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베스트 상품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3311860" y="321845"/>
            <a:ext cx="2592288" cy="37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사이트 이름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475656" y="93005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상의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2564984" y="918088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하의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3805632" y="906120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아우터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5032608" y="894152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악세사</a:t>
            </a:r>
            <a:r>
              <a:rPr lang="ko-KR" altLang="en-US" sz="800" dirty="0" err="1"/>
              <a:t>리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7596336" y="87271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고객센</a:t>
            </a:r>
            <a:r>
              <a:rPr lang="ko-KR" altLang="en-US" sz="800" dirty="0"/>
              <a:t>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00192" y="87271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장바구니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872" y="260648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4480" y="1524660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</a:t>
            </a:r>
            <a:r>
              <a:rPr lang="ko-KR" altLang="en-US" dirty="0"/>
              <a:t>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1102" y="5589404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51520" y="1957482"/>
            <a:ext cx="8712968" cy="2983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2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712968" cy="6408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980728"/>
            <a:ext cx="8712968" cy="46085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5589240"/>
            <a:ext cx="8712968" cy="1080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712968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7596336" y="260648"/>
            <a:ext cx="1368152" cy="25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r>
              <a:rPr lang="ko-KR" altLang="en-US" dirty="0" smtClean="0"/>
              <a:t> </a:t>
            </a:r>
            <a:r>
              <a:rPr lang="ko-KR" altLang="en-US" sz="800" dirty="0" smtClean="0"/>
              <a:t>회원가입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3872" y="93005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베스트 상품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3311860" y="321845"/>
            <a:ext cx="2592288" cy="37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사이트 이름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475656" y="93005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상의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2564984" y="918088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하의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3805632" y="906120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아우터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5032608" y="894152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악세사</a:t>
            </a:r>
            <a:r>
              <a:rPr lang="ko-KR" altLang="en-US" sz="800" dirty="0" err="1"/>
              <a:t>리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7596336" y="87271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고객센</a:t>
            </a:r>
            <a:r>
              <a:rPr lang="ko-KR" altLang="en-US" sz="800" dirty="0"/>
              <a:t>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00192" y="87271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장바구니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872" y="260648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4480" y="1524660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</a:t>
            </a:r>
            <a:r>
              <a:rPr lang="ko-KR" altLang="en-US" dirty="0"/>
              <a:t>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1102" y="5589404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94238"/>
              </p:ext>
            </p:extLst>
          </p:nvPr>
        </p:nvGraphicFramePr>
        <p:xfrm>
          <a:off x="413868" y="2152660"/>
          <a:ext cx="8334595" cy="262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919"/>
                <a:gridCol w="1666919"/>
                <a:gridCol w="1666919"/>
                <a:gridCol w="1666919"/>
                <a:gridCol w="1666919"/>
              </a:tblGrid>
              <a:tr h="437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</a:tr>
              <a:tr h="4374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74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74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74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744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805632" y="4941168"/>
            <a:ext cx="16230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페이지 버튼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805632" y="5276232"/>
            <a:ext cx="16230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7740352" y="1738596"/>
            <a:ext cx="792088" cy="166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글쓰기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980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712968" cy="6408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980728"/>
            <a:ext cx="8712968" cy="46085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5589240"/>
            <a:ext cx="8712968" cy="1080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712968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7596336" y="260648"/>
            <a:ext cx="1368152" cy="25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r>
              <a:rPr lang="ko-KR" altLang="en-US" dirty="0" smtClean="0"/>
              <a:t> </a:t>
            </a:r>
            <a:r>
              <a:rPr lang="ko-KR" altLang="en-US" sz="800" dirty="0" smtClean="0"/>
              <a:t>회원가입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3872" y="93005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베스트 상품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3311860" y="321845"/>
            <a:ext cx="2592288" cy="37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사이트 이름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475656" y="93005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상의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2564984" y="918088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하의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3805632" y="906120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아우터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5032608" y="894152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악세사</a:t>
            </a:r>
            <a:r>
              <a:rPr lang="ko-KR" altLang="en-US" sz="800" dirty="0" err="1"/>
              <a:t>리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7596336" y="87271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고객센</a:t>
            </a:r>
            <a:r>
              <a:rPr lang="ko-KR" altLang="en-US" sz="800" dirty="0"/>
              <a:t>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00192" y="87271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장바구니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872" y="260648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1418516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</a:t>
            </a:r>
            <a:r>
              <a:rPr lang="ko-KR" altLang="en-US" dirty="0"/>
              <a:t>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1102" y="5589404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1560" y="2348880"/>
            <a:ext cx="799288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글내</a:t>
            </a:r>
            <a:r>
              <a:rPr lang="ko-KR" altLang="en-US" dirty="0" err="1"/>
              <a:t>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787848"/>
            <a:ext cx="7992888" cy="417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992380" y="5265204"/>
            <a:ext cx="6120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798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712968" cy="6408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980728"/>
            <a:ext cx="8712968" cy="46085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5589404"/>
            <a:ext cx="8712968" cy="10799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712968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7596336" y="260648"/>
            <a:ext cx="1368152" cy="25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r>
              <a:rPr lang="ko-KR" altLang="en-US" dirty="0" smtClean="0"/>
              <a:t> </a:t>
            </a:r>
            <a:r>
              <a:rPr lang="ko-KR" altLang="en-US" sz="800" dirty="0" smtClean="0"/>
              <a:t>회원가입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3872" y="93005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베스트 상품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3311860" y="321845"/>
            <a:ext cx="2592288" cy="37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사이트 이름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475656" y="93005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상의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2564984" y="918088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하의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3805632" y="906120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아우터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5032608" y="894152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악세사</a:t>
            </a:r>
            <a:r>
              <a:rPr lang="ko-KR" altLang="en-US" sz="800" dirty="0" err="1"/>
              <a:t>리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7596336" y="87271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고객센</a:t>
            </a:r>
            <a:r>
              <a:rPr lang="ko-KR" altLang="en-US" sz="800" dirty="0"/>
              <a:t>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00192" y="872716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장바구니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872" y="260648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102" y="5589404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1560" y="1520240"/>
            <a:ext cx="1260140" cy="26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905452"/>
            <a:ext cx="70229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29348" y="2195736"/>
            <a:ext cx="7975100" cy="281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글내용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547664" y="5157192"/>
            <a:ext cx="70567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611560" y="515719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작성자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929540" y="1524660"/>
            <a:ext cx="9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</a:t>
            </a:r>
            <a:r>
              <a:rPr lang="ko-KR" altLang="en-US" dirty="0"/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23798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부트스트랩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헤더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1200px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게시물 등록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로그인된</a:t>
            </a:r>
            <a:r>
              <a:rPr lang="ko-KR" altLang="en-US" sz="1600" dirty="0" smtClean="0"/>
              <a:t> 회원 번호를 받아서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작성 </a:t>
            </a:r>
            <a:r>
              <a:rPr lang="ko-KR" altLang="en-US" sz="1600" dirty="0" err="1"/>
              <a:t>비</a:t>
            </a:r>
            <a:r>
              <a:rPr lang="ko-KR" altLang="en-US" sz="1600" dirty="0" err="1" smtClean="0"/>
              <a:t>로그인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작성 불가능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수정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게시글에</a:t>
            </a:r>
            <a:r>
              <a:rPr lang="ko-KR" altLang="en-US" sz="1600" dirty="0" smtClean="0"/>
              <a:t> 등록된 회원번호와 로그인 회원번호가 동일할 시 수정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삭제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게시글에</a:t>
            </a:r>
            <a:r>
              <a:rPr lang="ko-KR" altLang="en-US" sz="1600" dirty="0" smtClean="0"/>
              <a:t> 등록된 회원번호와 로그인 회원번호가 동일할 시 삭제 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등록 시 입력오류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제목은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자 이내로 </a:t>
            </a:r>
            <a:r>
              <a:rPr lang="ko-KR" altLang="en-US" sz="1600" dirty="0" err="1" smtClean="0"/>
              <a:t>글내용은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자 이내로 한다</a:t>
            </a:r>
            <a:r>
              <a:rPr lang="en-US" altLang="ko-KR" sz="1600" dirty="0" smtClean="0"/>
              <a:t> </a:t>
            </a:r>
          </a:p>
          <a:p>
            <a:endParaRPr lang="en-US" altLang="ko-KR" sz="20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341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138</Words>
  <Application>Microsoft Office PowerPoint</Application>
  <PresentationFormat>화면 슬라이드 쇼(4:3)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4</cp:revision>
  <dcterms:created xsi:type="dcterms:W3CDTF">2021-12-10T00:39:43Z</dcterms:created>
  <dcterms:modified xsi:type="dcterms:W3CDTF">2021-12-10T01:17:33Z</dcterms:modified>
</cp:coreProperties>
</file>