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9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8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4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8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0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1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4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7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1A53-0EB7-489B-B46C-18E938E54DB3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480E-0248-4E37-BC28-DDFE94796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</a:t>
            </a:r>
            <a:r>
              <a:rPr lang="ko-KR" altLang="en-US" smtClean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5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6339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프론트엔드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Front: </a:t>
            </a:r>
            <a:r>
              <a:rPr lang="ko-KR" altLang="en-US" sz="1800" dirty="0" smtClean="0"/>
              <a:t>사용자 화면 입장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웹사이트 </a:t>
            </a:r>
            <a:r>
              <a:rPr lang="en-US" altLang="ko-KR" sz="1800" dirty="0" smtClean="0"/>
              <a:t>=&gt; </a:t>
            </a:r>
            <a:r>
              <a:rPr lang="ko-KR" altLang="en-US" sz="1800" dirty="0" err="1" smtClean="0"/>
              <a:t>웹문서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HTML: Hypertext Markup Language : </a:t>
            </a:r>
            <a:r>
              <a:rPr lang="ko-KR" altLang="en-US" sz="1800" dirty="0" smtClean="0"/>
              <a:t>문서 작성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CSS : Cascading style sheets : </a:t>
            </a:r>
            <a:r>
              <a:rPr lang="ko-KR" altLang="en-US" sz="1800" dirty="0" smtClean="0"/>
              <a:t>문서 효과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js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: JavaScript : </a:t>
            </a:r>
            <a:r>
              <a:rPr lang="ko-KR" altLang="en-US" sz="1800" dirty="0" smtClean="0"/>
              <a:t>객체 기반의 스크립트 프로그래밍 언어</a:t>
            </a:r>
            <a:r>
              <a:rPr lang="en-US" altLang="ko-KR" sz="1800" dirty="0" smtClean="0"/>
              <a:t>[HTML</a:t>
            </a:r>
            <a:r>
              <a:rPr lang="ko-KR" altLang="en-US" sz="1800" dirty="0" smtClean="0"/>
              <a:t>이벤트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err="1" smtClean="0"/>
              <a:t>백엔드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: BACKEND : </a:t>
            </a:r>
            <a:r>
              <a:rPr lang="ko-KR" altLang="en-US" sz="1800" dirty="0" smtClean="0"/>
              <a:t>기능 </a:t>
            </a:r>
            <a:r>
              <a:rPr lang="ko-KR" altLang="en-US" sz="1800" dirty="0" err="1" smtClean="0"/>
              <a:t>로직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JAVA: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JSP: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SPRING: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TOMCAT:</a:t>
            </a:r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ko-KR" altLang="en-US" sz="1800" dirty="0" smtClean="0"/>
              <a:t>개발 룰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1.Eclipse Enterprise : </a:t>
            </a:r>
            <a:r>
              <a:rPr lang="ko-KR" altLang="en-US" sz="1800" dirty="0" err="1" smtClean="0"/>
              <a:t>프론트엔드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+ </a:t>
            </a:r>
            <a:r>
              <a:rPr lang="ko-KR" altLang="en-US" sz="1800" dirty="0" err="1" smtClean="0"/>
              <a:t>백엔드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작성룰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최신버전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2.Apache Tomcat : </a:t>
            </a:r>
            <a:r>
              <a:rPr lang="ko-KR" altLang="en-US" sz="1800" dirty="0" err="1" smtClean="0"/>
              <a:t>웹문서를</a:t>
            </a:r>
            <a:r>
              <a:rPr lang="ko-KR" altLang="en-US" sz="1800" dirty="0" smtClean="0"/>
              <a:t> 가지고 있는 서버 프로그램 </a:t>
            </a:r>
            <a:r>
              <a:rPr lang="en-US" altLang="ko-KR" sz="1800" dirty="0" smtClean="0"/>
              <a:t>[Tomcat 9.0]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7354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웹 개발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개발</dc:title>
  <dc:creator>iz200314</dc:creator>
  <cp:lastModifiedBy>iz200314</cp:lastModifiedBy>
  <cp:revision>2</cp:revision>
  <dcterms:created xsi:type="dcterms:W3CDTF">2021-11-27T04:05:47Z</dcterms:created>
  <dcterms:modified xsi:type="dcterms:W3CDTF">2021-11-27T04:06:00Z</dcterms:modified>
</cp:coreProperties>
</file>