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E2D9"/>
          </a:solidFill>
        </a:fill>
      </a:tcStyle>
    </a:wholeTbl>
    <a:band2H>
      <a:tcTxStyle b="def" i="def"/>
      <a:tcStyle>
        <a:tcBdr/>
        <a:fill>
          <a:solidFill>
            <a:srgbClr val="ECF1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E1E2"/>
          </a:solidFill>
        </a:fill>
      </a:tcStyle>
    </a:wholeTbl>
    <a:band2H>
      <a:tcTxStyle b="def" i="def"/>
      <a:tcStyle>
        <a:tcBdr/>
        <a:fill>
          <a:solidFill>
            <a:srgbClr val="ECF1F1"/>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6E8"/>
          </a:solidFill>
        </a:fill>
      </a:tcStyle>
    </a:wholeTbl>
    <a:band2H>
      <a:tcTxStyle b="def" i="def"/>
      <a:tcStyle>
        <a:tcBdr/>
        <a:fill>
          <a:solidFill>
            <a:srgbClr val="EE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Next LT Pro"/>
      </a:defRPr>
    </a:lvl1pPr>
    <a:lvl2pPr indent="228600" latinLnBrk="0">
      <a:defRPr sz="1200">
        <a:latin typeface="+mn-lt"/>
        <a:ea typeface="+mn-ea"/>
        <a:cs typeface="+mn-cs"/>
        <a:sym typeface="Avenir Next LT Pro"/>
      </a:defRPr>
    </a:lvl2pPr>
    <a:lvl3pPr indent="457200" latinLnBrk="0">
      <a:defRPr sz="1200">
        <a:latin typeface="+mn-lt"/>
        <a:ea typeface="+mn-ea"/>
        <a:cs typeface="+mn-cs"/>
        <a:sym typeface="Avenir Next LT Pro"/>
      </a:defRPr>
    </a:lvl3pPr>
    <a:lvl4pPr indent="685800" latinLnBrk="0">
      <a:defRPr sz="1200">
        <a:latin typeface="+mn-lt"/>
        <a:ea typeface="+mn-ea"/>
        <a:cs typeface="+mn-cs"/>
        <a:sym typeface="Avenir Next LT Pro"/>
      </a:defRPr>
    </a:lvl4pPr>
    <a:lvl5pPr indent="914400" latinLnBrk="0">
      <a:defRPr sz="1200">
        <a:latin typeface="+mn-lt"/>
        <a:ea typeface="+mn-ea"/>
        <a:cs typeface="+mn-cs"/>
        <a:sym typeface="Avenir Next LT Pro"/>
      </a:defRPr>
    </a:lvl5pPr>
    <a:lvl6pPr indent="1143000" latinLnBrk="0">
      <a:defRPr sz="1200">
        <a:latin typeface="+mn-lt"/>
        <a:ea typeface="+mn-ea"/>
        <a:cs typeface="+mn-cs"/>
        <a:sym typeface="Avenir Next LT Pro"/>
      </a:defRPr>
    </a:lvl6pPr>
    <a:lvl7pPr indent="1371600" latinLnBrk="0">
      <a:defRPr sz="1200">
        <a:latin typeface="+mn-lt"/>
        <a:ea typeface="+mn-ea"/>
        <a:cs typeface="+mn-cs"/>
        <a:sym typeface="Avenir Next LT Pro"/>
      </a:defRPr>
    </a:lvl7pPr>
    <a:lvl8pPr indent="1600200" latinLnBrk="0">
      <a:defRPr sz="1200">
        <a:latin typeface="+mn-lt"/>
        <a:ea typeface="+mn-ea"/>
        <a:cs typeface="+mn-cs"/>
        <a:sym typeface="Avenir Next LT Pro"/>
      </a:defRPr>
    </a:lvl8pPr>
    <a:lvl9pPr indent="1828800" latinLnBrk="0">
      <a:defRPr sz="1200">
        <a:latin typeface="+mn-lt"/>
        <a:ea typeface="+mn-ea"/>
        <a:cs typeface="+mn-cs"/>
        <a:sym typeface="Avenir Next LT Pro"/>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3" name="Rectangle 11"/>
          <p:cNvSpPr/>
          <p:nvPr/>
        </p:nvSpPr>
        <p:spPr>
          <a:xfrm>
            <a:off x="0" y="1"/>
            <a:ext cx="12192000" cy="6858004"/>
          </a:xfrm>
          <a:prstGeom prst="rect">
            <a:avLst/>
          </a:prstGeom>
          <a:solidFill>
            <a:srgbClr val="33485B"/>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pic>
        <p:nvPicPr>
          <p:cNvPr id="14" name="Picture 39" descr="Picture 39"/>
          <p:cNvPicPr>
            <a:picLocks noChangeAspect="1"/>
          </p:cNvPicPr>
          <p:nvPr/>
        </p:nvPicPr>
        <p:blipFill>
          <a:blip r:embed="rId2">
            <a:alphaModFix amt="35000"/>
            <a:extLst/>
          </a:blip>
          <a:stretch>
            <a:fillRect/>
          </a:stretch>
        </p:blipFill>
        <p:spPr>
          <a:xfrm>
            <a:off x="0" y="1"/>
            <a:ext cx="12192000" cy="1392401"/>
          </a:xfrm>
          <a:prstGeom prst="rect">
            <a:avLst/>
          </a:prstGeom>
          <a:ln w="12700">
            <a:miter lim="400000"/>
          </a:ln>
        </p:spPr>
      </p:pic>
      <p:sp>
        <p:nvSpPr>
          <p:cNvPr id="15" name="Title Text"/>
          <p:cNvSpPr txBox="1"/>
          <p:nvPr>
            <p:ph type="title"/>
          </p:nvPr>
        </p:nvSpPr>
        <p:spPr>
          <a:xfrm>
            <a:off x="1524000" y="1122362"/>
            <a:ext cx="9144000" cy="2387601"/>
          </a:xfrm>
          <a:prstGeom prst="rect">
            <a:avLst/>
          </a:prstGeom>
        </p:spPr>
        <p:txBody>
          <a:bodyPr anchor="b"/>
          <a:lstStyle>
            <a:lvl1pPr algn="ctr"/>
          </a:lstStyle>
          <a:p>
            <a:pPr/>
            <a:r>
              <a:t>Title Text</a:t>
            </a:r>
          </a:p>
        </p:txBody>
      </p:sp>
      <p:sp>
        <p:nvSpPr>
          <p:cNvPr id="16" name="Body Level One…"/>
          <p:cNvSpPr txBox="1"/>
          <p:nvPr>
            <p:ph type="body" sz="quarter" idx="1"/>
          </p:nvPr>
        </p:nvSpPr>
        <p:spPr>
          <a:xfrm>
            <a:off x="1524000" y="3602037"/>
            <a:ext cx="9144000" cy="1655763"/>
          </a:xfrm>
          <a:prstGeom prst="rect">
            <a:avLst/>
          </a:prstGeom>
        </p:spPr>
        <p:txBody>
          <a:bodyPr/>
          <a:lstStyle>
            <a:lvl1pPr marL="0" indent="0" algn="ctr">
              <a:buClrTx/>
              <a:buSzTx/>
              <a:buFontTx/>
              <a:buNone/>
              <a:defRPr sz="2000"/>
            </a:lvl1pPr>
            <a:lvl2pPr marL="0" indent="457200" algn="ctr">
              <a:buClrTx/>
              <a:buSzTx/>
              <a:buFontTx/>
              <a:buNone/>
              <a:defRPr sz="2000"/>
            </a:lvl2pPr>
            <a:lvl3pPr marL="0" indent="914400" algn="ctr">
              <a:buClrTx/>
              <a:buSzTx/>
              <a:buFontTx/>
              <a:buNone/>
              <a:defRPr sz="2000"/>
            </a:lvl3pPr>
            <a:lvl4pPr marL="0" indent="1371600" algn="ctr">
              <a:buClrTx/>
              <a:buSzTx/>
              <a:buFontTx/>
              <a:buNone/>
              <a:defRPr sz="2000"/>
            </a:lvl4pPr>
            <a:lvl5pPr marL="0" indent="1828800" algn="ct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3" name="Rectangle 11"/>
          <p:cNvSpPr/>
          <p:nvPr/>
        </p:nvSpPr>
        <p:spPr>
          <a:xfrm>
            <a:off x="0" y="1"/>
            <a:ext cx="12192000" cy="6858004"/>
          </a:xfrm>
          <a:prstGeom prst="rect">
            <a:avLst/>
          </a:prstGeom>
          <a:solidFill>
            <a:srgbClr val="33485B"/>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pic>
        <p:nvPicPr>
          <p:cNvPr id="34" name="Picture 39" descr="Picture 39"/>
          <p:cNvPicPr>
            <a:picLocks noChangeAspect="1"/>
          </p:cNvPicPr>
          <p:nvPr/>
        </p:nvPicPr>
        <p:blipFill>
          <a:blip r:embed="rId2">
            <a:extLst/>
          </a:blip>
          <a:stretch>
            <a:fillRect/>
          </a:stretch>
        </p:blipFill>
        <p:spPr>
          <a:xfrm>
            <a:off x="0" y="1"/>
            <a:ext cx="12192000" cy="1392401"/>
          </a:xfrm>
          <a:prstGeom prst="rect">
            <a:avLst/>
          </a:prstGeom>
          <a:ln w="12700">
            <a:miter lim="400000"/>
          </a:ln>
        </p:spPr>
      </p:pic>
      <p:sp>
        <p:nvSpPr>
          <p:cNvPr id="35" name="Title Text"/>
          <p:cNvSpPr txBox="1"/>
          <p:nvPr>
            <p:ph type="title"/>
          </p:nvPr>
        </p:nvSpPr>
        <p:spPr>
          <a:xfrm>
            <a:off x="831850" y="1709738"/>
            <a:ext cx="10515600" cy="2852737"/>
          </a:xfrm>
          <a:prstGeom prst="rect">
            <a:avLst/>
          </a:prstGeom>
        </p:spPr>
        <p:txBody>
          <a:bodyPr anchor="b"/>
          <a:lstStyle/>
          <a:p>
            <a:pPr/>
            <a:r>
              <a:t>Title Text</a:t>
            </a:r>
          </a:p>
        </p:txBody>
      </p:sp>
      <p:sp>
        <p:nvSpPr>
          <p:cNvPr id="36" name="Body Level One…"/>
          <p:cNvSpPr txBox="1"/>
          <p:nvPr>
            <p:ph type="body" sz="quarter" idx="1"/>
          </p:nvPr>
        </p:nvSpPr>
        <p:spPr>
          <a:xfrm>
            <a:off x="831850" y="4589462"/>
            <a:ext cx="10515600" cy="1500188"/>
          </a:xfrm>
          <a:prstGeom prst="rect">
            <a:avLst/>
          </a:prstGeom>
        </p:spPr>
        <p:txBody>
          <a:bodyPr/>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Rectangle 11"/>
          <p:cNvSpPr/>
          <p:nvPr/>
        </p:nvSpPr>
        <p:spPr>
          <a:xfrm>
            <a:off x="0" y="1"/>
            <a:ext cx="12192000" cy="6858004"/>
          </a:xfrm>
          <a:prstGeom prst="rect">
            <a:avLst/>
          </a:prstGeom>
          <a:solidFill>
            <a:srgbClr val="33485B"/>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pic>
        <p:nvPicPr>
          <p:cNvPr id="45" name="Picture 39" descr="Picture 39"/>
          <p:cNvPicPr>
            <a:picLocks noChangeAspect="1"/>
          </p:cNvPicPr>
          <p:nvPr/>
        </p:nvPicPr>
        <p:blipFill>
          <a:blip r:embed="rId2">
            <a:extLst/>
          </a:blip>
          <a:stretch>
            <a:fillRect/>
          </a:stretch>
        </p:blipFill>
        <p:spPr>
          <a:xfrm>
            <a:off x="0" y="1"/>
            <a:ext cx="12192000" cy="1392401"/>
          </a:xfrm>
          <a:prstGeom prst="rect">
            <a:avLst/>
          </a:prstGeom>
          <a:ln w="12700">
            <a:miter lim="400000"/>
          </a:ln>
        </p:spPr>
      </p:pic>
      <p:sp>
        <p:nvSpPr>
          <p:cNvPr id="46" name="Title Text"/>
          <p:cNvSpPr txBox="1"/>
          <p:nvPr>
            <p:ph type="title"/>
          </p:nvPr>
        </p:nvSpPr>
        <p:spPr>
          <a:prstGeom prst="rect">
            <a:avLst/>
          </a:prstGeom>
        </p:spPr>
        <p:txBody>
          <a:bodyPr/>
          <a:lstStyle/>
          <a:p>
            <a:pPr/>
            <a:r>
              <a:t>Title Text</a:t>
            </a:r>
          </a:p>
        </p:txBody>
      </p:sp>
      <p:sp>
        <p:nvSpPr>
          <p:cNvPr id="47"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5" name="Rectangle 11"/>
          <p:cNvSpPr/>
          <p:nvPr/>
        </p:nvSpPr>
        <p:spPr>
          <a:xfrm>
            <a:off x="0" y="1"/>
            <a:ext cx="12192000" cy="6858004"/>
          </a:xfrm>
          <a:prstGeom prst="rect">
            <a:avLst/>
          </a:prstGeom>
          <a:solidFill>
            <a:srgbClr val="33485B"/>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pic>
        <p:nvPicPr>
          <p:cNvPr id="56" name="Picture 39" descr="Picture 39"/>
          <p:cNvPicPr>
            <a:picLocks noChangeAspect="1"/>
          </p:cNvPicPr>
          <p:nvPr/>
        </p:nvPicPr>
        <p:blipFill>
          <a:blip r:embed="rId2">
            <a:extLst/>
          </a:blip>
          <a:stretch>
            <a:fillRect/>
          </a:stretch>
        </p:blipFill>
        <p:spPr>
          <a:xfrm>
            <a:off x="0" y="1"/>
            <a:ext cx="12192000" cy="1392401"/>
          </a:xfrm>
          <a:prstGeom prst="rect">
            <a:avLst/>
          </a:prstGeom>
          <a:ln w="12700">
            <a:miter lim="400000"/>
          </a:ln>
        </p:spPr>
      </p:pic>
      <p:sp>
        <p:nvSpPr>
          <p:cNvPr id="57" name="Title Text"/>
          <p:cNvSpPr txBox="1"/>
          <p:nvPr>
            <p:ph type="title"/>
          </p:nvPr>
        </p:nvSpPr>
        <p:spPr>
          <a:xfrm>
            <a:off x="839787" y="365125"/>
            <a:ext cx="10515601" cy="1325563"/>
          </a:xfrm>
          <a:prstGeom prst="rect">
            <a:avLst/>
          </a:prstGeom>
        </p:spPr>
        <p:txBody>
          <a:bodyPr/>
          <a:lstStyle/>
          <a:p>
            <a:pPr/>
            <a:r>
              <a:t>Title Text</a:t>
            </a:r>
          </a:p>
        </p:txBody>
      </p:sp>
      <p:sp>
        <p:nvSpPr>
          <p:cNvPr id="58" name="Body Level One…"/>
          <p:cNvSpPr txBox="1"/>
          <p:nvPr>
            <p:ph type="body" sz="quarter" idx="1"/>
          </p:nvPr>
        </p:nvSpPr>
        <p:spPr>
          <a:xfrm>
            <a:off x="839787" y="1752600"/>
            <a:ext cx="5157789" cy="823913"/>
          </a:xfrm>
          <a:prstGeom prst="rect">
            <a:avLst/>
          </a:prstGeom>
        </p:spPr>
        <p:txBody>
          <a:bodyPr anchor="b"/>
          <a:lstStyle>
            <a:lvl1pPr marL="0" indent="0">
              <a:buClrTx/>
              <a:buSzTx/>
              <a:buFontTx/>
              <a:buNone/>
              <a:defRPr b="1" sz="2400"/>
            </a:lvl1pPr>
            <a:lvl2pPr marL="0" indent="457200">
              <a:buClrTx/>
              <a:buSzTx/>
              <a:buFontTx/>
              <a:buNone/>
              <a:defRPr b="1" sz="2400"/>
            </a:lvl2pPr>
            <a:lvl3pPr marL="0" indent="914400">
              <a:buClrTx/>
              <a:buSzTx/>
              <a:buFontTx/>
              <a:buNone/>
              <a:defRPr b="1" sz="2400"/>
            </a:lvl3pPr>
            <a:lvl4pPr marL="0" indent="1371600">
              <a:buClrTx/>
              <a:buSzTx/>
              <a:buFontTx/>
              <a:buNone/>
              <a:defRPr b="1" sz="2400"/>
            </a:lvl4pPr>
            <a:lvl5pPr marL="0" indent="18288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6172200" y="1752599"/>
            <a:ext cx="5183188" cy="823914"/>
          </a:xfrm>
          <a:prstGeom prst="rect">
            <a:avLst/>
          </a:prstGeom>
        </p:spPr>
        <p:txBody>
          <a:bodyPr anchor="b"/>
          <a:lstStyle/>
          <a:p>
            <a:pPr marL="0" indent="0">
              <a:buClrTx/>
              <a:buSzTx/>
              <a:buFontTx/>
              <a:buNone/>
              <a:defRPr b="1" sz="2400"/>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7" name="Rectangle 11"/>
          <p:cNvSpPr/>
          <p:nvPr/>
        </p:nvSpPr>
        <p:spPr>
          <a:xfrm>
            <a:off x="0" y="1"/>
            <a:ext cx="12192000" cy="6858004"/>
          </a:xfrm>
          <a:prstGeom prst="rect">
            <a:avLst/>
          </a:prstGeom>
          <a:solidFill>
            <a:srgbClr val="33485B"/>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pic>
        <p:nvPicPr>
          <p:cNvPr id="68" name="Picture 39" descr="Picture 39"/>
          <p:cNvPicPr>
            <a:picLocks noChangeAspect="1"/>
          </p:cNvPicPr>
          <p:nvPr/>
        </p:nvPicPr>
        <p:blipFill>
          <a:blip r:embed="rId2">
            <a:extLst/>
          </a:blip>
          <a:stretch>
            <a:fillRect/>
          </a:stretch>
        </p:blipFill>
        <p:spPr>
          <a:xfrm>
            <a:off x="0" y="1"/>
            <a:ext cx="12192000" cy="1392401"/>
          </a:xfrm>
          <a:prstGeom prst="rect">
            <a:avLst/>
          </a:prstGeom>
          <a:ln w="12700">
            <a:miter lim="400000"/>
          </a:ln>
        </p:spPr>
      </p:pic>
      <p:sp>
        <p:nvSpPr>
          <p:cNvPr id="69" name="Title Text"/>
          <p:cNvSpPr txBox="1"/>
          <p:nvPr>
            <p:ph type="title"/>
          </p:nvPr>
        </p:nvSpPr>
        <p:spPr>
          <a:prstGeom prst="rect">
            <a:avLst/>
          </a:prstGeom>
        </p:spPr>
        <p:txBody>
          <a:body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7" name="Rectangle 11"/>
          <p:cNvSpPr/>
          <p:nvPr/>
        </p:nvSpPr>
        <p:spPr>
          <a:xfrm>
            <a:off x="0" y="1"/>
            <a:ext cx="12192000" cy="6858004"/>
          </a:xfrm>
          <a:prstGeom prst="rect">
            <a:avLst/>
          </a:prstGeom>
          <a:solidFill>
            <a:srgbClr val="33485B"/>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pic>
        <p:nvPicPr>
          <p:cNvPr id="78" name="Picture 39" descr="Picture 39"/>
          <p:cNvPicPr>
            <a:picLocks noChangeAspect="1"/>
          </p:cNvPicPr>
          <p:nvPr/>
        </p:nvPicPr>
        <p:blipFill>
          <a:blip r:embed="rId2">
            <a:extLst/>
          </a:blip>
          <a:stretch>
            <a:fillRect/>
          </a:stretch>
        </p:blipFill>
        <p:spPr>
          <a:xfrm>
            <a:off x="0" y="1"/>
            <a:ext cx="12192000" cy="1392401"/>
          </a:xfrm>
          <a:prstGeom prst="rect">
            <a:avLst/>
          </a:prstGeom>
          <a:ln w="12700">
            <a:miter lim="400000"/>
          </a:ln>
        </p:spPr>
      </p:pic>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6" name="Rectangle 11"/>
          <p:cNvSpPr/>
          <p:nvPr/>
        </p:nvSpPr>
        <p:spPr>
          <a:xfrm>
            <a:off x="0" y="1"/>
            <a:ext cx="12192000" cy="6858004"/>
          </a:xfrm>
          <a:prstGeom prst="rect">
            <a:avLst/>
          </a:prstGeom>
          <a:solidFill>
            <a:srgbClr val="33485B"/>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pic>
        <p:nvPicPr>
          <p:cNvPr id="87" name="Picture 39" descr="Picture 39"/>
          <p:cNvPicPr>
            <a:picLocks noChangeAspect="1"/>
          </p:cNvPicPr>
          <p:nvPr/>
        </p:nvPicPr>
        <p:blipFill>
          <a:blip r:embed="rId2">
            <a:extLst/>
          </a:blip>
          <a:stretch>
            <a:fillRect/>
          </a:stretch>
        </p:blipFill>
        <p:spPr>
          <a:xfrm>
            <a:off x="0" y="1"/>
            <a:ext cx="12192000" cy="1392401"/>
          </a:xfrm>
          <a:prstGeom prst="rect">
            <a:avLst/>
          </a:prstGeom>
          <a:ln w="12700">
            <a:miter lim="400000"/>
          </a:ln>
        </p:spPr>
      </p:pic>
      <p:sp>
        <p:nvSpPr>
          <p:cNvPr id="88"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9"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90" name="Text Placeholder 3"/>
          <p:cNvSpPr/>
          <p:nvPr>
            <p:ph type="body" sz="quarter" idx="21"/>
          </p:nvPr>
        </p:nvSpPr>
        <p:spPr>
          <a:xfrm>
            <a:off x="839787" y="2057400"/>
            <a:ext cx="3932239" cy="3811588"/>
          </a:xfrm>
          <a:prstGeom prst="rect">
            <a:avLst/>
          </a:prstGeom>
        </p:spPr>
        <p:txBody>
          <a:bodyPr/>
          <a:lstStyle/>
          <a:p>
            <a:pPr marL="0" indent="0">
              <a:buClrTx/>
              <a:buSzTx/>
              <a:buFontTx/>
              <a:buNone/>
              <a:defRPr sz="1600"/>
            </a:pP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8" name="Rectangle 11"/>
          <p:cNvSpPr/>
          <p:nvPr/>
        </p:nvSpPr>
        <p:spPr>
          <a:xfrm>
            <a:off x="0" y="1"/>
            <a:ext cx="12192000" cy="6858004"/>
          </a:xfrm>
          <a:prstGeom prst="rect">
            <a:avLst/>
          </a:prstGeom>
          <a:solidFill>
            <a:srgbClr val="33485B"/>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pic>
        <p:nvPicPr>
          <p:cNvPr id="99" name="Picture 39" descr="Picture 39"/>
          <p:cNvPicPr>
            <a:picLocks noChangeAspect="1"/>
          </p:cNvPicPr>
          <p:nvPr/>
        </p:nvPicPr>
        <p:blipFill>
          <a:blip r:embed="rId2">
            <a:extLst/>
          </a:blip>
          <a:stretch>
            <a:fillRect/>
          </a:stretch>
        </p:blipFill>
        <p:spPr>
          <a:xfrm>
            <a:off x="0" y="1"/>
            <a:ext cx="12192000" cy="1392401"/>
          </a:xfrm>
          <a:prstGeom prst="rect">
            <a:avLst/>
          </a:prstGeom>
          <a:ln w="12700">
            <a:miter lim="400000"/>
          </a:ln>
        </p:spPr>
      </p:pic>
      <p:sp>
        <p:nvSpPr>
          <p:cNvPr id="100"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01"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102" name="Body Level One…"/>
          <p:cNvSpPr txBox="1"/>
          <p:nvPr>
            <p:ph type="body" sz="quarter" idx="1"/>
          </p:nvPr>
        </p:nvSpPr>
        <p:spPr>
          <a:xfrm>
            <a:off x="839787" y="2057400"/>
            <a:ext cx="3932239" cy="3811588"/>
          </a:xfrm>
          <a:prstGeom prst="rect">
            <a:avLst/>
          </a:prstGeom>
        </p:spPr>
        <p:txBody>
          <a:bodyPr/>
          <a:lstStyle>
            <a:lvl1pPr marL="0" indent="0">
              <a:buClrTx/>
              <a:buSzTx/>
              <a:buFontTx/>
              <a:buNone/>
              <a:defRPr sz="1600"/>
            </a:lvl1pPr>
            <a:lvl2pPr marL="0" indent="457200">
              <a:buClrTx/>
              <a:buSzTx/>
              <a:buFontTx/>
              <a:buNone/>
              <a:defRPr sz="1600"/>
            </a:lvl2pPr>
            <a:lvl3pPr marL="0" indent="914400">
              <a:buClrTx/>
              <a:buSzTx/>
              <a:buFontTx/>
              <a:buNone/>
              <a:defRPr sz="1600"/>
            </a:lvl3pPr>
            <a:lvl4pPr marL="0" indent="1371600">
              <a:buClrTx/>
              <a:buSzTx/>
              <a:buFontTx/>
              <a:buNone/>
              <a:defRPr sz="1600"/>
            </a:lvl4pPr>
            <a:lvl5pPr marL="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11"/>
          <p:cNvSpPr/>
          <p:nvPr/>
        </p:nvSpPr>
        <p:spPr>
          <a:xfrm>
            <a:off x="0" y="1"/>
            <a:ext cx="12192000" cy="6858004"/>
          </a:xfrm>
          <a:prstGeom prst="rect">
            <a:avLst/>
          </a:prstGeom>
          <a:solidFill>
            <a:srgbClr val="33485B"/>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pic>
        <p:nvPicPr>
          <p:cNvPr id="3" name="Picture 39" descr="Picture 39"/>
          <p:cNvPicPr>
            <a:picLocks noChangeAspect="1"/>
          </p:cNvPicPr>
          <p:nvPr/>
        </p:nvPicPr>
        <p:blipFill>
          <a:blip r:embed="rId2">
            <a:extLst/>
          </a:blip>
          <a:stretch>
            <a:fillRect/>
          </a:stretch>
        </p:blipFill>
        <p:spPr>
          <a:xfrm>
            <a:off x="0" y="1"/>
            <a:ext cx="12192000" cy="1392401"/>
          </a:xfrm>
          <a:prstGeom prst="rect">
            <a:avLst/>
          </a:prstGeom>
          <a:ln w="12700">
            <a:miter lim="400000"/>
          </a:ln>
        </p:spPr>
      </p:pic>
      <p:sp>
        <p:nvSpPr>
          <p:cNvPr id="4" name="Title Text"/>
          <p:cNvSpPr txBox="1"/>
          <p:nvPr>
            <p:ph type="title"/>
          </p:nvPr>
        </p:nvSpPr>
        <p:spPr>
          <a:xfrm>
            <a:off x="838200" y="365759"/>
            <a:ext cx="105156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838200" y="1949450"/>
            <a:ext cx="10515600" cy="41957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122523" y="6391592"/>
            <a:ext cx="231278" cy="231141"/>
          </a:xfrm>
          <a:prstGeom prst="rect">
            <a:avLst/>
          </a:prstGeom>
          <a:ln w="12700">
            <a:miter lim="400000"/>
          </a:ln>
        </p:spPr>
        <p:txBody>
          <a:bodyPr wrap="none" lIns="45719" rIns="45719" anchor="ctr">
            <a:spAutoFit/>
          </a:bodyPr>
          <a:lstStyle>
            <a:lvl1pPr algn="r">
              <a:defRPr sz="900">
                <a:solidFill>
                  <a:srgbClr val="FFFFFF">
                    <a:alpha val="60000"/>
                  </a:srgb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400" u="none">
          <a:solidFill>
            <a:srgbClr val="FFFFFF"/>
          </a:solidFill>
          <a:uFillTx/>
          <a:latin typeface="+mn-lt"/>
          <a:ea typeface="+mn-ea"/>
          <a:cs typeface="+mn-cs"/>
          <a:sym typeface="Avenir Next LT Pro"/>
        </a:defRPr>
      </a:lvl1pPr>
      <a:lvl2pPr marL="0" marR="0" indent="0" algn="l" defTabSz="914400" rtl="0" latinLnBrk="0">
        <a:lnSpc>
          <a:spcPct val="100000"/>
        </a:lnSpc>
        <a:spcBef>
          <a:spcPts val="0"/>
        </a:spcBef>
        <a:spcAft>
          <a:spcPts val="0"/>
        </a:spcAft>
        <a:buClrTx/>
        <a:buSzTx/>
        <a:buFontTx/>
        <a:buNone/>
        <a:tabLst/>
        <a:defRPr b="1" baseline="0" cap="none" i="0" spc="0" strike="noStrike" sz="4400" u="none">
          <a:solidFill>
            <a:srgbClr val="FFFFFF"/>
          </a:solidFill>
          <a:uFillTx/>
          <a:latin typeface="+mn-lt"/>
          <a:ea typeface="+mn-ea"/>
          <a:cs typeface="+mn-cs"/>
          <a:sym typeface="Avenir Next LT Pro"/>
        </a:defRPr>
      </a:lvl2pPr>
      <a:lvl3pPr marL="0" marR="0" indent="0" algn="l" defTabSz="914400" rtl="0" latinLnBrk="0">
        <a:lnSpc>
          <a:spcPct val="100000"/>
        </a:lnSpc>
        <a:spcBef>
          <a:spcPts val="0"/>
        </a:spcBef>
        <a:spcAft>
          <a:spcPts val="0"/>
        </a:spcAft>
        <a:buClrTx/>
        <a:buSzTx/>
        <a:buFontTx/>
        <a:buNone/>
        <a:tabLst/>
        <a:defRPr b="1" baseline="0" cap="none" i="0" spc="0" strike="noStrike" sz="4400" u="none">
          <a:solidFill>
            <a:srgbClr val="FFFFFF"/>
          </a:solidFill>
          <a:uFillTx/>
          <a:latin typeface="+mn-lt"/>
          <a:ea typeface="+mn-ea"/>
          <a:cs typeface="+mn-cs"/>
          <a:sym typeface="Avenir Next LT Pro"/>
        </a:defRPr>
      </a:lvl3pPr>
      <a:lvl4pPr marL="0" marR="0" indent="0" algn="l" defTabSz="914400" rtl="0" latinLnBrk="0">
        <a:lnSpc>
          <a:spcPct val="100000"/>
        </a:lnSpc>
        <a:spcBef>
          <a:spcPts val="0"/>
        </a:spcBef>
        <a:spcAft>
          <a:spcPts val="0"/>
        </a:spcAft>
        <a:buClrTx/>
        <a:buSzTx/>
        <a:buFontTx/>
        <a:buNone/>
        <a:tabLst/>
        <a:defRPr b="1" baseline="0" cap="none" i="0" spc="0" strike="noStrike" sz="4400" u="none">
          <a:solidFill>
            <a:srgbClr val="FFFFFF"/>
          </a:solidFill>
          <a:uFillTx/>
          <a:latin typeface="+mn-lt"/>
          <a:ea typeface="+mn-ea"/>
          <a:cs typeface="+mn-cs"/>
          <a:sym typeface="Avenir Next LT Pro"/>
        </a:defRPr>
      </a:lvl4pPr>
      <a:lvl5pPr marL="0" marR="0" indent="0" algn="l" defTabSz="914400" rtl="0" latinLnBrk="0">
        <a:lnSpc>
          <a:spcPct val="100000"/>
        </a:lnSpc>
        <a:spcBef>
          <a:spcPts val="0"/>
        </a:spcBef>
        <a:spcAft>
          <a:spcPts val="0"/>
        </a:spcAft>
        <a:buClrTx/>
        <a:buSzTx/>
        <a:buFontTx/>
        <a:buNone/>
        <a:tabLst/>
        <a:defRPr b="1" baseline="0" cap="none" i="0" spc="0" strike="noStrike" sz="4400" u="none">
          <a:solidFill>
            <a:srgbClr val="FFFFFF"/>
          </a:solidFill>
          <a:uFillTx/>
          <a:latin typeface="+mn-lt"/>
          <a:ea typeface="+mn-ea"/>
          <a:cs typeface="+mn-cs"/>
          <a:sym typeface="Avenir Next LT Pro"/>
        </a:defRPr>
      </a:lvl5pPr>
      <a:lvl6pPr marL="0" marR="0" indent="0" algn="l" defTabSz="914400" rtl="0" latinLnBrk="0">
        <a:lnSpc>
          <a:spcPct val="100000"/>
        </a:lnSpc>
        <a:spcBef>
          <a:spcPts val="0"/>
        </a:spcBef>
        <a:spcAft>
          <a:spcPts val="0"/>
        </a:spcAft>
        <a:buClrTx/>
        <a:buSzTx/>
        <a:buFontTx/>
        <a:buNone/>
        <a:tabLst/>
        <a:defRPr b="1" baseline="0" cap="none" i="0" spc="0" strike="noStrike" sz="4400" u="none">
          <a:solidFill>
            <a:srgbClr val="FFFFFF"/>
          </a:solidFill>
          <a:uFillTx/>
          <a:latin typeface="+mn-lt"/>
          <a:ea typeface="+mn-ea"/>
          <a:cs typeface="+mn-cs"/>
          <a:sym typeface="Avenir Next LT Pro"/>
        </a:defRPr>
      </a:lvl6pPr>
      <a:lvl7pPr marL="0" marR="0" indent="0" algn="l" defTabSz="914400" rtl="0" latinLnBrk="0">
        <a:lnSpc>
          <a:spcPct val="100000"/>
        </a:lnSpc>
        <a:spcBef>
          <a:spcPts val="0"/>
        </a:spcBef>
        <a:spcAft>
          <a:spcPts val="0"/>
        </a:spcAft>
        <a:buClrTx/>
        <a:buSzTx/>
        <a:buFontTx/>
        <a:buNone/>
        <a:tabLst/>
        <a:defRPr b="1" baseline="0" cap="none" i="0" spc="0" strike="noStrike" sz="4400" u="none">
          <a:solidFill>
            <a:srgbClr val="FFFFFF"/>
          </a:solidFill>
          <a:uFillTx/>
          <a:latin typeface="+mn-lt"/>
          <a:ea typeface="+mn-ea"/>
          <a:cs typeface="+mn-cs"/>
          <a:sym typeface="Avenir Next LT Pro"/>
        </a:defRPr>
      </a:lvl7pPr>
      <a:lvl8pPr marL="0" marR="0" indent="0" algn="l" defTabSz="914400" rtl="0" latinLnBrk="0">
        <a:lnSpc>
          <a:spcPct val="100000"/>
        </a:lnSpc>
        <a:spcBef>
          <a:spcPts val="0"/>
        </a:spcBef>
        <a:spcAft>
          <a:spcPts val="0"/>
        </a:spcAft>
        <a:buClrTx/>
        <a:buSzTx/>
        <a:buFontTx/>
        <a:buNone/>
        <a:tabLst/>
        <a:defRPr b="1" baseline="0" cap="none" i="0" spc="0" strike="noStrike" sz="4400" u="none">
          <a:solidFill>
            <a:srgbClr val="FFFFFF"/>
          </a:solidFill>
          <a:uFillTx/>
          <a:latin typeface="+mn-lt"/>
          <a:ea typeface="+mn-ea"/>
          <a:cs typeface="+mn-cs"/>
          <a:sym typeface="Avenir Next LT Pro"/>
        </a:defRPr>
      </a:lvl8pPr>
      <a:lvl9pPr marL="0" marR="0" indent="0" algn="l" defTabSz="914400" rtl="0" latinLnBrk="0">
        <a:lnSpc>
          <a:spcPct val="100000"/>
        </a:lnSpc>
        <a:spcBef>
          <a:spcPts val="0"/>
        </a:spcBef>
        <a:spcAft>
          <a:spcPts val="0"/>
        </a:spcAft>
        <a:buClrTx/>
        <a:buSzTx/>
        <a:buFontTx/>
        <a:buNone/>
        <a:tabLst/>
        <a:defRPr b="1" baseline="0" cap="none" i="0" spc="0" strike="noStrike" sz="4400" u="none">
          <a:solidFill>
            <a:srgbClr val="FFFFFF"/>
          </a:solidFill>
          <a:uFillTx/>
          <a:latin typeface="+mn-lt"/>
          <a:ea typeface="+mn-ea"/>
          <a:cs typeface="+mn-cs"/>
          <a:sym typeface="Avenir Next LT Pro"/>
        </a:defRPr>
      </a:lvl9pPr>
    </p:titleStyle>
    <p:bodyStyle>
      <a:lvl1pPr marL="228600" marR="0" indent="-228600" algn="l" defTabSz="914400" rtl="0" latinLnBrk="0">
        <a:lnSpc>
          <a:spcPct val="110000"/>
        </a:lnSpc>
        <a:spcBef>
          <a:spcPts val="1000"/>
        </a:spcBef>
        <a:spcAft>
          <a:spcPts val="0"/>
        </a:spcAft>
        <a:buClr>
          <a:schemeClr val="accent1"/>
        </a:buClr>
        <a:buSzPct val="100000"/>
        <a:buFont typeface="Arial"/>
        <a:buChar char="•"/>
        <a:tabLst/>
        <a:defRPr b="0" baseline="0" cap="none" i="0" spc="0" strike="noStrike" sz="2800" u="none">
          <a:solidFill>
            <a:srgbClr val="FFFFFF"/>
          </a:solidFill>
          <a:uFillTx/>
          <a:latin typeface="+mn-lt"/>
          <a:ea typeface="+mn-ea"/>
          <a:cs typeface="+mn-cs"/>
          <a:sym typeface="Avenir Next LT Pro"/>
        </a:defRPr>
      </a:lvl1pPr>
      <a:lvl2pPr marL="723900" marR="0" indent="-266700" algn="l" defTabSz="914400" rtl="0" latinLnBrk="0">
        <a:lnSpc>
          <a:spcPct val="110000"/>
        </a:lnSpc>
        <a:spcBef>
          <a:spcPts val="1000"/>
        </a:spcBef>
        <a:spcAft>
          <a:spcPts val="0"/>
        </a:spcAft>
        <a:buClr>
          <a:schemeClr val="accent1"/>
        </a:buClr>
        <a:buSzPct val="100000"/>
        <a:buFont typeface="Arial"/>
        <a:buChar char="•"/>
        <a:tabLst/>
        <a:defRPr b="0" baseline="0" cap="none" i="0" spc="0" strike="noStrike" sz="2800" u="none">
          <a:solidFill>
            <a:srgbClr val="FFFFFF"/>
          </a:solidFill>
          <a:uFillTx/>
          <a:latin typeface="+mn-lt"/>
          <a:ea typeface="+mn-ea"/>
          <a:cs typeface="+mn-cs"/>
          <a:sym typeface="Avenir Next LT Pro"/>
        </a:defRPr>
      </a:lvl2pPr>
      <a:lvl3pPr marL="1234439" marR="0" indent="-320039" algn="l" defTabSz="914400" rtl="0" latinLnBrk="0">
        <a:lnSpc>
          <a:spcPct val="110000"/>
        </a:lnSpc>
        <a:spcBef>
          <a:spcPts val="1000"/>
        </a:spcBef>
        <a:spcAft>
          <a:spcPts val="0"/>
        </a:spcAft>
        <a:buClr>
          <a:schemeClr val="accent1"/>
        </a:buClr>
        <a:buSzPct val="100000"/>
        <a:buFont typeface="Arial"/>
        <a:buChar char="•"/>
        <a:tabLst/>
        <a:defRPr b="0" baseline="0" cap="none" i="0" spc="0" strike="noStrike" sz="2800" u="none">
          <a:solidFill>
            <a:srgbClr val="FFFFFF"/>
          </a:solidFill>
          <a:uFillTx/>
          <a:latin typeface="+mn-lt"/>
          <a:ea typeface="+mn-ea"/>
          <a:cs typeface="+mn-cs"/>
          <a:sym typeface="Avenir Next LT Pro"/>
        </a:defRPr>
      </a:lvl3pPr>
      <a:lvl4pPr marL="1727200" marR="0" indent="-355600" algn="l" defTabSz="914400" rtl="0" latinLnBrk="0">
        <a:lnSpc>
          <a:spcPct val="110000"/>
        </a:lnSpc>
        <a:spcBef>
          <a:spcPts val="1000"/>
        </a:spcBef>
        <a:spcAft>
          <a:spcPts val="0"/>
        </a:spcAft>
        <a:buClr>
          <a:schemeClr val="accent1"/>
        </a:buClr>
        <a:buSzPct val="100000"/>
        <a:buFont typeface="Arial"/>
        <a:buChar char="•"/>
        <a:tabLst/>
        <a:defRPr b="0" baseline="0" cap="none" i="0" spc="0" strike="noStrike" sz="2800" u="none">
          <a:solidFill>
            <a:srgbClr val="FFFFFF"/>
          </a:solidFill>
          <a:uFillTx/>
          <a:latin typeface="+mn-lt"/>
          <a:ea typeface="+mn-ea"/>
          <a:cs typeface="+mn-cs"/>
          <a:sym typeface="Avenir Next LT Pro"/>
        </a:defRPr>
      </a:lvl4pPr>
      <a:lvl5pPr marL="2184400" marR="0" indent="-355600" algn="l" defTabSz="914400" rtl="0" latinLnBrk="0">
        <a:lnSpc>
          <a:spcPct val="110000"/>
        </a:lnSpc>
        <a:spcBef>
          <a:spcPts val="1000"/>
        </a:spcBef>
        <a:spcAft>
          <a:spcPts val="0"/>
        </a:spcAft>
        <a:buClr>
          <a:schemeClr val="accent1"/>
        </a:buClr>
        <a:buSzPct val="100000"/>
        <a:buFont typeface="Arial"/>
        <a:buChar char="•"/>
        <a:tabLst/>
        <a:defRPr b="0" baseline="0" cap="none" i="0" spc="0" strike="noStrike" sz="2800" u="none">
          <a:solidFill>
            <a:srgbClr val="FFFFFF"/>
          </a:solidFill>
          <a:uFillTx/>
          <a:latin typeface="+mn-lt"/>
          <a:ea typeface="+mn-ea"/>
          <a:cs typeface="+mn-cs"/>
          <a:sym typeface="Avenir Next LT Pro"/>
        </a:defRPr>
      </a:lvl5pPr>
      <a:lvl6pPr marL="2641600" marR="0" indent="-355600" algn="l" defTabSz="914400" rtl="0" latinLnBrk="0">
        <a:lnSpc>
          <a:spcPct val="110000"/>
        </a:lnSpc>
        <a:spcBef>
          <a:spcPts val="1000"/>
        </a:spcBef>
        <a:spcAft>
          <a:spcPts val="0"/>
        </a:spcAft>
        <a:buClr>
          <a:schemeClr val="accent1"/>
        </a:buClr>
        <a:buSzPct val="100000"/>
        <a:buFont typeface="Arial"/>
        <a:buChar char="•"/>
        <a:tabLst/>
        <a:defRPr b="0" baseline="0" cap="none" i="0" spc="0" strike="noStrike" sz="2800" u="none">
          <a:solidFill>
            <a:srgbClr val="FFFFFF"/>
          </a:solidFill>
          <a:uFillTx/>
          <a:latin typeface="+mn-lt"/>
          <a:ea typeface="+mn-ea"/>
          <a:cs typeface="+mn-cs"/>
          <a:sym typeface="Avenir Next LT Pro"/>
        </a:defRPr>
      </a:lvl6pPr>
      <a:lvl7pPr marL="3098800" marR="0" indent="-355600" algn="l" defTabSz="914400" rtl="0" latinLnBrk="0">
        <a:lnSpc>
          <a:spcPct val="110000"/>
        </a:lnSpc>
        <a:spcBef>
          <a:spcPts val="1000"/>
        </a:spcBef>
        <a:spcAft>
          <a:spcPts val="0"/>
        </a:spcAft>
        <a:buClr>
          <a:schemeClr val="accent1"/>
        </a:buClr>
        <a:buSzPct val="100000"/>
        <a:buFont typeface="Arial"/>
        <a:buChar char="•"/>
        <a:tabLst/>
        <a:defRPr b="0" baseline="0" cap="none" i="0" spc="0" strike="noStrike" sz="2800" u="none">
          <a:solidFill>
            <a:srgbClr val="FFFFFF"/>
          </a:solidFill>
          <a:uFillTx/>
          <a:latin typeface="+mn-lt"/>
          <a:ea typeface="+mn-ea"/>
          <a:cs typeface="+mn-cs"/>
          <a:sym typeface="Avenir Next LT Pro"/>
        </a:defRPr>
      </a:lvl7pPr>
      <a:lvl8pPr marL="3556000" marR="0" indent="-355600" algn="l" defTabSz="914400" rtl="0" latinLnBrk="0">
        <a:lnSpc>
          <a:spcPct val="110000"/>
        </a:lnSpc>
        <a:spcBef>
          <a:spcPts val="1000"/>
        </a:spcBef>
        <a:spcAft>
          <a:spcPts val="0"/>
        </a:spcAft>
        <a:buClr>
          <a:schemeClr val="accent1"/>
        </a:buClr>
        <a:buSzPct val="100000"/>
        <a:buFont typeface="Arial"/>
        <a:buChar char="•"/>
        <a:tabLst/>
        <a:defRPr b="0" baseline="0" cap="none" i="0" spc="0" strike="noStrike" sz="2800" u="none">
          <a:solidFill>
            <a:srgbClr val="FFFFFF"/>
          </a:solidFill>
          <a:uFillTx/>
          <a:latin typeface="+mn-lt"/>
          <a:ea typeface="+mn-ea"/>
          <a:cs typeface="+mn-cs"/>
          <a:sym typeface="Avenir Next LT Pro"/>
        </a:defRPr>
      </a:lvl8pPr>
      <a:lvl9pPr marL="4013200" marR="0" indent="-355600" algn="l" defTabSz="914400" rtl="0" latinLnBrk="0">
        <a:lnSpc>
          <a:spcPct val="110000"/>
        </a:lnSpc>
        <a:spcBef>
          <a:spcPts val="1000"/>
        </a:spcBef>
        <a:spcAft>
          <a:spcPts val="0"/>
        </a:spcAft>
        <a:buClr>
          <a:schemeClr val="accent1"/>
        </a:buClr>
        <a:buSzPct val="100000"/>
        <a:buFont typeface="Arial"/>
        <a:buChar char="•"/>
        <a:tabLst/>
        <a:defRPr b="0" baseline="0" cap="none" i="0" spc="0" strike="noStrike" sz="2800" u="none">
          <a:solidFill>
            <a:srgbClr val="FFFFFF"/>
          </a:solidFill>
          <a:uFillTx/>
          <a:latin typeface="+mn-lt"/>
          <a:ea typeface="+mn-ea"/>
          <a:cs typeface="+mn-cs"/>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Avenir Next LT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Rectangle 8"/>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sp>
        <p:nvSpPr>
          <p:cNvPr id="113" name="Rectangle 10"/>
          <p:cNvSpPr/>
          <p:nvPr/>
        </p:nvSpPr>
        <p:spPr>
          <a:xfrm>
            <a:off x="-1" y="0"/>
            <a:ext cx="12188954" cy="6858000"/>
          </a:xfrm>
          <a:prstGeom prst="rect">
            <a:avLst/>
          </a:prstGeom>
          <a:solidFill>
            <a:srgbClr val="000000"/>
          </a:solidFill>
          <a:ln w="12700">
            <a:miter lim="400000"/>
          </a:ln>
        </p:spPr>
        <p:txBody>
          <a:bodyPr lIns="45719" rIns="45719" anchor="ctr"/>
          <a:lstStyle/>
          <a:p>
            <a:pPr algn="ctr">
              <a:defRPr>
                <a:solidFill>
                  <a:srgbClr val="595959"/>
                </a:solidFill>
                <a:latin typeface="AvenirNext LT Pro Medium"/>
                <a:ea typeface="AvenirNext LT Pro Medium"/>
                <a:cs typeface="AvenirNext LT Pro Medium"/>
                <a:sym typeface="AvenirNext LT Pro Medium"/>
              </a:defRPr>
            </a:pPr>
          </a:p>
        </p:txBody>
      </p:sp>
      <p:sp>
        <p:nvSpPr>
          <p:cNvPr id="114" name="Rectangle 12"/>
          <p:cNvSpPr/>
          <p:nvPr/>
        </p:nvSpPr>
        <p:spPr>
          <a:xfrm>
            <a:off x="0" y="0"/>
            <a:ext cx="12179928" cy="6858000"/>
          </a:xfrm>
          <a:prstGeom prst="rect">
            <a:avLst/>
          </a:prstGeom>
          <a:blipFill>
            <a:blip r:embed="rId2"/>
          </a:blipFill>
          <a:ln w="12700">
            <a:miter lim="400000"/>
          </a:ln>
        </p:spPr>
        <p:txBody>
          <a:bodyPr lIns="45719" rIns="45719" anchor="ctr"/>
          <a:lstStyle/>
          <a:p>
            <a:pPr algn="ctr">
              <a:defRPr>
                <a:solidFill>
                  <a:srgbClr val="FFFFFF"/>
                </a:solidFill>
              </a:defRPr>
            </a:pPr>
          </a:p>
        </p:txBody>
      </p:sp>
      <p:pic>
        <p:nvPicPr>
          <p:cNvPr id="115" name="Picture 3" descr="Picture 3"/>
          <p:cNvPicPr>
            <a:picLocks noChangeAspect="1"/>
          </p:cNvPicPr>
          <p:nvPr/>
        </p:nvPicPr>
        <p:blipFill>
          <a:blip r:embed="rId3">
            <a:alphaModFix amt="70000"/>
            <a:extLst/>
          </a:blip>
          <a:srcRect l="0" t="5536" r="0" b="10190"/>
          <a:stretch>
            <a:fillRect/>
          </a:stretch>
        </p:blipFill>
        <p:spPr>
          <a:xfrm>
            <a:off x="19" y="10"/>
            <a:ext cx="12188812" cy="6856614"/>
          </a:xfrm>
          <a:prstGeom prst="rect">
            <a:avLst/>
          </a:prstGeom>
          <a:ln w="12700">
            <a:miter lim="400000"/>
          </a:ln>
        </p:spPr>
      </p:pic>
      <p:sp>
        <p:nvSpPr>
          <p:cNvPr id="116" name="Title 1"/>
          <p:cNvSpPr txBox="1"/>
          <p:nvPr>
            <p:ph type="ctrTitle"/>
          </p:nvPr>
        </p:nvSpPr>
        <p:spPr>
          <a:xfrm>
            <a:off x="996275" y="744908"/>
            <a:ext cx="10190072" cy="3145857"/>
          </a:xfrm>
          <a:prstGeom prst="rect">
            <a:avLst/>
          </a:prstGeom>
        </p:spPr>
        <p:txBody>
          <a:bodyPr/>
          <a:lstStyle>
            <a:lvl1pPr>
              <a:defRPr sz="3200">
                <a:latin typeface="Times New Roman"/>
                <a:ea typeface="Times New Roman"/>
                <a:cs typeface="Times New Roman"/>
                <a:sym typeface="Times New Roman"/>
              </a:defRPr>
            </a:lvl1pPr>
          </a:lstStyle>
          <a:p>
            <a:pPr/>
            <a:r>
              <a:t>Automatic Generation Image Captions based on Deep Learning and Neural Network</a:t>
            </a:r>
          </a:p>
        </p:txBody>
      </p:sp>
      <p:sp>
        <p:nvSpPr>
          <p:cNvPr id="117" name="Subtitle 2"/>
          <p:cNvSpPr txBox="1"/>
          <p:nvPr>
            <p:ph type="subTitle" sz="half" idx="1"/>
          </p:nvPr>
        </p:nvSpPr>
        <p:spPr>
          <a:xfrm>
            <a:off x="1218707" y="4069779"/>
            <a:ext cx="9781328" cy="2056617"/>
          </a:xfrm>
          <a:prstGeom prst="rect">
            <a:avLst/>
          </a:prstGeom>
        </p:spPr>
        <p:txBody>
          <a:bodyPr/>
          <a:lstStyle/>
          <a:p>
            <a:pPr>
              <a:defRPr>
                <a:latin typeface="Times New Roman"/>
                <a:ea typeface="Times New Roman"/>
                <a:cs typeface="Times New Roman"/>
                <a:sym typeface="Times New Roman"/>
              </a:defRPr>
            </a:pPr>
            <a:r>
              <a:t>Vamshi Ponugoti – 700742855 </a:t>
            </a:r>
          </a:p>
          <a:p>
            <a:pPr>
              <a:defRPr>
                <a:latin typeface="Times New Roman"/>
                <a:ea typeface="Times New Roman"/>
                <a:cs typeface="Times New Roman"/>
                <a:sym typeface="Times New Roman"/>
              </a:defRPr>
            </a:pPr>
            <a:r>
              <a:t>Geeta Sree Doddapaneni -700744905 </a:t>
            </a:r>
          </a:p>
          <a:p>
            <a:pPr>
              <a:defRPr>
                <a:latin typeface="Times New Roman"/>
                <a:ea typeface="Times New Roman"/>
                <a:cs typeface="Times New Roman"/>
                <a:sym typeface="Times New Roman"/>
              </a:defRPr>
            </a:pPr>
            <a:r>
              <a:t>Naveena Tangella –700748201 </a:t>
            </a:r>
          </a:p>
          <a:p>
            <a:pPr>
              <a:defRPr>
                <a:latin typeface="Times New Roman"/>
                <a:ea typeface="Times New Roman"/>
                <a:cs typeface="Times New Roman"/>
                <a:sym typeface="Times New Roman"/>
              </a:defRPr>
            </a:pPr>
            <a:r>
              <a:t>Thoyaja kanala –700747744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3-1.png" descr="3-1.png"/>
          <p:cNvPicPr>
            <a:picLocks noChangeAspect="1"/>
          </p:cNvPicPr>
          <p:nvPr/>
        </p:nvPicPr>
        <p:blipFill>
          <a:blip r:embed="rId2">
            <a:extLst/>
          </a:blip>
          <a:stretch>
            <a:fillRect/>
          </a:stretch>
        </p:blipFill>
        <p:spPr>
          <a:xfrm>
            <a:off x="3539534" y="506500"/>
            <a:ext cx="6066250" cy="3404386"/>
          </a:xfrm>
          <a:prstGeom prst="rect">
            <a:avLst/>
          </a:prstGeom>
          <a:ln w="12700">
            <a:miter lim="400000"/>
          </a:ln>
        </p:spPr>
      </p:pic>
      <p:pic>
        <p:nvPicPr>
          <p:cNvPr id="145" name="3-2.png" descr="3-2.png"/>
          <p:cNvPicPr>
            <a:picLocks noChangeAspect="1"/>
          </p:cNvPicPr>
          <p:nvPr/>
        </p:nvPicPr>
        <p:blipFill>
          <a:blip r:embed="rId3">
            <a:extLst/>
          </a:blip>
          <a:stretch>
            <a:fillRect/>
          </a:stretch>
        </p:blipFill>
        <p:spPr>
          <a:xfrm>
            <a:off x="2183324" y="4520106"/>
            <a:ext cx="9348342" cy="177860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4-1.png" descr="4-1.png"/>
          <p:cNvPicPr>
            <a:picLocks noChangeAspect="1"/>
          </p:cNvPicPr>
          <p:nvPr/>
        </p:nvPicPr>
        <p:blipFill>
          <a:blip r:embed="rId2">
            <a:extLst/>
          </a:blip>
          <a:stretch>
            <a:fillRect/>
          </a:stretch>
        </p:blipFill>
        <p:spPr>
          <a:xfrm>
            <a:off x="4201711" y="134127"/>
            <a:ext cx="3048001" cy="4051301"/>
          </a:xfrm>
          <a:prstGeom prst="rect">
            <a:avLst/>
          </a:prstGeom>
          <a:ln w="12700">
            <a:miter lim="400000"/>
          </a:ln>
        </p:spPr>
      </p:pic>
      <p:pic>
        <p:nvPicPr>
          <p:cNvPr id="148" name="4-2.png" descr="4-2.png"/>
          <p:cNvPicPr>
            <a:picLocks noChangeAspect="1"/>
          </p:cNvPicPr>
          <p:nvPr/>
        </p:nvPicPr>
        <p:blipFill>
          <a:blip r:embed="rId3">
            <a:extLst/>
          </a:blip>
          <a:stretch>
            <a:fillRect/>
          </a:stretch>
        </p:blipFill>
        <p:spPr>
          <a:xfrm>
            <a:off x="1399260" y="4392945"/>
            <a:ext cx="8915401" cy="24384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838200" y="365759"/>
            <a:ext cx="10515600" cy="1325564"/>
          </a:xfrm>
          <a:prstGeom prst="rect">
            <a:avLst/>
          </a:prstGeom>
        </p:spPr>
        <p:txBody>
          <a:bodyPr/>
          <a:lstStyle>
            <a:lvl1pPr>
              <a:defRPr>
                <a:latin typeface="Times New Roman"/>
                <a:ea typeface="Times New Roman"/>
                <a:cs typeface="Times New Roman"/>
                <a:sym typeface="Times New Roman"/>
              </a:defRPr>
            </a:lvl1pPr>
          </a:lstStyle>
          <a:p>
            <a:pPr/>
            <a:r>
              <a:t>References:</a:t>
            </a:r>
          </a:p>
        </p:txBody>
      </p:sp>
      <p:sp>
        <p:nvSpPr>
          <p:cNvPr id="151" name="Content Placeholder 2"/>
          <p:cNvSpPr txBox="1"/>
          <p:nvPr>
            <p:ph type="body" idx="1"/>
          </p:nvPr>
        </p:nvSpPr>
        <p:spPr>
          <a:xfrm>
            <a:off x="838200" y="1949450"/>
            <a:ext cx="10515600" cy="4195763"/>
          </a:xfrm>
          <a:prstGeom prst="rect">
            <a:avLst/>
          </a:prstGeom>
        </p:spPr>
        <p:txBody>
          <a:bodyPr/>
          <a:lstStyle/>
          <a:p>
            <a:pPr marL="0" indent="0" defTabSz="859536">
              <a:spcBef>
                <a:spcPts val="900"/>
              </a:spcBef>
              <a:buSzTx/>
              <a:buNone/>
              <a:defRPr sz="1504">
                <a:latin typeface="Times New Roman"/>
                <a:ea typeface="Times New Roman"/>
                <a:cs typeface="Times New Roman"/>
                <a:sym typeface="Times New Roman"/>
              </a:defRPr>
            </a:pPr>
            <a:r>
              <a:t>1.Graves, A.; Liwicki, M.; Fernández, S.; Bertolami, R.; Bunke, H.; Schmidhuber, J. (May 2009). "A Novel Connectionist System for Unconstrained Handwriting Recognition". IEEE Transactions on Pattern Analysis and Machine Intelligence. </a:t>
            </a:r>
            <a:br/>
            <a:br/>
            <a:r>
              <a:t>2. Li, Xiangang; Wu, Xihong (2014-10-15). "Constructing Long Short-Term Memory based Deep Recurrent Neural Networks for Large Vocabulary Speech Recognition </a:t>
            </a:r>
            <a:br/>
            <a:br/>
            <a:r>
              <a:t>3. Wu, Yonghui; Schuster, Mike; Chen, Zhifeng; Le, Quoc V.; Norouzi, Mohammad; Macherey, Wolfgang; Krikun, Maxim; Cao, Yuan; Gao, Qin (2016-09-26). "Google's Neural Machine Translation System: Bridging the Gap between Human and Machine Translation </a:t>
            </a:r>
            <a:br/>
            <a:br/>
            <a:r>
              <a:t>4. Mayer, H.; Gomez, F.; Wierstra, D.; Nagy, I.; Knoll, A.; Schmidhuber, J. (October 2006). A System for Robotic Heart Surgery that Learns to Tie Knots Using Recurrent Neural Networks. 2006 IEEE/RSJ International Conference on Intelligent Robots and Systems. pp. 543–548. </a:t>
            </a:r>
            <a:br/>
            <a:br/>
            <a:r>
              <a:t>5. Rodriguez, Jesus (July 2, 2018). "The Science Behind OpenAI Five that just Produced One of the Greatest Breakthrough in the History of AI". Towards Data Science. Archived from the original on 2019-12-26. Retrieved 2019-01-15. </a:t>
            </a:r>
            <a:br/>
            <a:b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838200" y="365759"/>
            <a:ext cx="10515600" cy="1325564"/>
          </a:xfrm>
          <a:prstGeom prst="rect">
            <a:avLst/>
          </a:prstGeom>
        </p:spPr>
        <p:txBody>
          <a:bodyPr/>
          <a:lstStyle/>
          <a:p>
            <a:pPr defTabSz="667512">
              <a:defRPr b="0" sz="2847">
                <a:latin typeface="Times New Roman"/>
                <a:ea typeface="Times New Roman"/>
                <a:cs typeface="Times New Roman"/>
                <a:sym typeface="Times New Roman"/>
              </a:defRPr>
            </a:pPr>
            <a:br/>
            <a:br/>
          </a:p>
        </p:txBody>
      </p:sp>
      <p:sp>
        <p:nvSpPr>
          <p:cNvPr id="154" name="Content Placeholder 2"/>
          <p:cNvSpPr txBox="1"/>
          <p:nvPr>
            <p:ph type="body" idx="1"/>
          </p:nvPr>
        </p:nvSpPr>
        <p:spPr>
          <a:xfrm>
            <a:off x="838200" y="1949450"/>
            <a:ext cx="10515600" cy="4195763"/>
          </a:xfrm>
          <a:prstGeom prst="rect">
            <a:avLst/>
          </a:prstGeom>
        </p:spPr>
        <p:txBody>
          <a:bodyPr/>
          <a:lstStyle/>
          <a:p>
            <a:pPr marL="205739" indent="-205739" defTabSz="822959">
              <a:spcBef>
                <a:spcPts val="900"/>
              </a:spcBef>
              <a:defRPr sz="1440">
                <a:latin typeface="Times New Roman"/>
                <a:ea typeface="Times New Roman"/>
                <a:cs typeface="Times New Roman"/>
                <a:sym typeface="Times New Roman"/>
              </a:defRPr>
            </a:pPr>
            <a:r>
              <a:t>6. Li, Xiangang; Wu, Xihong (2014-10-15). "Constructing Long Short-Term Memory based Deep Recurrent Neural Networks for Large Vocabulary Speech Recognition </a:t>
            </a:r>
            <a:br/>
            <a:br/>
            <a:r>
              <a:t>7. K. Cho, B. Van Merriënboer, Ç. Gülçehre, D. Bahdanau, F. Bougares, H. Schwenk, Y. Bengio, Learning phrase representations using rnn encoder–decoder for statistical machine translation, in: Proceedings of the 2014 Conference on Empir-ical Methods in Natural Language Processing (EMNLP), Association for Computational Linguistics, Doha, Qatar, 2014. </a:t>
            </a:r>
            <a:br/>
            <a:br/>
            <a:r>
              <a:t>8. Rashtchian C, Young P, Hodosh M, Hockenmaier J. (2010) Collecting image annotations using Amazon’s Mechanical Turk. In: Proceedings of the NAACL HLT 2010 workshop on creating speech and language data with Amazon’s Mechanical Turk. Association for Computational Linguistics. </a:t>
            </a:r>
            <a:br/>
            <a:br/>
            <a:r>
              <a:t>9. D. Lin, An information-theoretic definition of similarity, in: Proceedings of the Fifteenth International Conference on Machine Learning </a:t>
            </a:r>
            <a:br/>
            <a:br/>
            <a:r>
              <a:t>10. Dewa Made Sri Arsa, I.P.A. Bayupati &amp; Kadek Sastrawan ,” Detection of fake news using deep learning CNN–RNN based methods” </a:t>
            </a:r>
            <a:br/>
            <a:b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838200" y="365759"/>
            <a:ext cx="10515600" cy="1325564"/>
          </a:xfrm>
          <a:prstGeom prst="rect">
            <a:avLst/>
          </a:prstGeom>
        </p:spPr>
        <p:txBody>
          <a:bodyPr/>
          <a:lstStyle>
            <a:lvl1pPr>
              <a:defRPr sz="3200">
                <a:latin typeface="Times New Roman"/>
                <a:ea typeface="Times New Roman"/>
                <a:cs typeface="Times New Roman"/>
                <a:sym typeface="Times New Roman"/>
              </a:defRPr>
            </a:lvl1pPr>
          </a:lstStyle>
          <a:p>
            <a:pPr/>
            <a:r>
              <a:t>Contribution:</a:t>
            </a:r>
          </a:p>
        </p:txBody>
      </p:sp>
      <p:sp>
        <p:nvSpPr>
          <p:cNvPr id="120" name="Content Placeholder 2"/>
          <p:cNvSpPr txBox="1"/>
          <p:nvPr>
            <p:ph type="body" idx="1"/>
          </p:nvPr>
        </p:nvSpPr>
        <p:spPr>
          <a:xfrm>
            <a:off x="838200" y="1949450"/>
            <a:ext cx="10515600" cy="4195763"/>
          </a:xfrm>
          <a:prstGeom prst="rect">
            <a:avLst/>
          </a:prstGeom>
        </p:spPr>
        <p:txBody>
          <a:bodyPr/>
          <a:lstStyle/>
          <a:p>
            <a:pPr marL="0">
              <a:lnSpc>
                <a:spcPct val="107000"/>
              </a:lnSpc>
              <a:spcBef>
                <a:spcPts val="800"/>
              </a:spcBef>
              <a:defRPr sz="2400">
                <a:latin typeface="Times New Roman"/>
                <a:ea typeface="Times New Roman"/>
                <a:cs typeface="Times New Roman"/>
                <a:sym typeface="Times New Roman"/>
              </a:defRPr>
            </a:pPr>
            <a:r>
              <a:t>Vamshi: Did research about the project and finalised it.studied about the current project and gathered required information to proceed. Finalised the dataset for the project. </a:t>
            </a:r>
          </a:p>
          <a:p>
            <a:pPr marL="0">
              <a:lnSpc>
                <a:spcPct val="107000"/>
              </a:lnSpc>
              <a:spcBef>
                <a:spcPts val="800"/>
              </a:spcBef>
              <a:defRPr sz="2400">
                <a:latin typeface="Times New Roman"/>
                <a:ea typeface="Times New Roman"/>
                <a:cs typeface="Times New Roman"/>
                <a:sym typeface="Times New Roman"/>
              </a:defRPr>
            </a:pPr>
            <a:r>
              <a:t>Geeta Sree: Did research about the project and finalised it. Studied about the technical architecture of the project and created the architectural flow for the project. </a:t>
            </a:r>
          </a:p>
          <a:p>
            <a:pPr marL="0">
              <a:lnSpc>
                <a:spcPct val="107000"/>
              </a:lnSpc>
              <a:spcBef>
                <a:spcPts val="800"/>
              </a:spcBef>
              <a:defRPr sz="2400">
                <a:latin typeface="Times New Roman"/>
                <a:ea typeface="Times New Roman"/>
                <a:cs typeface="Times New Roman"/>
                <a:sym typeface="Times New Roman"/>
              </a:defRPr>
            </a:pPr>
            <a:r>
              <a:t>Naveena: Did research about the project and studied how CNN model works and how to implement CNN. </a:t>
            </a:r>
          </a:p>
          <a:p>
            <a:pPr marL="0">
              <a:lnSpc>
                <a:spcPct val="107000"/>
              </a:lnSpc>
              <a:spcBef>
                <a:spcPts val="800"/>
              </a:spcBef>
              <a:defRPr sz="2400">
                <a:latin typeface="Times New Roman"/>
                <a:ea typeface="Times New Roman"/>
                <a:cs typeface="Times New Roman"/>
                <a:sym typeface="Times New Roman"/>
              </a:defRPr>
            </a:pPr>
            <a:r>
              <a:t>Thoyoja: Did research about the project and researched about LSTM. Helped to implement LSTM in the project.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xfrm>
            <a:off x="827313" y="365761"/>
            <a:ext cx="10588692" cy="1325563"/>
          </a:xfrm>
          <a:prstGeom prst="rect">
            <a:avLst/>
          </a:prstGeom>
        </p:spPr>
        <p:txBody>
          <a:bodyPr/>
          <a:lstStyle>
            <a:lvl1pPr>
              <a:defRPr sz="3200">
                <a:latin typeface="Times New Roman"/>
                <a:ea typeface="Times New Roman"/>
                <a:cs typeface="Times New Roman"/>
                <a:sym typeface="Times New Roman"/>
              </a:defRPr>
            </a:lvl1pPr>
          </a:lstStyle>
          <a:p>
            <a:pPr/>
            <a:r>
              <a:t>Motivation :</a:t>
            </a:r>
          </a:p>
        </p:txBody>
      </p:sp>
      <p:sp>
        <p:nvSpPr>
          <p:cNvPr id="123" name="Content Placeholder 2"/>
          <p:cNvSpPr txBox="1"/>
          <p:nvPr>
            <p:ph type="body" idx="1"/>
          </p:nvPr>
        </p:nvSpPr>
        <p:spPr>
          <a:xfrm>
            <a:off x="838200" y="1949450"/>
            <a:ext cx="10515600" cy="4195763"/>
          </a:xfrm>
          <a:prstGeom prst="rect">
            <a:avLst/>
          </a:prstGeom>
        </p:spPr>
        <p:txBody>
          <a:bodyPr/>
          <a:lstStyle/>
          <a:p>
            <a:pPr>
              <a:lnSpc>
                <a:spcPct val="88000"/>
              </a:lnSpc>
              <a:defRPr sz="2000">
                <a:latin typeface="Times New Roman"/>
                <a:ea typeface="Times New Roman"/>
                <a:cs typeface="Times New Roman"/>
                <a:sym typeface="Times New Roman"/>
              </a:defRPr>
            </a:pPr>
            <a:r>
              <a:t>The goal of this project is to caption the images that displays in different sources like television ,news, internet and many more sources by using deep learning techniques. </a:t>
            </a:r>
            <a:endParaRPr sz="2300"/>
          </a:p>
          <a:p>
            <a:pPr>
              <a:lnSpc>
                <a:spcPct val="88000"/>
              </a:lnSpc>
              <a:defRPr sz="2400">
                <a:latin typeface="Times New Roman"/>
                <a:ea typeface="Times New Roman"/>
                <a:cs typeface="Times New Roman"/>
                <a:sym typeface="Times New Roman"/>
              </a:defRPr>
            </a:pPr>
          </a:p>
          <a:p>
            <a:pPr>
              <a:lnSpc>
                <a:spcPct val="88000"/>
              </a:lnSpc>
              <a:defRPr sz="2200">
                <a:latin typeface="Times New Roman"/>
                <a:ea typeface="Times New Roman"/>
                <a:cs typeface="Times New Roman"/>
                <a:sym typeface="Times New Roman"/>
              </a:defRPr>
            </a:pPr>
            <a:r>
              <a:t>However human are capable enough to interpret themselves without having a description whereas this is very tough for machine to interpret. Machines need description to understand. </a:t>
            </a:r>
            <a:endParaRPr sz="2300"/>
          </a:p>
          <a:p>
            <a:pPr>
              <a:lnSpc>
                <a:spcPct val="88000"/>
              </a:lnSpc>
              <a:defRPr sz="2600">
                <a:latin typeface="Times New Roman"/>
                <a:ea typeface="Times New Roman"/>
                <a:cs typeface="Times New Roman"/>
                <a:sym typeface="Times New Roman"/>
              </a:defRPr>
            </a:pPr>
          </a:p>
          <a:p>
            <a:pPr>
              <a:lnSpc>
                <a:spcPct val="88000"/>
              </a:lnSpc>
              <a:defRPr sz="2200">
                <a:latin typeface="Times New Roman"/>
                <a:ea typeface="Times New Roman"/>
                <a:cs typeface="Times New Roman"/>
                <a:sym typeface="Times New Roman"/>
              </a:defRPr>
            </a:pPr>
            <a:r>
              <a:t>In the era of artificial intelligence, captioning of a natural scene is a well-known research problem that helps to give a description of an image. </a:t>
            </a:r>
            <a:br/>
            <a:br/>
            <a:br/>
            <a:r>
              <a:rPr sz="1700">
                <a:solidFill>
                  <a:srgbClr val="374151"/>
                </a:solidFill>
              </a:rPr>
              <a:t>language processing.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838200" y="365759"/>
            <a:ext cx="10515600" cy="1325564"/>
          </a:xfrm>
          <a:prstGeom prst="rect">
            <a:avLst/>
          </a:prstGeom>
        </p:spPr>
        <p:txBody>
          <a:bodyPr/>
          <a:lstStyle>
            <a:lvl1pPr>
              <a:defRPr sz="3200">
                <a:latin typeface="Times New Roman"/>
                <a:ea typeface="Times New Roman"/>
                <a:cs typeface="Times New Roman"/>
                <a:sym typeface="Times New Roman"/>
              </a:defRPr>
            </a:lvl1pPr>
          </a:lstStyle>
          <a:p>
            <a:pPr/>
            <a:r>
              <a:t>Objectives :</a:t>
            </a:r>
          </a:p>
        </p:txBody>
      </p:sp>
      <p:sp>
        <p:nvSpPr>
          <p:cNvPr id="126" name="Content Placeholder 2"/>
          <p:cNvSpPr txBox="1"/>
          <p:nvPr>
            <p:ph type="body" idx="1"/>
          </p:nvPr>
        </p:nvSpPr>
        <p:spPr>
          <a:xfrm>
            <a:off x="838200" y="1949450"/>
            <a:ext cx="10515600" cy="4195763"/>
          </a:xfrm>
          <a:prstGeom prst="rect">
            <a:avLst/>
          </a:prstGeom>
        </p:spPr>
        <p:txBody>
          <a:bodyPr/>
          <a:lstStyle/>
          <a:p>
            <a:pPr>
              <a:defRPr sz="2400">
                <a:latin typeface="Times New Roman"/>
                <a:ea typeface="Times New Roman"/>
                <a:cs typeface="Times New Roman"/>
                <a:sym typeface="Times New Roman"/>
              </a:defRPr>
            </a:pPr>
            <a:r>
              <a:t>Image caption Generator is a popular research area of Artificial Intelligence that deals with image understanding and a language description for that image.</a:t>
            </a:r>
          </a:p>
          <a:p>
            <a:pPr>
              <a:defRPr sz="2400">
                <a:latin typeface="Times New Roman"/>
                <a:ea typeface="Times New Roman"/>
                <a:cs typeface="Times New Roman"/>
                <a:sym typeface="Times New Roman"/>
              </a:defRPr>
            </a:pPr>
          </a:p>
          <a:p>
            <a:pPr>
              <a:defRPr sz="2400">
                <a:latin typeface="Times New Roman"/>
                <a:ea typeface="Times New Roman"/>
                <a:cs typeface="Times New Roman"/>
                <a:sym typeface="Times New Roman"/>
              </a:defRPr>
            </a:pPr>
            <a:r>
              <a:t>Being able to describe the content of an image using accurately formed sentences is a very challenging task, but it could also have a great impact, by helping visually impaired people better understand the content of images.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itle 1"/>
          <p:cNvSpPr txBox="1"/>
          <p:nvPr>
            <p:ph type="title"/>
          </p:nvPr>
        </p:nvSpPr>
        <p:spPr>
          <a:xfrm>
            <a:off x="838200" y="365759"/>
            <a:ext cx="10515600" cy="1325564"/>
          </a:xfrm>
          <a:prstGeom prst="rect">
            <a:avLst/>
          </a:prstGeom>
        </p:spPr>
        <p:txBody>
          <a:bodyPr/>
          <a:lstStyle>
            <a:lvl1pPr>
              <a:defRPr sz="3200">
                <a:latin typeface="Times New Roman"/>
                <a:ea typeface="Times New Roman"/>
                <a:cs typeface="Times New Roman"/>
                <a:sym typeface="Times New Roman"/>
              </a:defRPr>
            </a:lvl1pPr>
          </a:lstStyle>
          <a:p>
            <a:pPr/>
            <a:r>
              <a:t>Related work :</a:t>
            </a:r>
          </a:p>
        </p:txBody>
      </p:sp>
      <p:sp>
        <p:nvSpPr>
          <p:cNvPr id="129" name="Content Placeholder 2"/>
          <p:cNvSpPr txBox="1"/>
          <p:nvPr>
            <p:ph type="body" idx="1"/>
          </p:nvPr>
        </p:nvSpPr>
        <p:spPr>
          <a:xfrm>
            <a:off x="838200" y="1949450"/>
            <a:ext cx="10515600" cy="4195763"/>
          </a:xfrm>
          <a:prstGeom prst="rect">
            <a:avLst/>
          </a:prstGeom>
        </p:spPr>
        <p:txBody>
          <a:bodyPr/>
          <a:lstStyle/>
          <a:p>
            <a:pPr>
              <a:lnSpc>
                <a:spcPct val="99000"/>
              </a:lnSpc>
              <a:defRPr sz="2400">
                <a:latin typeface="Times New Roman"/>
                <a:ea typeface="Times New Roman"/>
                <a:cs typeface="Times New Roman"/>
                <a:sym typeface="Times New Roman"/>
              </a:defRPr>
            </a:pPr>
            <a:r>
              <a:t>Each member in the group had contributed the core content from the different papers.</a:t>
            </a:r>
          </a:p>
          <a:p>
            <a:pPr>
              <a:lnSpc>
                <a:spcPct val="99000"/>
              </a:lnSpc>
              <a:defRPr sz="2400">
                <a:latin typeface="Times New Roman"/>
                <a:ea typeface="Times New Roman"/>
                <a:cs typeface="Times New Roman"/>
                <a:sym typeface="Times New Roman"/>
              </a:defRPr>
            </a:pPr>
            <a:r>
              <a:t>The core contents included in the project are RNN ,LSTM,CNN.</a:t>
            </a:r>
          </a:p>
          <a:p>
            <a:pPr>
              <a:lnSpc>
                <a:spcPct val="99000"/>
              </a:lnSpc>
              <a:defRPr sz="2400">
                <a:latin typeface="Times New Roman"/>
                <a:ea typeface="Times New Roman"/>
                <a:cs typeface="Times New Roman"/>
                <a:sym typeface="Times New Roman"/>
              </a:defRPr>
            </a:pPr>
            <a:r>
              <a:t>RNN- We got this from the paper  Face mask detection using deep neural networks.</a:t>
            </a:r>
          </a:p>
          <a:p>
            <a:pPr>
              <a:lnSpc>
                <a:spcPct val="99000"/>
              </a:lnSpc>
              <a:defRPr sz="2400">
                <a:latin typeface="Times New Roman"/>
                <a:ea typeface="Times New Roman"/>
                <a:cs typeface="Times New Roman"/>
                <a:sym typeface="Times New Roman"/>
              </a:defRPr>
            </a:pPr>
            <a:r>
              <a:t>LSTM – From the paper  An Approach for Rainfall Prediction Using Long Short Term Memory Neural Network</a:t>
            </a:r>
          </a:p>
          <a:p>
            <a:pPr>
              <a:lnSpc>
                <a:spcPct val="99000"/>
              </a:lnSpc>
              <a:defRPr sz="2400">
                <a:latin typeface="Times New Roman"/>
                <a:ea typeface="Times New Roman"/>
                <a:cs typeface="Times New Roman"/>
                <a:sym typeface="Times New Roman"/>
              </a:defRPr>
            </a:pPr>
            <a:r>
              <a:t>CNN- This is from the paper Convolutional Neural Networks for image classification.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xfrm>
            <a:off x="838200" y="365759"/>
            <a:ext cx="10515600" cy="1325564"/>
          </a:xfrm>
          <a:prstGeom prst="rect">
            <a:avLst/>
          </a:prstGeom>
        </p:spPr>
        <p:txBody>
          <a:bodyPr/>
          <a:lstStyle/>
          <a:p>
            <a:pPr>
              <a:defRPr sz="3200">
                <a:latin typeface="Times New Roman"/>
                <a:ea typeface="Times New Roman"/>
                <a:cs typeface="Times New Roman"/>
                <a:sym typeface="Times New Roman"/>
              </a:defRPr>
            </a:pPr>
            <a:r>
              <a:t>Problem Statement </a:t>
            </a:r>
            <a:r>
              <a:rPr sz="4400">
                <a:latin typeface="+mn-lt"/>
                <a:ea typeface="+mn-ea"/>
                <a:cs typeface="+mn-cs"/>
                <a:sym typeface="Avenir Next LT Pro"/>
              </a:rPr>
              <a:t>:</a:t>
            </a:r>
          </a:p>
        </p:txBody>
      </p:sp>
      <p:sp>
        <p:nvSpPr>
          <p:cNvPr id="132" name="Content Placeholder 2"/>
          <p:cNvSpPr txBox="1"/>
          <p:nvPr>
            <p:ph type="body" idx="1"/>
          </p:nvPr>
        </p:nvSpPr>
        <p:spPr>
          <a:xfrm>
            <a:off x="838200" y="1949450"/>
            <a:ext cx="10515600" cy="4195763"/>
          </a:xfrm>
          <a:prstGeom prst="rect">
            <a:avLst/>
          </a:prstGeom>
        </p:spPr>
        <p:txBody>
          <a:bodyPr/>
          <a:lstStyle/>
          <a:p>
            <a:pPr>
              <a:defRPr sz="2400">
                <a:latin typeface="Times New Roman"/>
                <a:ea typeface="Times New Roman"/>
                <a:cs typeface="Times New Roman"/>
                <a:sym typeface="Times New Roman"/>
              </a:defRPr>
            </a:pPr>
            <a:r>
              <a:t>CNN-RNN framework based image captioning technique has two drawbacks in training phase. First drawback is each caption gets equal importance without their individual importance and second drawback is during caption generation objects may not be correctly recognized.</a:t>
            </a:r>
          </a:p>
          <a:p>
            <a:pPr>
              <a:defRPr sz="2400">
                <a:latin typeface="Times New Roman"/>
                <a:ea typeface="Times New Roman"/>
                <a:cs typeface="Times New Roman"/>
                <a:sym typeface="Times New Roman"/>
              </a:defRPr>
            </a:pPr>
            <a:r>
              <a:t>In this paper we have also suggested called Reference based long short term memory (R-LSTM) that main aim is by implementing reference information to give more descriptive caption for a query image. </a:t>
            </a:r>
            <a:b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xfrm>
            <a:off x="838200" y="365759"/>
            <a:ext cx="10515600" cy="1325564"/>
          </a:xfrm>
          <a:prstGeom prst="rect">
            <a:avLst/>
          </a:prstGeom>
        </p:spPr>
        <p:txBody>
          <a:bodyPr/>
          <a:lstStyle>
            <a:lvl1pPr>
              <a:defRPr sz="3200">
                <a:latin typeface="Times New Roman"/>
                <a:ea typeface="Times New Roman"/>
                <a:cs typeface="Times New Roman"/>
                <a:sym typeface="Times New Roman"/>
              </a:defRPr>
            </a:lvl1pPr>
          </a:lstStyle>
          <a:p>
            <a:pPr/>
            <a:r>
              <a:t>Proposed Solution:</a:t>
            </a:r>
          </a:p>
        </p:txBody>
      </p:sp>
      <p:sp>
        <p:nvSpPr>
          <p:cNvPr id="135" name="Content Placeholder 2"/>
          <p:cNvSpPr txBox="1"/>
          <p:nvPr>
            <p:ph type="body" idx="1"/>
          </p:nvPr>
        </p:nvSpPr>
        <p:spPr>
          <a:xfrm>
            <a:off x="838200" y="1949450"/>
            <a:ext cx="10515600" cy="4195763"/>
          </a:xfrm>
          <a:prstGeom prst="rect">
            <a:avLst/>
          </a:prstGeom>
        </p:spPr>
        <p:txBody>
          <a:bodyPr/>
          <a:lstStyle/>
          <a:p>
            <a:pPr>
              <a:lnSpc>
                <a:spcPct val="120000"/>
              </a:lnSpc>
              <a:defRPr sz="2400">
                <a:latin typeface="Times New Roman"/>
                <a:ea typeface="Times New Roman"/>
                <a:cs typeface="Times New Roman"/>
                <a:sym typeface="Times New Roman"/>
              </a:defRPr>
            </a:pPr>
            <a:r>
              <a:t>In order to caption natural scenes, image captioning research Kiros et al implemented this framework which is called encoder and decoder based to combined use image-text embedding model and multi-modal sentence generation models, for a query image, a description which is an output produced word by word similar to language translation.</a:t>
            </a:r>
            <a:endParaRPr sz="1300"/>
          </a:p>
          <a:p>
            <a:pPr>
              <a:lnSpc>
                <a:spcPct val="120000"/>
              </a:lnSpc>
              <a:defRPr sz="2400">
                <a:latin typeface="Times New Roman"/>
                <a:ea typeface="Times New Roman"/>
                <a:cs typeface="Times New Roman"/>
                <a:sym typeface="Times New Roman"/>
              </a:defRPr>
            </a:pPr>
            <a:r>
              <a:t>For encoding textual data a special RNN they used called Long Short Term Memory (LSTM) and for encoding visual data a deep Convolutional neural network used. .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itle 1"/>
          <p:cNvSpPr txBox="1"/>
          <p:nvPr>
            <p:ph type="title"/>
          </p:nvPr>
        </p:nvSpPr>
        <p:spPr>
          <a:xfrm>
            <a:off x="838200" y="365759"/>
            <a:ext cx="10515600" cy="1325564"/>
          </a:xfrm>
          <a:prstGeom prst="rect">
            <a:avLst/>
          </a:prstGeom>
        </p:spPr>
        <p:txBody>
          <a:bodyPr/>
          <a:lstStyle>
            <a:lvl1pPr>
              <a:defRPr sz="3200">
                <a:latin typeface="Times New Roman"/>
                <a:ea typeface="Times New Roman"/>
                <a:cs typeface="Times New Roman"/>
                <a:sym typeface="Times New Roman"/>
              </a:defRPr>
            </a:lvl1pPr>
          </a:lstStyle>
          <a:p>
            <a:pPr/>
            <a:r>
              <a:t>Results :</a:t>
            </a:r>
          </a:p>
        </p:txBody>
      </p:sp>
      <p:pic>
        <p:nvPicPr>
          <p:cNvPr id="138" name="1-1.png" descr="1-1.png"/>
          <p:cNvPicPr>
            <a:picLocks noChangeAspect="1"/>
          </p:cNvPicPr>
          <p:nvPr/>
        </p:nvPicPr>
        <p:blipFill>
          <a:blip r:embed="rId2">
            <a:extLst/>
          </a:blip>
          <a:stretch>
            <a:fillRect/>
          </a:stretch>
        </p:blipFill>
        <p:spPr>
          <a:xfrm>
            <a:off x="3723607" y="881658"/>
            <a:ext cx="4744786" cy="3510716"/>
          </a:xfrm>
          <a:prstGeom prst="rect">
            <a:avLst/>
          </a:prstGeom>
          <a:ln w="12700">
            <a:miter lim="400000"/>
          </a:ln>
        </p:spPr>
      </p:pic>
      <p:pic>
        <p:nvPicPr>
          <p:cNvPr id="139" name="1-2.png" descr="1-2.png"/>
          <p:cNvPicPr>
            <a:picLocks noChangeAspect="1"/>
          </p:cNvPicPr>
          <p:nvPr/>
        </p:nvPicPr>
        <p:blipFill>
          <a:blip r:embed="rId3">
            <a:extLst/>
          </a:blip>
          <a:stretch>
            <a:fillRect/>
          </a:stretch>
        </p:blipFill>
        <p:spPr>
          <a:xfrm>
            <a:off x="2722121" y="4548771"/>
            <a:ext cx="7082339" cy="226195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1" name="2-1.png" descr="2-1.png"/>
          <p:cNvPicPr>
            <a:picLocks noChangeAspect="1"/>
          </p:cNvPicPr>
          <p:nvPr/>
        </p:nvPicPr>
        <p:blipFill>
          <a:blip r:embed="rId2">
            <a:extLst/>
          </a:blip>
          <a:stretch>
            <a:fillRect/>
          </a:stretch>
        </p:blipFill>
        <p:spPr>
          <a:xfrm>
            <a:off x="2912164" y="433043"/>
            <a:ext cx="6522079" cy="3663086"/>
          </a:xfrm>
          <a:prstGeom prst="rect">
            <a:avLst/>
          </a:prstGeom>
          <a:ln w="12700">
            <a:miter lim="400000"/>
          </a:ln>
        </p:spPr>
      </p:pic>
      <p:pic>
        <p:nvPicPr>
          <p:cNvPr id="142" name="2-2.png" descr="2-2.png"/>
          <p:cNvPicPr>
            <a:picLocks noChangeAspect="1"/>
          </p:cNvPicPr>
          <p:nvPr/>
        </p:nvPicPr>
        <p:blipFill>
          <a:blip r:embed="rId3">
            <a:extLst/>
          </a:blip>
          <a:stretch>
            <a:fillRect/>
          </a:stretch>
        </p:blipFill>
        <p:spPr>
          <a:xfrm>
            <a:off x="750821" y="4592698"/>
            <a:ext cx="11172254" cy="195154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ockprintVTI">
  <a:themeElements>
    <a:clrScheme name="BlockprintVTI">
      <a:dk1>
        <a:srgbClr val="000000"/>
      </a:dk1>
      <a:lt1>
        <a:srgbClr val="FFFFFF"/>
      </a:lt1>
      <a:dk2>
        <a:srgbClr val="A7A7A7"/>
      </a:dk2>
      <a:lt2>
        <a:srgbClr val="535353"/>
      </a:lt2>
      <a:accent1>
        <a:srgbClr val="7DAD88"/>
      </a:accent1>
      <a:accent2>
        <a:srgbClr val="6FAC96"/>
      </a:accent2>
      <a:accent3>
        <a:srgbClr val="7DA9AC"/>
      </a:accent3>
      <a:accent4>
        <a:srgbClr val="7B9EBE"/>
      </a:accent4>
      <a:accent5>
        <a:srgbClr val="9399CA"/>
      </a:accent5>
      <a:accent6>
        <a:srgbClr val="8F7BBE"/>
      </a:accent6>
      <a:hlink>
        <a:srgbClr val="0000FF"/>
      </a:hlink>
      <a:folHlink>
        <a:srgbClr val="FF00FF"/>
      </a:folHlink>
    </a:clrScheme>
    <a:fontScheme name="BlockprintVTI">
      <a:majorFont>
        <a:latin typeface="Helvetica"/>
        <a:ea typeface="Helvetica"/>
        <a:cs typeface="Helvetica"/>
      </a:majorFont>
      <a:minorFont>
        <a:latin typeface="Avenir Next LT Pro"/>
        <a:ea typeface="Avenir Next LT Pro"/>
        <a:cs typeface="Avenir Next LT Pro"/>
      </a:minorFont>
    </a:fontScheme>
    <a:fmtScheme name="Blockprin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ockprintVTI">
  <a:themeElements>
    <a:clrScheme name="BlockprintVTI">
      <a:dk1>
        <a:srgbClr val="000000"/>
      </a:dk1>
      <a:lt1>
        <a:srgbClr val="FFFFFF"/>
      </a:lt1>
      <a:dk2>
        <a:srgbClr val="A7A7A7"/>
      </a:dk2>
      <a:lt2>
        <a:srgbClr val="535353"/>
      </a:lt2>
      <a:accent1>
        <a:srgbClr val="7DAD88"/>
      </a:accent1>
      <a:accent2>
        <a:srgbClr val="6FAC96"/>
      </a:accent2>
      <a:accent3>
        <a:srgbClr val="7DA9AC"/>
      </a:accent3>
      <a:accent4>
        <a:srgbClr val="7B9EBE"/>
      </a:accent4>
      <a:accent5>
        <a:srgbClr val="9399CA"/>
      </a:accent5>
      <a:accent6>
        <a:srgbClr val="8F7BBE"/>
      </a:accent6>
      <a:hlink>
        <a:srgbClr val="0000FF"/>
      </a:hlink>
      <a:folHlink>
        <a:srgbClr val="FF00FF"/>
      </a:folHlink>
    </a:clrScheme>
    <a:fontScheme name="BlockprintVTI">
      <a:majorFont>
        <a:latin typeface="Helvetica"/>
        <a:ea typeface="Helvetica"/>
        <a:cs typeface="Helvetica"/>
      </a:majorFont>
      <a:minorFont>
        <a:latin typeface="Avenir Next LT Pro"/>
        <a:ea typeface="Avenir Next LT Pro"/>
        <a:cs typeface="Avenir Next LT Pro"/>
      </a:minorFont>
    </a:fontScheme>
    <a:fmtScheme name="Blockprin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