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97EB97-E2DA-4D9A-AD41-6E6064BEB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7391C8-8E93-4A42-B923-6E3897719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E64E15-6150-4499-A4E2-E808FFA4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5AF99D-F5A7-40B5-B3C7-7D71AB4F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2DFB96-C25E-4E8A-8D0E-664BE9A3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102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1485AE-791C-49A6-A84F-EA582CF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34A6E1-7998-490B-A1E2-96133DC4A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14CACE-8568-4C1D-B443-455F316A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1EED07-BE0E-46C9-AE8D-E8E45542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7003DA-445B-4C01-B01A-AA24BBC3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41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42AD9BA-F48F-4DDB-AB05-C3BCBB17C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21D697A-E92D-4FDA-99DA-0073B72C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0E92DF-7D2B-4F6D-A8E6-3807A6A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1FAF7E-948A-475C-80B2-A1014D57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EADE9D-81FC-436C-94FA-6DDCB4CA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2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AA38B-49AB-404D-98C4-B4A30AB9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CA7298-EEC7-4058-842C-0A009A97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16E758-C96E-4178-94E8-82F0005F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B1F304-2AAA-4EAD-90CF-82EA4BB5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D9F401-3F10-4EDF-8F87-28E8163E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6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F25BF-111A-402A-8431-7441678E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6E5F0B-5EB7-41F8-95E8-0754E5A8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0D6DD1-CF23-477A-9F14-4830FF79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AA4BBD-5221-4B84-A7D1-AAD949FC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CC97B5-59F5-4D3F-93AB-055D2C4C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3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BFD9C-E9CA-4FDC-9D5A-5ACB3E7F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D5FF95-FB51-4654-8E84-6D685E7DB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9AA409-AE3B-46B4-B418-A1BEE7EBB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F5AC4E-74DA-4A3F-AAD7-2062156F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3D3CD5-7086-43C2-8149-81603452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246180-4DDD-45F7-AD49-1C876A2A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0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17DFEA-A690-4B3A-A753-59FFDA54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123969F-254E-408D-AAF4-910CE274B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20E371-D09A-4F2E-A125-1D95005A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68749FF-FBE2-45E8-8D64-81C0A7E6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ABEAD3D-976C-40D9-9DEA-572B6BCF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7A0C489-5FE5-4790-BBFF-CD2795AB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3A067E-DE1B-4D03-9012-7DE208FA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7387EF-CAAF-4F94-B79B-716F34C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80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3EDE5-6C07-4329-9B6D-5E38D840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1959EF0-0428-42EE-ACE1-140C4BDD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92761B-3261-455A-AF42-935D9480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3F6003F-9ACA-4EFF-83E2-6AC4BEC3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36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50A1F42-9247-464A-AC84-DC4FAF9A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A889152-3184-4A14-B85F-4176B22D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60E429-0888-4E3E-A9B7-000CD8EF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6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71948-DCAD-4876-96EF-D1C0271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A9F0F-EFEA-4D43-9059-B2617A54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3C3A59-22D2-44C7-8B4E-714020EE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AD5F6A-7339-4F23-A233-7466C11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F5A114-466F-4472-BE3B-A688F684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158002-7C8E-4C55-8E33-704CDC57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8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BFC96-41B0-4E25-8AD9-A665E56E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8FD59F6-CD88-4B33-99D9-8BA96B838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33C6F8-D5EA-4B46-ABBD-02FAF6F0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D98ED1-F7F4-445D-83C8-73071502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4E1710-08BF-405B-B2E1-E7D6B70A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B55B88-048B-4114-9BBE-C051A57D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6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EB115A-A5E1-414A-9421-FA5BBBEF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D0D7C6-7807-4C06-809F-EDF9E412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1EE1C2-0617-4C58-9D43-356E1C686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E71B-7462-4BF6-AF73-2CB234B89F60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25ADEF-F38D-47A8-8CBD-3FCFEDD54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519AD9-5EB8-49FB-9280-56814F4DC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4654-F4E3-4C77-BEE4-5242E8A0A9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933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375FF6-F0CA-4ECB-9A6C-A0D0AD697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9B71AC-69EB-415F-AF3F-67E83F542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6681AC5-ABB0-4A61-BBAD-04A5CF36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-85725"/>
            <a:ext cx="12192000" cy="6858000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D88C7309-FA04-4A25-823B-2772E06A0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27" b="38762"/>
          <a:stretch/>
        </p:blipFill>
        <p:spPr>
          <a:xfrm rot="1383295">
            <a:off x="6507219" y="1159844"/>
            <a:ext cx="2131162" cy="8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32 0.13195 L 0.07032 0.13195 C 0.07266 0.13241 0.075 0.13264 0.07735 0.13334 C 0.07956 0.1338 0.08047 0.13588 0.08282 0.1375 C 0.08373 0.13797 0.0849 0.1382 0.08594 0.13889 C 0.08672 0.13912 0.0875 0.13982 0.08829 0.14028 C 0.08881 0.14167 0.08894 0.14352 0.08985 0.14445 C 0.09115 0.14584 0.09454 0.14723 0.09454 0.14723 C 0.09532 0.14861 0.09597 0.15 0.09688 0.15139 C 0.09883 0.1544 0.10261 0.15857 0.10469 0.16111 C 0.10547 0.16204 0.10612 0.1632 0.10704 0.16389 C 0.1125 0.16713 0.10573 0.16273 0.1125 0.16806 C 0.11315 0.16852 0.11407 0.16875 0.11485 0.16945 C 0.11563 0.17014 0.11628 0.1713 0.11719 0.17223 C 0.11784 0.17269 0.11875 0.17269 0.11954 0.17361 C 0.1211 0.17523 0.12266 0.17732 0.12422 0.17917 C 0.13177 0.1882 0.11993 0.17385 0.12969 0.18611 C 0.13112 0.18797 0.13256 0.19051 0.13438 0.19167 C 0.13516 0.19213 0.13594 0.19236 0.13672 0.19306 C 0.14206 0.19769 0.13568 0.19422 0.14219 0.19723 L 0.14688 0.20278 C 0.14766 0.20371 0.14831 0.20486 0.14922 0.20556 C 0.15 0.20602 0.15079 0.20625 0.15157 0.20695 C 0.15365 0.20857 0.1556 0.21111 0.15782 0.2125 C 0.16016 0.21389 0.16042 0.21366 0.1625 0.21667 C 0.16329 0.21783 0.16394 0.21945 0.16485 0.22084 C 0.1655 0.22176 0.16641 0.22246 0.16719 0.22361 C 0.16823 0.22477 0.16914 0.22639 0.17032 0.22778 C 0.17097 0.22871 0.17188 0.2294 0.17266 0.23056 C 0.17474 0.23311 0.1767 0.23611 0.17891 0.23889 C 0.17969 0.23982 0.18047 0.24051 0.18125 0.24167 C 0.1823 0.24283 0.18321 0.24445 0.18438 0.24584 C 0.18529 0.24676 0.18646 0.24746 0.1875 0.24861 C 0.18855 0.24977 0.18946 0.25139 0.19063 0.25278 C 0.19128 0.25371 0.19219 0.2544 0.19297 0.25556 C 0.19401 0.25672 0.19493 0.25834 0.1961 0.25973 C 0.19675 0.26065 0.19753 0.26181 0.19844 0.2625 C 0.19935 0.2632 0.20052 0.26343 0.20157 0.26389 L 0.20625 0.26945 C 0.20704 0.27037 0.20782 0.27084 0.2086 0.27223 C 0.20938 0.27361 0.21016 0.27477 0.21094 0.27639 C 0.21172 0.27801 0.21224 0.28033 0.21329 0.28195 C 0.21381 0.28287 0.21485 0.28264 0.21563 0.28334 C 0.21641 0.28403 0.21719 0.28496 0.21797 0.28611 C 0.21901 0.28773 0.2198 0.29005 0.2211 0.29167 C 0.22175 0.29236 0.22266 0.29236 0.22344 0.29306 C 0.22474 0.29422 0.22592 0.29584 0.22735 0.29723 C 0.228 0.29769 0.22891 0.29792 0.22969 0.29861 C 0.23321 0.30162 0.23086 0.30093 0.23438 0.30556 C 0.24336 0.3176 0.23438 0.30486 0.24063 0.31111 C 0.24375 0.31412 0.24545 0.31713 0.24844 0.32084 C 0.24909 0.32176 0.24987 0.32292 0.25079 0.32361 C 0.25521 0.32709 0.25664 0.32616 0.26172 0.32917 C 0.26967 0.3338 0.26289 0.33033 0.27188 0.33334 C 0.27513 0.33426 0.27435 0.33449 0.27735 0.33611 C 0.28269 0.33866 0.27813 0.33611 0.28516 0.33889 C 0.28594 0.33912 0.28659 0.33982 0.2875 0.34028 C 0.28842 0.34074 0.28959 0.34098 0.29063 0.34167 C 0.29219 0.34236 0.29362 0.34352 0.29532 0.34445 C 0.29675 0.34491 0.29844 0.34514 0.3 0.34584 C 0.30313 0.34699 0.30196 0.34746 0.30547 0.35 C 0.30638 0.35047 0.30756 0.35093 0.3086 0.35139 C 0.31329 0.35695 0.30821 0.35162 0.31407 0.35556 C 0.31511 0.35625 0.31602 0.35741 0.31719 0.35834 C 0.32292 0.36273 0.33217 0.36065 0.33672 0.36111 C 0.33776 0.36158 0.33868 0.36204 0.33985 0.3625 C 0.3418 0.36297 0.34401 0.36297 0.3461 0.36389 C 0.34766 0.36436 0.34922 0.36574 0.35079 0.36667 L 0.35547 0.36945 C 0.35625 0.36991 0.3569 0.37037 0.35782 0.37084 C 0.36172 0.37246 0.3599 0.37153 0.36329 0.37361 C 0.36355 0.375 0.36355 0.37662 0.36407 0.37778 C 0.36563 0.38125 0.36667 0.37986 0.36875 0.38195 C 0.37032 0.38357 0.37344 0.3875 0.37344 0.3875 L 0.37266 0.38611 L 0.37188 0.38195 L 0.37657 0.38334 " pathEditMode="relative" ptsTypes="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Márk Erik 414</dc:creator>
  <cp:lastModifiedBy>Varga Márk Erik 414</cp:lastModifiedBy>
  <cp:revision>5</cp:revision>
  <dcterms:created xsi:type="dcterms:W3CDTF">2023-12-13T09:16:40Z</dcterms:created>
  <dcterms:modified xsi:type="dcterms:W3CDTF">2023-12-13T09:55:50Z</dcterms:modified>
</cp:coreProperties>
</file>