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C3F73-F4E8-4395-B099-0B10998A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B42F4E-E1DC-4C50-A502-03E5399A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557F6C-B0BA-4AE5-BB05-F7C2B823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5CC9B7-4148-4D58-88E4-A96DBF6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9E241D-9804-4FE7-B13A-47E5CFD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0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8F930-B31F-4ECA-BF65-12EE5592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46F31F-1237-4AEB-A3A6-E105B714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0375B0-3636-4C53-B50F-0AA49FF9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FC3E32-E983-4EDD-8EC6-894238BF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DD41F7-24AD-40BA-8590-F98C35CB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9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7F1A43-819B-49B9-A806-F9E5E5E9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5D9C403-409E-46AA-9FAF-EB133409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EDC583-3E21-44D4-A174-541A90A3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B3FDA0-FD59-4EC1-BB3E-DFF9330F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8B2E00-58D6-4F37-8DB6-3470D9B8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66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58610-B383-468E-8B9D-1DD6BA77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A19F3-7E77-42E3-981F-80FA8612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F53391-8F62-4F2F-AA68-562E6D34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8D1546-8AB2-4363-BA9C-D17F8425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00A2B9-2B3C-4F70-9659-7532AC9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9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648648-6723-40B5-8C72-CA5165F5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F80181-508D-4C54-84F7-AD827A62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FE68EB-61A1-468D-A882-CD86D58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A4321-2882-4054-A69C-3186306F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09FC14-4086-42DA-BEB2-5C14CC48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09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49420A-DF58-45CE-B87F-EFF58A42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B4D035-4192-4DDA-95FC-B9452339E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987FF7-773F-44A4-8407-8EC64954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77755A-E594-456E-8E98-21461A5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C5972D-4E68-4561-AC37-70633619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FC18EE-0ED6-4740-AF79-10582D1C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8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D616F-4573-4D33-9F7D-E336594C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1CA74-9E53-4954-BD9F-9F22D7D1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B48F7C8-074E-4B71-B9AA-7C341EC9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48F080E-09A2-4E3A-8057-ED7B6D005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BB6996-FB01-44A6-8E70-AF77B579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6698EE-6834-4112-8668-A2C0C6E7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4033414-70A7-4725-ABAC-94266D0E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10E9102-5A6A-4A1A-86BA-BD7C14D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20F3B-31AE-446B-9B66-2564448A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40A059-05C9-4966-B3CC-7672336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F9D30C-16BB-4127-8F53-1E437C87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87F1213-A2E0-4614-99C6-A4AB0486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3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96E6833-CF25-42F5-A8F3-3A865BE6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78A8CF5-92F8-4E99-8D14-95389FDA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01D41B-AD74-430C-AF4F-C7DAD485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E8685-0FD3-4397-9903-8F6E7C72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4D0847-E972-4330-B7C1-AEEA1440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694BC8-66A7-4BC5-9D4A-CA81E2A5B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98CB8A-FACA-4F78-9BE9-91CBEAF5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7BE749-2835-4CDC-8659-5F0F9A97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03D368-5AA0-4EB1-8462-0D417D4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2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0ED3D-22DA-4B25-AF43-5659EABE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4690CD-E8EA-4023-B1B6-914CD5DEB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CFDF68-BD76-49FA-AAF4-999C8031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828B9C-3AB6-4193-8BEE-A6F4F02F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8A973D-C0A9-4D2A-93FE-6ABDC20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72FE56-F773-41EA-A699-3F25CA49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1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82AF6BC-E9E8-4773-8C1B-251D2D42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8E8DF5-709B-4CB0-A5CB-86339FBC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8256C8-D748-4272-A04A-75376E366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5A75-4730-4A01-8642-5185D683FB0C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DA3225-46E3-477D-8281-5F0E89ED9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64ED92-DBB0-4EF9-8A21-E4D9CD8D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E17B-F3EE-457E-BA22-A6B1CCAED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8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45013-3753-4510-A2F4-8EB7DAB0F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BA0BC5-3F03-40FE-88B1-A4586E226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AA6C67-8107-4B81-B009-1AF9A82FA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8" y="38100"/>
            <a:ext cx="10135765" cy="67818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DA5C475-6EF8-4BA4-94D1-45D5E58052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6183">
            <a:off x="5890793" y="1401506"/>
            <a:ext cx="1204565" cy="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0.06412 L 0.04571 0.06412 C 0.04727 0.06597 0.04883 0.06828 0.05052 0.07014 C 0.05508 0.075 0.05013 0.06713 0.05469 0.07407 C 0.05547 0.075 0.05599 0.07685 0.0569 0.07778 C 0.05821 0.07893 0.05964 0.0794 0.06107 0.08009 L 0.06315 0.08148 L 0.06524 0.08264 C 0.07031 0.08865 0.06823 0.08565 0.07162 0.09143 C 0.07474 0.10833 0.07123 0.09097 0.07435 0.10393 C 0.07461 0.10509 0.07461 0.10671 0.07513 0.10764 C 0.07565 0.10856 0.07656 0.1081 0.07722 0.10879 C 0.08438 0.11597 0.07878 0.11227 0.08347 0.11504 C 0.08425 0.11643 0.08503 0.11736 0.08555 0.11875 C 0.08659 0.12129 0.08724 0.12407 0.08841 0.12639 C 0.09115 0.13102 0.08972 0.12916 0.09258 0.13264 L 0.09544 0.14004 C 0.09584 0.1412 0.09597 0.14328 0.09688 0.14375 L 0.10104 0.14629 C 0.10703 0.15347 0.09948 0.1449 0.10521 0.15 C 0.11068 0.15486 0.10417 0.15046 0.10938 0.1537 C 0.11016 0.15532 0.11081 0.15717 0.11159 0.15879 C 0.11224 0.15995 0.11302 0.16111 0.11367 0.1625 C 0.11472 0.16481 0.1155 0.16736 0.11641 0.1699 C 0.11693 0.17106 0.11719 0.17291 0.11784 0.17361 L 0.11992 0.17615 C 0.12149 0.18449 0.11966 0.17407 0.12136 0.18727 C 0.12149 0.18865 0.12188 0.18981 0.12201 0.19097 C 0.12253 0.20555 0.12188 0.20648 0.12344 0.21597 C 0.1237 0.21736 0.12383 0.21852 0.12422 0.21967 C 0.12448 0.22106 0.12513 0.22222 0.12552 0.22338 C 0.12748 0.23657 0.12487 0.22106 0.12761 0.23217 C 0.12826 0.23449 0.12904 0.23958 0.12904 0.23958 C 0.1293 0.24259 0.12943 0.2456 0.12982 0.24838 C 0.13008 0.25092 0.12995 0.2544 0.13112 0.25578 C 0.1319 0.25671 0.13255 0.25764 0.13334 0.25833 C 0.13906 0.26342 0.13151 0.25486 0.1375 0.26203 C 0.13789 0.26342 0.13854 0.26458 0.13893 0.26574 C 0.13919 0.2669 0.13919 0.26828 0.13959 0.26967 C 0.1405 0.27268 0.14128 0.2743 0.1431 0.27569 C 0.1444 0.27685 0.14584 0.27754 0.14727 0.27824 L 0.14935 0.27963 C 0.15091 0.28356 0.15078 0.2824 0.15156 0.28703 C 0.15209 0.29051 0.15196 0.29328 0.15365 0.29583 C 0.15482 0.29768 0.15781 0.30069 0.15781 0.30069 C 0.15834 0.30324 0.15886 0.30555 0.15925 0.3081 C 0.16029 0.31574 0.15964 0.31157 0.16133 0.3206 C 0.16159 0.32199 0.16159 0.32338 0.16198 0.3243 C 0.16563 0.33403 0.16433 0.32893 0.16628 0.33935 L 0.16836 0.35046 L 0.16901 0.35416 L 0.16979 0.3581 C 0.17123 0.37453 0.16953 0.36875 0.17253 0.37662 C 0.17279 0.37847 0.17292 0.38009 0.17318 0.38171 C 0.17526 0.39421 0.1724 0.37477 0.17461 0.39051 C 0.17487 0.39375 0.175 0.39699 0.17539 0.40046 C 0.17643 0.40903 0.17656 0.40532 0.17748 0.41157 C 0.17852 0.41921 0.17787 0.41504 0.17956 0.42407 L 0.18099 0.43148 L 0.18164 0.43518 C 0.1819 0.43889 0.18203 0.44282 0.18229 0.44653 C 0.1836 0.46273 0.18255 0.44004 0.18373 0.46273 C 0.18399 0.46805 0.18399 0.47361 0.18451 0.47893 C 0.1862 0.49791 0.18581 0.47731 0.18581 0.49143 L 0.18581 0.49143 " pathEditMode="relative" ptsTypes="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Farkas Márk László 681</dc:creator>
  <cp:lastModifiedBy>Farkas Márk László 681</cp:lastModifiedBy>
  <cp:revision>2</cp:revision>
  <dcterms:created xsi:type="dcterms:W3CDTF">2023-12-13T09:28:21Z</dcterms:created>
  <dcterms:modified xsi:type="dcterms:W3CDTF">2023-12-13T09:34:35Z</dcterms:modified>
</cp:coreProperties>
</file>