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DC1027-CBF7-F3F1-4F4A-96AA39639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08E532A-4845-F9D1-A369-5A2B18407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A55C51E-BABE-E297-7E97-797CA55A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A148-7E87-6E45-9C6A-337088E20287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19FB79-BC85-DB7A-EC70-813BB166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57E993-382C-679F-6179-1C745972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FC4E-82EA-DE4A-A47E-2346320A87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979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623CEF-B296-F97B-11A0-CF6271BD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8182B51-3133-4CCF-A92A-4EFF56B2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60A9F51-C9B5-E21B-18B0-45A4360E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A148-7E87-6E45-9C6A-337088E20287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0BC41D7-3CEF-7BEB-63C1-4F9B81F8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2C23E6-31A9-12DB-4965-FBF92F54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FC4E-82EA-DE4A-A47E-2346320A87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824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9848768-667E-FA62-0235-341264E11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5736D48-9E3C-24D7-B47B-1E79B7A6B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6F64ED-9CB3-8724-055A-01925923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A148-7E87-6E45-9C6A-337088E20287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9C62D08-69D3-3E37-8727-FE2F04B4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780BB0E-63F5-6568-7F74-2413908F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FC4E-82EA-DE4A-A47E-2346320A87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2B0170-27E2-468D-7D66-936A6A29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3EEF9A-A498-E3E4-01C5-61AF41021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D54D261-E59A-1A43-C218-B4BB1155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A148-7E87-6E45-9C6A-337088E20287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6C0F14C-DAD2-D712-5A91-60A9FF7A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9EBBAB-718F-7F20-44BD-FEF63C1D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FC4E-82EA-DE4A-A47E-2346320A87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989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3C1E9F-A456-081A-021E-68DEF9D7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1468E23-0A5D-5EC6-8BC0-1D5A12D85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2B289C8-6C67-3ADA-A4DF-8EECBD0F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A148-7E87-6E45-9C6A-337088E20287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CA5418-89F4-FA3C-1BAD-1418843B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67444FE-FE4C-615E-56D5-3EE8B41B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FC4E-82EA-DE4A-A47E-2346320A87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756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C6CD0D-C5F3-1DA0-362C-6330840B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365335-BF0F-F199-0FB8-03D93ECBC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46FB3EF-37C6-4B8B-820A-E1BB8C01D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E7A0C7-D809-199F-4B86-DA003460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A148-7E87-6E45-9C6A-337088E20287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B3BD3B4-0600-B6A6-15D4-B0D7C16C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204FE45-FE8C-15EE-9093-2BDEFAAF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FC4E-82EA-DE4A-A47E-2346320A87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189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49F2A0-E81B-D8DB-05FE-44F52932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B14110C-B0F5-3311-748B-76A6D0379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D1109EB-E1D4-175B-9977-2A53C8079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B92793C-9CA3-F70B-7341-2983B5FCF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93055FE-F6AC-EB92-DC44-A67F23FDC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A65C4E8-2663-C085-148E-D2EF7FAF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A148-7E87-6E45-9C6A-337088E20287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24DB066-2C48-F1C4-313E-881EC3BE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E0CCF57-C553-B7A1-812C-577524C8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FC4E-82EA-DE4A-A47E-2346320A87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687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CE74D5-68FA-6C3B-B870-ECF1D634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0A792E0-A869-81ED-F45E-0BDB70F3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A148-7E87-6E45-9C6A-337088E20287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C8541B8-50EA-7D59-8DBB-39D44575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D14A3E3-C250-BBC8-E8A6-2229E2EA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FC4E-82EA-DE4A-A47E-2346320A87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359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4923147-731D-A21F-0AEB-C859BB36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A148-7E87-6E45-9C6A-337088E20287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D4F806A-68E8-D3A8-8A6E-3F41CB36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AF6C042-FA0F-2270-D2B7-CAD397E3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FC4E-82EA-DE4A-A47E-2346320A87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536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13A068-EAC1-EA3F-D3AE-841EB116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087261-BAB5-03D6-6EC1-F93173982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9410510-9C2E-86CB-D158-4BD11A411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EBD3F90-680B-6494-D307-B67019E6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A148-7E87-6E45-9C6A-337088E20287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709A2FB-7F87-02BD-4EA7-BF58B117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BD0B2FA-C4FC-8B0E-1B79-AD99BC14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FC4E-82EA-DE4A-A47E-2346320A87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211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772AB6-4BB0-1082-C373-CAA89891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A5FC56E-0989-C8B5-19D3-6F0136FAA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411048E-C87E-F402-F7CD-2B4EE4FD0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7FEDB4C-44F3-A7CE-8FB3-2685A3C0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A148-7E87-6E45-9C6A-337088E20287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85381F4-BD9A-32D6-7566-50FFA500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1C3883A-65F0-2495-B479-EF37FC6C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0FC4E-82EA-DE4A-A47E-2346320A87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224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FC607F6-4BE4-9308-3FEA-C5DD2F3E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CE600AC-713A-D16F-EAB9-479396F50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2A6EBC-87A9-A35B-55BF-58A7F0F6A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5A148-7E87-6E45-9C6A-337088E20287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D4395FB-A5F2-1D76-0C07-01D9395F9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B3C863-FBD9-5C63-0A15-EBF304F48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0FC4E-82EA-DE4A-A47E-2346320A87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558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kültéri, ég, tél, fagyos látható&#10;&#10;Automatikusan generált leírás">
            <a:extLst>
              <a:ext uri="{FF2B5EF4-FFF2-40B4-BE49-F238E27FC236}">
                <a16:creationId xmlns:a16="http://schemas.microsoft.com/office/drawing/2014/main" id="{A5B379AC-9197-4272-68B6-99D92C771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96352"/>
            <a:ext cx="12192000" cy="91440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BC3F487B-7ED2-1B57-0CB3-249586BE0E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1989953" y="1617877"/>
            <a:ext cx="7772400" cy="437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6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799 -0.23565 C -0.47643 -0.22917 -0.475 -0.22222 -0.47305 -0.21597 C -0.47031 -0.20741 -0.46693 -0.19977 -0.46484 -0.19074 C -0.46185 -0.17755 -0.45924 -0.16389 -0.45573 -0.15116 C -0.45104 -0.13357 -0.447 -0.11551 -0.44154 -0.09884 C -0.43594 -0.08102 -0.43099 -0.06505 -0.42435 -0.04838 C -0.42083 -0.03958 -0.41706 -0.03125 -0.41315 -0.02315 C -0.40234 3.7037E-7 -0.39726 0.01088 -0.38385 0.02917 C -0.36042 0.06065 -0.3487 0.07477 -0.32305 0.09768 C -0.29909 0.11875 -0.31341 0.10556 -0.28047 0.13912 C -0.27565 0.14375 -0.27057 0.14768 -0.26627 0.15347 C -0.25898 0.16319 -0.24844 0.17662 -0.24193 0.18773 C -0.23828 0.19375 -0.23502 0.20069 -0.23177 0.20741 C -0.22721 0.21736 -0.22187 0.22662 -0.21862 0.23819 C -0.21693 0.24421 -0.21562 0.25046 -0.21354 0.25625 C -0.21289 0.25787 -0.21237 0.25995 -0.21146 0.26157 C -0.21068 0.26319 -0.20963 0.26481 -0.20846 0.26528 C -0.20143 0.26667 -0.19427 0.26643 -0.18724 0.2669 C -0.1789 0.27176 -0.16979 0.27685 -0.16185 0.2831 C -0.16002 0.28472 -0.15846 0.28681 -0.15677 0.28866 C -0.15482 0.28611 -0.15286 0.28356 -0.15065 0.28148 C -0.14245 0.27292 -0.13242 0.26343 -0.12331 0.25787 C -0.12044 0.25625 -0.11719 0.25579 -0.11419 0.2544 C -0.11211 0.25347 -0.11029 0.25162 -0.1082 0.25069 C -0.10586 0.24977 -0.10338 0.24977 -0.10104 0.24884 C -0.09974 0.24861 -0.09831 0.24768 -0.097 0.24722 C -0.09466 0.2463 -0.09232 0.24583 -0.08984 0.24537 C -0.0862 0.24583 -0.08242 0.2463 -0.07877 0.24722 C -0.07734 0.24745 -0.07604 0.24838 -0.07474 0.24884 C -0.07083 0.25046 -0.05885 0.2544 -0.05742 0.2544 L -0.00065 0.25625 C 0.01146 0.25926 0.00235 0.25625 0.00938 0.25972 C 0.01081 0.26042 0.01211 0.26065 0.01341 0.26157 C 0.01485 0.2625 0.01615 0.26412 0.01758 0.26528 C 0.01849 0.26597 0.01953 0.2662 0.02057 0.2669 C 0.02201 0.26806 0.02318 0.26968 0.02461 0.2706 C 0.02656 0.27199 0.02878 0.27268 0.03073 0.27407 C 0.03242 0.27546 0.03399 0.27685 0.03581 0.27778 C 0.04623 0.28264 0.04688 0.28102 0.05807 0.2831 C 0.06016 0.28356 0.06211 0.28426 0.06419 0.28495 C 0.06758 0.28611 0.07083 0.28796 0.07422 0.28866 L 0.08438 0.29028 C 0.08685 0.29097 0.08919 0.29143 0.09154 0.29213 C 0.09284 0.29259 0.09414 0.29375 0.09557 0.29398 C 0.10261 0.29537 0.10977 0.29514 0.1168 0.29768 C 0.11953 0.29861 0.12227 0.29954 0.125 0.30116 L 0.13099 0.30486 C 0.13203 0.30417 0.13307 0.30347 0.13412 0.30301 C 0.13568 0.30231 0.14401 0.29954 0.14518 0.29931 C 0.15339 0.29838 0.16146 0.29815 0.16953 0.29768 L 0.22123 0.29931 C 0.22357 0.29954 0.22591 0.30046 0.22839 0.30116 C 0.2349 0.30301 0.23412 0.30255 0.2405 0.30671 C 0.25065 0.31319 0.24011 0.30787 0.25365 0.31389 L 0.25768 0.31551 C 0.25912 0.3162 0.26055 0.31643 0.26172 0.31736 C 0.26341 0.31852 0.26511 0.32014 0.2668 0.32106 C 0.27018 0.32268 0.27695 0.32454 0.27695 0.32454 C 0.28711 0.3338 0.27435 0.32315 0.28607 0.33009 C 0.2875 0.33079 0.2888 0.33264 0.29011 0.33356 C 0.2918 0.33495 0.29362 0.33588 0.29518 0.33727 C 0.29701 0.33889 0.29857 0.34097 0.30026 0.34259 C 0.30664 0.34838 0.30365 0.34468 0.30938 0.34815 C 0.3112 0.34907 0.31276 0.35069 0.31445 0.35162 C 0.31732 0.35324 0.32331 0.35509 0.32565 0.35532 C 0.34349 0.35625 0.36146 0.35648 0.3793 0.35718 C 0.39805 0.35972 0.39453 0.35995 0.41888 0.35718 C 0.41992 0.35694 0.42083 0.35579 0.42188 0.35532 C 0.4237 0.35301 0.42695 0.34838 0.42904 0.3463 C 0.43034 0.34491 0.43164 0.34375 0.43307 0.34259 L 0.43815 0.34444 C 0.44011 0.34514 0.44219 0.3456 0.44414 0.3463 C 0.44557 0.34676 0.44688 0.34768 0.44831 0.34815 C 0.45156 0.34884 0.45508 0.34907 0.45833 0.34977 C 0.46419 0.35116 0.46419 0.35255 0.47057 0.35532 C 0.47253 0.35602 0.47461 0.35648 0.47669 0.35718 C 0.48438 0.35648 0.49219 0.35671 0.5 0.35532 C 0.50143 0.35486 0.50261 0.35278 0.50404 0.35162 C 0.5056 0.35023 0.50729 0.34907 0.50912 0.34815 C 0.5155 0.34468 0.52136 0.3463 0.52839 0.3463 " pathEditMode="relative" ptsTypes="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>
              <p:cTn id="7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11" dur="30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0.00023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 T</dc:creator>
  <cp:lastModifiedBy>T T</cp:lastModifiedBy>
  <cp:revision>1</cp:revision>
  <dcterms:created xsi:type="dcterms:W3CDTF">2023-12-13T09:13:37Z</dcterms:created>
  <dcterms:modified xsi:type="dcterms:W3CDTF">2023-12-13T09:35:23Z</dcterms:modified>
</cp:coreProperties>
</file>