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52"/>
  </p:notesMasterIdLst>
  <p:handoutMasterIdLst>
    <p:handoutMasterId r:id="rId53"/>
  </p:handoutMasterIdLst>
  <p:sldIdLst>
    <p:sldId id="511" r:id="rId5"/>
    <p:sldId id="362" r:id="rId6"/>
    <p:sldId id="269" r:id="rId7"/>
    <p:sldId id="437" r:id="rId8"/>
    <p:sldId id="465" r:id="rId9"/>
    <p:sldId id="466" r:id="rId10"/>
    <p:sldId id="467" r:id="rId11"/>
    <p:sldId id="468" r:id="rId12"/>
    <p:sldId id="469" r:id="rId13"/>
    <p:sldId id="470" r:id="rId14"/>
    <p:sldId id="439" r:id="rId15"/>
    <p:sldId id="471" r:id="rId16"/>
    <p:sldId id="446" r:id="rId17"/>
    <p:sldId id="472" r:id="rId18"/>
    <p:sldId id="447" r:id="rId19"/>
    <p:sldId id="473" r:id="rId20"/>
    <p:sldId id="474" r:id="rId21"/>
    <p:sldId id="448" r:id="rId22"/>
    <p:sldId id="475" r:id="rId23"/>
    <p:sldId id="476" r:id="rId24"/>
    <p:sldId id="477" r:id="rId25"/>
    <p:sldId id="478" r:id="rId26"/>
    <p:sldId id="479" r:id="rId27"/>
    <p:sldId id="480" r:id="rId28"/>
    <p:sldId id="481" r:id="rId29"/>
    <p:sldId id="449" r:id="rId30"/>
    <p:sldId id="482" r:id="rId31"/>
    <p:sldId id="483" r:id="rId32"/>
    <p:sldId id="484" r:id="rId33"/>
    <p:sldId id="485" r:id="rId34"/>
    <p:sldId id="486" r:id="rId35"/>
    <p:sldId id="487" r:id="rId36"/>
    <p:sldId id="488" r:id="rId37"/>
    <p:sldId id="489" r:id="rId38"/>
    <p:sldId id="490" r:id="rId39"/>
    <p:sldId id="492" r:id="rId40"/>
    <p:sldId id="493" r:id="rId41"/>
    <p:sldId id="494" r:id="rId42"/>
    <p:sldId id="495" r:id="rId43"/>
    <p:sldId id="496" r:id="rId44"/>
    <p:sldId id="497" r:id="rId45"/>
    <p:sldId id="498" r:id="rId46"/>
    <p:sldId id="501" r:id="rId47"/>
    <p:sldId id="499" r:id="rId48"/>
    <p:sldId id="500" r:id="rId49"/>
    <p:sldId id="361" r:id="rId50"/>
    <p:sldId id="512" r:id="rId51"/>
  </p:sldIdLst>
  <p:sldSz cx="9144000" cy="5143500" type="screen16x9"/>
  <p:notesSz cx="7099300" cy="10234613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6" userDrawn="1">
          <p15:clr>
            <a:srgbClr val="A4A3A4"/>
          </p15:clr>
        </p15:guide>
        <p15:guide id="2" orient="horz" pos="1620" userDrawn="1">
          <p15:clr>
            <a:srgbClr val="A4A3A4"/>
          </p15:clr>
        </p15:guide>
        <p15:guide id="3" orient="horz" pos="179" userDrawn="1">
          <p15:clr>
            <a:srgbClr val="A4A3A4"/>
          </p15:clr>
        </p15:guide>
        <p15:guide id="4" orient="horz" pos="2936" userDrawn="1">
          <p15:clr>
            <a:srgbClr val="A4A3A4"/>
          </p15:clr>
        </p15:guide>
        <p15:guide id="5" orient="horz" pos="809" userDrawn="1">
          <p15:clr>
            <a:srgbClr val="A4A3A4"/>
          </p15:clr>
        </p15:guide>
        <p15:guide id="6" orient="horz" pos="520" userDrawn="1">
          <p15:clr>
            <a:srgbClr val="A4A3A4"/>
          </p15:clr>
        </p15:guide>
        <p15:guide id="7" pos="5556" userDrawn="1">
          <p15:clr>
            <a:srgbClr val="A4A3A4"/>
          </p15:clr>
        </p15:guide>
        <p15:guide id="8" pos="249" userDrawn="1">
          <p15:clr>
            <a:srgbClr val="A4A3A4"/>
          </p15:clr>
        </p15:guide>
        <p15:guide id="9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122B"/>
    <a:srgbClr val="8A857E"/>
    <a:srgbClr val="99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7BC48C-860A-4B3A-97B1-006D4E4AF014}" v="2" dt="2025-10-13T18:57:52.0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63" autoAdjust="0"/>
    <p:restoredTop sz="86412" autoAdjust="0"/>
  </p:normalViewPr>
  <p:slideViewPr>
    <p:cSldViewPr snapToGrid="0">
      <p:cViewPr varScale="1">
        <p:scale>
          <a:sx n="79" d="100"/>
          <a:sy n="79" d="100"/>
        </p:scale>
        <p:origin x="31" y="149"/>
      </p:cViewPr>
      <p:guideLst>
        <p:guide orient="horz" pos="146"/>
        <p:guide orient="horz" pos="1620"/>
        <p:guide orient="horz" pos="179"/>
        <p:guide orient="horz" pos="2936"/>
        <p:guide orient="horz" pos="809"/>
        <p:guide orient="horz" pos="520"/>
        <p:guide pos="5556"/>
        <p:guide pos="249"/>
        <p:guide pos="2880"/>
      </p:guideLst>
    </p:cSldViewPr>
  </p:slideViewPr>
  <p:outlineViewPr>
    <p:cViewPr>
      <p:scale>
        <a:sx n="33" d="100"/>
        <a:sy n="33" d="100"/>
      </p:scale>
      <p:origin x="0" y="-2743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0" d="100"/>
          <a:sy n="50" d="100"/>
        </p:scale>
        <p:origin x="2431" y="58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handoutMaster" Target="handoutMasters/handoutMaster1.xml"/><Relationship Id="rId58" Type="http://schemas.microsoft.com/office/2016/11/relationships/changesInfo" Target="changesInfos/changesInfo1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microsoft.com/office/2015/10/relationships/revisionInfo" Target="revisionInfo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ableStyles" Target="tableStyle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cek, Cristina" userId="d7e0a042-3539-4012-87fe-6b4c8c367114" providerId="ADAL" clId="{CC4EB56E-DB7D-4638-9341-A308BBD794E6}"/>
    <pc:docChg chg="custSel modSld modHandout">
      <pc:chgData name="Gacek, Cristina" userId="d7e0a042-3539-4012-87fe-6b4c8c367114" providerId="ADAL" clId="{CC4EB56E-DB7D-4638-9341-A308BBD794E6}" dt="2025-10-13T18:59:01.221" v="32" actId="20577"/>
      <pc:docMkLst>
        <pc:docMk/>
      </pc:docMkLst>
      <pc:sldChg chg="addSp modSp mod">
        <pc:chgData name="Gacek, Cristina" userId="d7e0a042-3539-4012-87fe-6b4c8c367114" providerId="ADAL" clId="{CC4EB56E-DB7D-4638-9341-A308BBD794E6}" dt="2025-10-13T18:56:39.907" v="20" actId="962"/>
        <pc:sldMkLst>
          <pc:docMk/>
          <pc:sldMk cId="584304688" sldId="467"/>
        </pc:sldMkLst>
        <pc:spChg chg="mod">
          <ac:chgData name="Gacek, Cristina" userId="d7e0a042-3539-4012-87fe-6b4c8c367114" providerId="ADAL" clId="{CC4EB56E-DB7D-4638-9341-A308BBD794E6}" dt="2025-10-13T18:56:37.314" v="19" actId="164"/>
          <ac:spMkLst>
            <pc:docMk/>
            <pc:sldMk cId="584304688" sldId="467"/>
            <ac:spMk id="5" creationId="{2757E836-E327-BF95-E466-8BA82B16172A}"/>
          </ac:spMkLst>
        </pc:spChg>
        <pc:grpChg chg="add mod">
          <ac:chgData name="Gacek, Cristina" userId="d7e0a042-3539-4012-87fe-6b4c8c367114" providerId="ADAL" clId="{CC4EB56E-DB7D-4638-9341-A308BBD794E6}" dt="2025-10-13T18:56:39.907" v="20" actId="962"/>
          <ac:grpSpMkLst>
            <pc:docMk/>
            <pc:sldMk cId="584304688" sldId="467"/>
            <ac:grpSpMk id="8" creationId="{52F9C907-83A6-D24B-9F50-429B7E17DAD8}"/>
          </ac:grpSpMkLst>
        </pc:grpChg>
        <pc:grpChg chg="mod">
          <ac:chgData name="Gacek, Cristina" userId="d7e0a042-3539-4012-87fe-6b4c8c367114" providerId="ADAL" clId="{CC4EB56E-DB7D-4638-9341-A308BBD794E6}" dt="2025-10-13T18:56:17.404" v="18" actId="962"/>
          <ac:grpSpMkLst>
            <pc:docMk/>
            <pc:sldMk cId="584304688" sldId="467"/>
            <ac:grpSpMk id="20" creationId="{6597AF00-C8B6-4576-A5BC-1648067EB024}"/>
          </ac:grpSpMkLst>
        </pc:grpChg>
        <pc:cxnChg chg="mod">
          <ac:chgData name="Gacek, Cristina" userId="d7e0a042-3539-4012-87fe-6b4c8c367114" providerId="ADAL" clId="{CC4EB56E-DB7D-4638-9341-A308BBD794E6}" dt="2025-10-13T18:56:37.314" v="19" actId="164"/>
          <ac:cxnSpMkLst>
            <pc:docMk/>
            <pc:sldMk cId="584304688" sldId="467"/>
            <ac:cxnSpMk id="3" creationId="{3700F965-4A1B-DD7A-9343-953D463C1C4B}"/>
          </ac:cxnSpMkLst>
        </pc:cxnChg>
        <pc:cxnChg chg="mod">
          <ac:chgData name="Gacek, Cristina" userId="d7e0a042-3539-4012-87fe-6b4c8c367114" providerId="ADAL" clId="{CC4EB56E-DB7D-4638-9341-A308BBD794E6}" dt="2025-10-13T18:56:37.314" v="19" actId="164"/>
          <ac:cxnSpMkLst>
            <pc:docMk/>
            <pc:sldMk cId="584304688" sldId="467"/>
            <ac:cxnSpMk id="4" creationId="{4E23D67E-8AF0-1AC0-2DB4-B54798D676CA}"/>
          </ac:cxnSpMkLst>
        </pc:cxnChg>
        <pc:cxnChg chg="mod">
          <ac:chgData name="Gacek, Cristina" userId="d7e0a042-3539-4012-87fe-6b4c8c367114" providerId="ADAL" clId="{CC4EB56E-DB7D-4638-9341-A308BBD794E6}" dt="2025-10-13T18:56:37.314" v="19" actId="164"/>
          <ac:cxnSpMkLst>
            <pc:docMk/>
            <pc:sldMk cId="584304688" sldId="467"/>
            <ac:cxnSpMk id="6" creationId="{3E0A816A-35DB-EC63-931E-EBC81F6F6A4D}"/>
          </ac:cxnSpMkLst>
        </pc:cxnChg>
        <pc:cxnChg chg="mod">
          <ac:chgData name="Gacek, Cristina" userId="d7e0a042-3539-4012-87fe-6b4c8c367114" providerId="ADAL" clId="{CC4EB56E-DB7D-4638-9341-A308BBD794E6}" dt="2025-10-13T18:56:37.314" v="19" actId="164"/>
          <ac:cxnSpMkLst>
            <pc:docMk/>
            <pc:sldMk cId="584304688" sldId="467"/>
            <ac:cxnSpMk id="7" creationId="{0A46B52E-6665-C4F6-7AF1-13F694D598D3}"/>
          </ac:cxnSpMkLst>
        </pc:cxnChg>
      </pc:sldChg>
      <pc:sldChg chg="modSp mod">
        <pc:chgData name="Gacek, Cristina" userId="d7e0a042-3539-4012-87fe-6b4c8c367114" providerId="ADAL" clId="{CC4EB56E-DB7D-4638-9341-A308BBD794E6}" dt="2025-10-13T18:59:01.221" v="32" actId="20577"/>
        <pc:sldMkLst>
          <pc:docMk/>
          <pc:sldMk cId="1121257240" sldId="469"/>
        </pc:sldMkLst>
        <pc:spChg chg="mod">
          <ac:chgData name="Gacek, Cristina" userId="d7e0a042-3539-4012-87fe-6b4c8c367114" providerId="ADAL" clId="{CC4EB56E-DB7D-4638-9341-A308BBD794E6}" dt="2025-10-13T18:59:01.221" v="32" actId="20577"/>
          <ac:spMkLst>
            <pc:docMk/>
            <pc:sldMk cId="1121257240" sldId="469"/>
            <ac:spMk id="2" creationId="{00000000-0000-0000-0000-000000000000}"/>
          </ac:spMkLst>
        </pc:spChg>
      </pc:sldChg>
      <pc:sldChg chg="addSp modSp mod">
        <pc:chgData name="Gacek, Cristina" userId="d7e0a042-3539-4012-87fe-6b4c8c367114" providerId="ADAL" clId="{CC4EB56E-DB7D-4638-9341-A308BBD794E6}" dt="2025-10-13T18:57:53.975" v="29" actId="962"/>
        <pc:sldMkLst>
          <pc:docMk/>
          <pc:sldMk cId="720349915" sldId="470"/>
        </pc:sldMkLst>
        <pc:spChg chg="mod">
          <ac:chgData name="Gacek, Cristina" userId="d7e0a042-3539-4012-87fe-6b4c8c367114" providerId="ADAL" clId="{CC4EB56E-DB7D-4638-9341-A308BBD794E6}" dt="2025-10-13T18:57:52.077" v="28" actId="164"/>
          <ac:spMkLst>
            <pc:docMk/>
            <pc:sldMk cId="720349915" sldId="470"/>
            <ac:spMk id="9" creationId="{3E0381C6-5E96-D45B-3CE1-F825E4922A23}"/>
          </ac:spMkLst>
        </pc:spChg>
        <pc:grpChg chg="mod">
          <ac:chgData name="Gacek, Cristina" userId="d7e0a042-3539-4012-87fe-6b4c8c367114" providerId="ADAL" clId="{CC4EB56E-DB7D-4638-9341-A308BBD794E6}" dt="2025-10-13T18:57:24.862" v="21" actId="962"/>
          <ac:grpSpMkLst>
            <pc:docMk/>
            <pc:sldMk cId="720349915" sldId="470"/>
            <ac:grpSpMk id="4" creationId="{9098583D-E048-5532-A25F-0DF6893699EA}"/>
          </ac:grpSpMkLst>
        </pc:grpChg>
        <pc:grpChg chg="add mod">
          <ac:chgData name="Gacek, Cristina" userId="d7e0a042-3539-4012-87fe-6b4c8c367114" providerId="ADAL" clId="{CC4EB56E-DB7D-4638-9341-A308BBD794E6}" dt="2025-10-13T18:57:53.975" v="29" actId="962"/>
          <ac:grpSpMkLst>
            <pc:docMk/>
            <pc:sldMk cId="720349915" sldId="470"/>
            <ac:grpSpMk id="11" creationId="{F4DE954D-7F1D-7029-59F6-58C658F5369A}"/>
          </ac:grpSpMkLst>
        </pc:grpChg>
        <pc:cxnChg chg="mod">
          <ac:chgData name="Gacek, Cristina" userId="d7e0a042-3539-4012-87fe-6b4c8c367114" providerId="ADAL" clId="{CC4EB56E-DB7D-4638-9341-A308BBD794E6}" dt="2025-10-13T18:57:52.077" v="28" actId="164"/>
          <ac:cxnSpMkLst>
            <pc:docMk/>
            <pc:sldMk cId="720349915" sldId="470"/>
            <ac:cxnSpMk id="6" creationId="{EA995980-752B-7F41-D626-A20AFB535DD8}"/>
          </ac:cxnSpMkLst>
        </pc:cxnChg>
        <pc:cxnChg chg="mod">
          <ac:chgData name="Gacek, Cristina" userId="d7e0a042-3539-4012-87fe-6b4c8c367114" providerId="ADAL" clId="{CC4EB56E-DB7D-4638-9341-A308BBD794E6}" dt="2025-10-13T18:57:52.077" v="28" actId="164"/>
          <ac:cxnSpMkLst>
            <pc:docMk/>
            <pc:sldMk cId="720349915" sldId="470"/>
            <ac:cxnSpMk id="7" creationId="{BF0457E3-664B-01F7-5F6A-91C0A521F9D1}"/>
          </ac:cxnSpMkLst>
        </pc:cxnChg>
        <pc:cxnChg chg="mod">
          <ac:chgData name="Gacek, Cristina" userId="d7e0a042-3539-4012-87fe-6b4c8c367114" providerId="ADAL" clId="{CC4EB56E-DB7D-4638-9341-A308BBD794E6}" dt="2025-10-13T18:57:52.077" v="28" actId="164"/>
          <ac:cxnSpMkLst>
            <pc:docMk/>
            <pc:sldMk cId="720349915" sldId="470"/>
            <ac:cxnSpMk id="8" creationId="{AE551F4F-7B27-2D3A-C837-54FE4DF1D172}"/>
          </ac:cxnSpMkLst>
        </pc:cxnChg>
        <pc:cxnChg chg="mod">
          <ac:chgData name="Gacek, Cristina" userId="d7e0a042-3539-4012-87fe-6b4c8c367114" providerId="ADAL" clId="{CC4EB56E-DB7D-4638-9341-A308BBD794E6}" dt="2025-10-13T18:57:52.077" v="28" actId="164"/>
          <ac:cxnSpMkLst>
            <pc:docMk/>
            <pc:sldMk cId="720349915" sldId="470"/>
            <ac:cxnSpMk id="10" creationId="{5CA287FE-12E1-03E6-F6D9-819A049BEDDB}"/>
          </ac:cxnSpMkLst>
        </pc:cxnChg>
      </pc:sldChg>
      <pc:sldChg chg="modSp mod">
        <pc:chgData name="Gacek, Cristina" userId="d7e0a042-3539-4012-87fe-6b4c8c367114" providerId="ADAL" clId="{CC4EB56E-DB7D-4638-9341-A308BBD794E6}" dt="2025-10-13T18:55:11.936" v="17" actId="20577"/>
        <pc:sldMkLst>
          <pc:docMk/>
          <pc:sldMk cId="1239588714" sldId="483"/>
        </pc:sldMkLst>
        <pc:spChg chg="mod">
          <ac:chgData name="Gacek, Cristina" userId="d7e0a042-3539-4012-87fe-6b4c8c367114" providerId="ADAL" clId="{CC4EB56E-DB7D-4638-9341-A308BBD794E6}" dt="2025-10-13T18:55:11.936" v="17" actId="20577"/>
          <ac:spMkLst>
            <pc:docMk/>
            <pc:sldMk cId="1239588714" sldId="483"/>
            <ac:spMk id="2" creationId="{00000000-0000-0000-0000-000000000000}"/>
          </ac:spMkLst>
        </pc:spChg>
      </pc:sldChg>
      <pc:sldChg chg="modSp mod">
        <pc:chgData name="Gacek, Cristina" userId="d7e0a042-3539-4012-87fe-6b4c8c367114" providerId="ADAL" clId="{CC4EB56E-DB7D-4638-9341-A308BBD794E6}" dt="2025-10-13T18:54:23.512" v="3" actId="20577"/>
        <pc:sldMkLst>
          <pc:docMk/>
          <pc:sldMk cId="3222414541" sldId="511"/>
        </pc:sldMkLst>
        <pc:spChg chg="mod">
          <ac:chgData name="Gacek, Cristina" userId="d7e0a042-3539-4012-87fe-6b4c8c367114" providerId="ADAL" clId="{CC4EB56E-DB7D-4638-9341-A308BBD794E6}" dt="2025-10-13T18:54:23.512" v="3" actId="20577"/>
          <ac:spMkLst>
            <pc:docMk/>
            <pc:sldMk cId="3222414541" sldId="511"/>
            <ac:spMk id="4" creationId="{0B635071-9A80-3CC2-B40F-B7B764CA11F4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0"/>
          </a:xfrm>
          <a:prstGeom prst="rect">
            <a:avLst/>
          </a:prstGeom>
        </p:spPr>
        <p:txBody>
          <a:bodyPr vert="horz" wrap="square" lIns="99040" tIns="49520" rIns="99040" bIns="49520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r>
              <a:rPr lang="en-US" altLang="en-US" dirty="0"/>
              <a:t>IN2002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3" y="0"/>
            <a:ext cx="3076363" cy="511730"/>
          </a:xfrm>
          <a:prstGeom prst="rect">
            <a:avLst/>
          </a:prstGeom>
        </p:spPr>
        <p:txBody>
          <a:bodyPr vert="horz" wrap="square" lIns="99040" tIns="49520" rIns="99040" bIns="49520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r>
              <a:rPr lang="en-US" altLang="en-US" dirty="0"/>
              <a:t>October 2025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0"/>
          </a:xfrm>
          <a:prstGeom prst="rect">
            <a:avLst/>
          </a:prstGeom>
        </p:spPr>
        <p:txBody>
          <a:bodyPr vert="horz" wrap="square" lIns="99040" tIns="49520" rIns="99040" bIns="49520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3" y="9721106"/>
            <a:ext cx="3076363" cy="511730"/>
          </a:xfrm>
          <a:prstGeom prst="rect">
            <a:avLst/>
          </a:prstGeom>
        </p:spPr>
        <p:txBody>
          <a:bodyPr vert="horz" wrap="square" lIns="99040" tIns="49520" rIns="99040" bIns="49520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9FD80652-3E7B-4F31-9135-E9386C8A87B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0" tIns="49520" rIns="99040" bIns="49520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 alt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3" y="0"/>
            <a:ext cx="3076363" cy="511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0" tIns="49520" rIns="99040" bIns="49520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endParaRPr lang="en-US" altLang="en-US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8113" y="766763"/>
            <a:ext cx="6823075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0" y="4861442"/>
            <a:ext cx="5679440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0" tIns="49520" rIns="99040" bIns="495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06"/>
            <a:ext cx="3076363" cy="511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0" tIns="49520" rIns="99040" bIns="49520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 altLang="en-US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3" y="9721106"/>
            <a:ext cx="3076363" cy="511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0" tIns="49520" rIns="99040" bIns="49520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3AEFDF52-FA57-44AE-B620-D0CF8AD5C17A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0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0" charset="0"/>
        <a:ea typeface="ＭＳ Ｐゴシック" pitchFamily="-110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0" charset="0"/>
        <a:ea typeface="ＭＳ Ｐゴシック" pitchFamily="-110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0" charset="0"/>
        <a:ea typeface="ＭＳ Ｐゴシック" pitchFamily="-110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0" charset="0"/>
        <a:ea typeface="ＭＳ Ｐゴシック" pitchFamily="-110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95536" y="2427734"/>
            <a:ext cx="8424862" cy="619041"/>
          </a:xfrm>
        </p:spPr>
        <p:txBody>
          <a:bodyPr/>
          <a:lstStyle>
            <a:lvl1pPr algn="l">
              <a:defRPr sz="4000" b="1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Title here (Cover option 2)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401495" y="3147814"/>
            <a:ext cx="8424862" cy="417546"/>
          </a:xfrm>
        </p:spPr>
        <p:txBody>
          <a:bodyPr/>
          <a:lstStyle>
            <a:lvl1pPr marL="0" indent="0" algn="l">
              <a:buClr>
                <a:srgbClr val="C9122B"/>
              </a:buClr>
              <a:buFont typeface="Lucida Grande"/>
              <a:buNone/>
              <a:defRPr sz="2800">
                <a:solidFill>
                  <a:schemeClr val="bg1"/>
                </a:solidFill>
              </a:defRPr>
            </a:lvl1pPr>
            <a:lvl2pPr marL="347659" indent="-166686">
              <a:buClr>
                <a:srgbClr val="C9122B"/>
              </a:buClr>
              <a:buFont typeface="Lucida Grande"/>
              <a:buChar char="■"/>
              <a:defRPr/>
            </a:lvl2pPr>
            <a:lvl3pPr marL="538158" indent="-188911">
              <a:buClr>
                <a:srgbClr val="C9122B"/>
              </a:buClr>
              <a:buFont typeface="Lucida Grande"/>
              <a:buChar char="■"/>
              <a:defRPr/>
            </a:lvl3pPr>
            <a:lvl4pPr marL="712781" indent="-173037">
              <a:buClr>
                <a:srgbClr val="C9122B"/>
              </a:buClr>
              <a:buFont typeface="Lucida Grande"/>
              <a:buChar char="■"/>
              <a:defRPr sz="1800"/>
            </a:lvl4pPr>
            <a:lvl5pPr marL="898516" indent="-184148">
              <a:buClr>
                <a:srgbClr val="C9122B"/>
              </a:buClr>
              <a:buFont typeface="Lucida Grande"/>
              <a:buChar char="■"/>
              <a:defRPr sz="1800"/>
            </a:lvl5pPr>
          </a:lstStyle>
          <a:p>
            <a:pPr lvl="0"/>
            <a:r>
              <a:rPr lang="en-US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961641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57B5F-20D4-351D-6F7A-5CEBA597B4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95737" y="411510"/>
            <a:ext cx="6498534" cy="1296144"/>
          </a:xfrm>
        </p:spPr>
        <p:txBody>
          <a:bodyPr/>
          <a:lstStyle>
            <a:lvl1pPr algn="l">
              <a:defRPr sz="4000" b="1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Title here </a:t>
            </a:r>
            <a:br>
              <a:rPr lang="en-US" dirty="0"/>
            </a:br>
            <a:r>
              <a:rPr lang="en-US" dirty="0"/>
              <a:t>(Cover option 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E12A3-54E7-95D3-974E-819A1F0BA2C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195737" y="1851670"/>
            <a:ext cx="6480719" cy="2880320"/>
          </a:xfrm>
        </p:spPr>
        <p:txBody>
          <a:bodyPr/>
          <a:lstStyle>
            <a:lvl1pPr marL="0" indent="0" algn="l">
              <a:buClr>
                <a:srgbClr val="C9122B"/>
              </a:buClr>
              <a:buFont typeface="Lucida Grande"/>
              <a:buNone/>
              <a:defRPr sz="2800">
                <a:solidFill>
                  <a:schemeClr val="bg1"/>
                </a:solidFill>
              </a:defRPr>
            </a:lvl1pPr>
            <a:lvl2pPr marL="347659" indent="-166686">
              <a:buClr>
                <a:srgbClr val="C9122B"/>
              </a:buClr>
              <a:buFont typeface="Lucida Grande"/>
              <a:buChar char="■"/>
              <a:defRPr/>
            </a:lvl2pPr>
            <a:lvl3pPr marL="538158" indent="-188911">
              <a:buClr>
                <a:srgbClr val="C9122B"/>
              </a:buClr>
              <a:buFont typeface="Lucida Grande"/>
              <a:buChar char="■"/>
              <a:defRPr/>
            </a:lvl3pPr>
            <a:lvl4pPr marL="712781" indent="-173037">
              <a:buClr>
                <a:srgbClr val="C9122B"/>
              </a:buClr>
              <a:buFont typeface="Lucida Grande"/>
              <a:buChar char="■"/>
              <a:defRPr sz="1800"/>
            </a:lvl4pPr>
            <a:lvl5pPr marL="898516" indent="-184148">
              <a:buClr>
                <a:srgbClr val="C9122B"/>
              </a:buClr>
              <a:buFont typeface="Lucida Grande"/>
              <a:buChar char="■"/>
              <a:defRPr sz="1800"/>
            </a:lvl5pPr>
          </a:lstStyle>
          <a:p>
            <a:pPr lvl="0"/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1365830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971687" y="357505"/>
            <a:ext cx="7199299" cy="730554"/>
          </a:xfrm>
        </p:spPr>
        <p:txBody>
          <a:bodyPr/>
          <a:lstStyle>
            <a:lvl1pPr>
              <a:defRPr b="1" i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Heading here (Section divider slide)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 hasCustomPrompt="1"/>
          </p:nvPr>
        </p:nvSpPr>
        <p:spPr>
          <a:xfrm>
            <a:off x="971685" y="1059583"/>
            <a:ext cx="7200800" cy="3348371"/>
          </a:xfrm>
        </p:spPr>
        <p:txBody>
          <a:bodyPr/>
          <a:lstStyle>
            <a:lvl1pPr marL="179386" indent="-179386">
              <a:buClr>
                <a:srgbClr val="C9122B"/>
              </a:buClr>
              <a:buFont typeface="Wingdings" panose="05000000000000000000" pitchFamily="2" charset="2"/>
              <a:buChar char="§"/>
              <a:defRPr/>
            </a:lvl1pPr>
            <a:lvl2pPr marL="347659" indent="-166686">
              <a:buClr>
                <a:srgbClr val="C9122B"/>
              </a:buClr>
              <a:buFont typeface="Wingdings" panose="05000000000000000000" pitchFamily="2" charset="2"/>
              <a:buChar char="§"/>
              <a:defRPr/>
            </a:lvl2pPr>
            <a:lvl3pPr marL="538158" indent="-188911">
              <a:buClr>
                <a:srgbClr val="C9122B"/>
              </a:buClr>
              <a:buFont typeface="Wingdings" panose="05000000000000000000" pitchFamily="2" charset="2"/>
              <a:buChar char="§"/>
              <a:defRPr/>
            </a:lvl3pPr>
            <a:lvl4pPr marL="712781" indent="-173037">
              <a:buClr>
                <a:srgbClr val="C9122B"/>
              </a:buClr>
              <a:buFont typeface="Wingdings" panose="05000000000000000000" pitchFamily="2" charset="2"/>
              <a:buChar char="§"/>
              <a:defRPr sz="1800"/>
            </a:lvl4pPr>
            <a:lvl5pPr marL="899991" indent="-183598">
              <a:buClr>
                <a:srgbClr val="C9122B"/>
              </a:buClr>
              <a:buSzPct val="110000"/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/>
              <a:t>Content or subheading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65123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316" y="1005576"/>
            <a:ext cx="8423206" cy="648072"/>
          </a:xfrm>
        </p:spPr>
        <p:txBody>
          <a:bodyPr/>
          <a:lstStyle>
            <a:lvl1pPr>
              <a:defRPr b="1" i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88" y="1707655"/>
            <a:ext cx="8424862" cy="2970331"/>
          </a:xfrm>
        </p:spPr>
        <p:txBody>
          <a:bodyPr/>
          <a:lstStyle>
            <a:lvl1pPr marL="179386" indent="-179386">
              <a:buClr>
                <a:srgbClr val="C9122B"/>
              </a:buClr>
              <a:buFont typeface="Wingdings" panose="05000000000000000000" pitchFamily="2" charset="2"/>
              <a:buChar char="§"/>
              <a:defRPr/>
            </a:lvl1pPr>
            <a:lvl2pPr marL="347659" indent="-166686">
              <a:buClr>
                <a:srgbClr val="C9122B"/>
              </a:buClr>
              <a:buFont typeface="Wingdings" panose="05000000000000000000" pitchFamily="2" charset="2"/>
              <a:buChar char="§"/>
              <a:defRPr/>
            </a:lvl2pPr>
            <a:lvl3pPr marL="538158" indent="-188911">
              <a:buClr>
                <a:srgbClr val="C9122B"/>
              </a:buClr>
              <a:buFont typeface="Wingdings" panose="05000000000000000000" pitchFamily="2" charset="2"/>
              <a:buChar char="§"/>
              <a:defRPr/>
            </a:lvl3pPr>
            <a:lvl4pPr marL="712781" indent="-173037">
              <a:buClr>
                <a:srgbClr val="C9122B"/>
              </a:buClr>
              <a:buFont typeface="Wingdings" panose="05000000000000000000" pitchFamily="2" charset="2"/>
              <a:buChar char="§"/>
              <a:defRPr sz="1800"/>
            </a:lvl4pPr>
            <a:lvl5pPr marL="899991" indent="-183598">
              <a:buClr>
                <a:srgbClr val="C9122B"/>
              </a:buClr>
              <a:buSzPct val="110000"/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6551358" y="4762351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GB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ＭＳ Ｐゴシック" pitchFamily="-107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+mn-cs"/>
              </a:defRPr>
            </a:lvl9pPr>
          </a:lstStyle>
          <a:p>
            <a:fld id="{EDF96A80-E60D-4A4E-AB48-7F355FF0C8D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1618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8" y="1707654"/>
            <a:ext cx="4032696" cy="2952452"/>
          </a:xfrm>
        </p:spPr>
        <p:txBody>
          <a:bodyPr/>
          <a:lstStyle>
            <a:lvl1pPr marL="179386" indent="-179386">
              <a:buClr>
                <a:srgbClr val="C9122B"/>
              </a:buClr>
              <a:buFont typeface="Wingdings" panose="05000000000000000000" pitchFamily="2" charset="2"/>
              <a:buChar char="§"/>
              <a:defRPr sz="2400"/>
            </a:lvl1pPr>
            <a:lvl2pPr marL="347659" indent="-166686">
              <a:buClr>
                <a:srgbClr val="C9122B"/>
              </a:buClr>
              <a:buFont typeface="Wingdings" panose="05000000000000000000" pitchFamily="2" charset="2"/>
              <a:buChar char="§"/>
              <a:defRPr sz="2200"/>
            </a:lvl2pPr>
            <a:lvl3pPr marL="538158" indent="-188911">
              <a:buClr>
                <a:srgbClr val="C9122B"/>
              </a:buClr>
              <a:buFont typeface="Wingdings" panose="05000000000000000000" pitchFamily="2" charset="2"/>
              <a:buChar char="§"/>
              <a:defRPr sz="2000"/>
            </a:lvl3pPr>
            <a:lvl4pPr marL="712781" indent="-173037">
              <a:buClr>
                <a:srgbClr val="C9122B"/>
              </a:buClr>
              <a:buFont typeface="Wingdings" panose="05000000000000000000" pitchFamily="2" charset="2"/>
              <a:buChar char="§"/>
              <a:defRPr sz="1800"/>
            </a:lvl4pPr>
            <a:lvl5pPr marL="898516" indent="-184148">
              <a:buClr>
                <a:srgbClr val="C9122B"/>
              </a:buClr>
              <a:buFont typeface="Wingdings" panose="05000000000000000000" pitchFamily="2" charset="2"/>
              <a:buChar char="§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6016" y="1707654"/>
            <a:ext cx="4104134" cy="2952452"/>
          </a:xfrm>
        </p:spPr>
        <p:txBody>
          <a:bodyPr/>
          <a:lstStyle>
            <a:lvl1pPr marL="342900" indent="-342900">
              <a:buClr>
                <a:srgbClr val="C9122B"/>
              </a:buClr>
              <a:buFont typeface="Wingdings" panose="05000000000000000000" pitchFamily="2" charset="2"/>
              <a:buChar char="§"/>
              <a:defRPr sz="2400"/>
            </a:lvl1pPr>
            <a:lvl2pPr marL="523873" indent="-342900">
              <a:buClr>
                <a:srgbClr val="C9122B"/>
              </a:buClr>
              <a:buFont typeface="Wingdings" panose="05000000000000000000" pitchFamily="2" charset="2"/>
              <a:buChar char="§"/>
              <a:defRPr sz="2200"/>
            </a:lvl2pPr>
            <a:lvl3pPr marL="692147" indent="-342900">
              <a:buClr>
                <a:srgbClr val="C9122B"/>
              </a:buClr>
              <a:buFont typeface="Wingdings" panose="05000000000000000000" pitchFamily="2" charset="2"/>
              <a:buChar char="§"/>
              <a:defRPr sz="2000"/>
            </a:lvl3pPr>
            <a:lvl4pPr marL="825494" indent="-285750">
              <a:buClr>
                <a:srgbClr val="C9122B"/>
              </a:buClr>
              <a:buFont typeface="Wingdings" panose="05000000000000000000" pitchFamily="2" charset="2"/>
              <a:buChar char="§"/>
              <a:defRPr sz="1800"/>
            </a:lvl4pPr>
            <a:lvl5pPr marL="1000118" indent="-285750">
              <a:buClr>
                <a:srgbClr val="C9122B"/>
              </a:buClr>
              <a:buFont typeface="Wingdings" panose="05000000000000000000" pitchFamily="2" charset="2"/>
              <a:buChar char="§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6551358" y="4762351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GB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ＭＳ Ｐゴシック" pitchFamily="-107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+mn-cs"/>
              </a:defRPr>
            </a:lvl9pPr>
          </a:lstStyle>
          <a:p>
            <a:fld id="{EDF96A80-E60D-4A4E-AB48-7F355FF0C8D4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2624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536" y="1707655"/>
            <a:ext cx="4419600" cy="2952452"/>
          </a:xfrm>
        </p:spPr>
        <p:txBody>
          <a:bodyPr/>
          <a:lstStyle>
            <a:lvl1pPr marL="179386" indent="-179386">
              <a:buFont typeface="Wingdings" panose="05000000000000000000" pitchFamily="2" charset="2"/>
              <a:buChar char="§"/>
              <a:defRPr sz="2400"/>
            </a:lvl1pPr>
            <a:lvl2pPr marL="347659" indent="-166686">
              <a:buFont typeface="Wingdings" panose="05000000000000000000" pitchFamily="2" charset="2"/>
              <a:buChar char="§"/>
              <a:defRPr sz="2200"/>
            </a:lvl2pPr>
            <a:lvl3pPr marL="538158" indent="-188911">
              <a:buFont typeface="Wingdings" panose="05000000000000000000" pitchFamily="2" charset="2"/>
              <a:buChar char="§"/>
              <a:defRPr sz="2000"/>
            </a:lvl3pPr>
            <a:lvl4pPr marL="712781" indent="-173037">
              <a:buFont typeface="Wingdings" panose="05000000000000000000" pitchFamily="2" charset="2"/>
              <a:buChar char="§"/>
              <a:defRPr sz="1800"/>
            </a:lvl4pPr>
            <a:lvl5pPr marL="898516" indent="-184148">
              <a:buSzPct val="131000"/>
              <a:buFont typeface="Wingdings" panose="05000000000000000000" pitchFamily="2" charset="2"/>
              <a:buChar char="§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0"/>
          </p:nvPr>
        </p:nvSpPr>
        <p:spPr>
          <a:xfrm>
            <a:off x="5004048" y="1707655"/>
            <a:ext cx="3816102" cy="1728192"/>
          </a:xfrm>
        </p:spPr>
        <p:txBody>
          <a:bodyPr/>
          <a:lstStyle>
            <a:lvl1pPr marL="0" indent="0">
              <a:buNone/>
              <a:defRPr sz="3200"/>
            </a:lvl1pPr>
            <a:lvl2pPr marL="457196" indent="0">
              <a:buNone/>
              <a:defRPr sz="2800"/>
            </a:lvl2pPr>
            <a:lvl3pPr marL="914391" indent="0">
              <a:buNone/>
              <a:defRPr sz="2400"/>
            </a:lvl3pPr>
            <a:lvl4pPr marL="1371587" indent="0">
              <a:buNone/>
              <a:defRPr sz="2000"/>
            </a:lvl4pPr>
            <a:lvl5pPr marL="1828782" indent="0">
              <a:buNone/>
              <a:defRPr sz="2000"/>
            </a:lvl5pPr>
            <a:lvl6pPr marL="2285978" indent="0">
              <a:buNone/>
              <a:defRPr sz="2000"/>
            </a:lvl6pPr>
            <a:lvl7pPr marL="2743173" indent="0">
              <a:buNone/>
              <a:defRPr sz="2000"/>
            </a:lvl7pPr>
            <a:lvl8pPr marL="3200368" indent="0">
              <a:buNone/>
              <a:defRPr sz="2000"/>
            </a:lvl8pPr>
            <a:lvl9pPr marL="3657563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95288" y="1005576"/>
            <a:ext cx="8424862" cy="648072"/>
          </a:xfrm>
        </p:spPr>
        <p:txBody>
          <a:bodyPr/>
          <a:lstStyle>
            <a:lvl1pPr>
              <a:defRPr b="1" i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3"/>
          <p:cNvSpPr txBox="1">
            <a:spLocks/>
          </p:cNvSpPr>
          <p:nvPr userDrawn="1"/>
        </p:nvSpPr>
        <p:spPr>
          <a:xfrm>
            <a:off x="6551358" y="4762351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GB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ＭＳ Ｐゴシック" pitchFamily="-107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+mn-cs"/>
              </a:defRPr>
            </a:lvl9pPr>
          </a:lstStyle>
          <a:p>
            <a:fld id="{EDF96A80-E60D-4A4E-AB48-7F355FF0C8D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8207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1_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288" y="3600450"/>
            <a:ext cx="5624512" cy="425054"/>
          </a:xfrm>
        </p:spPr>
        <p:txBody>
          <a:bodyPr anchor="b"/>
          <a:lstStyle>
            <a:lvl1pPr algn="l">
              <a:defRPr sz="2000" b="1" i="0">
                <a:solidFill>
                  <a:srgbClr val="8A857E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95288" y="1005578"/>
            <a:ext cx="5624512" cy="2540105"/>
          </a:xfrm>
        </p:spPr>
        <p:txBody>
          <a:bodyPr/>
          <a:lstStyle>
            <a:lvl1pPr marL="0" indent="0">
              <a:buNone/>
              <a:defRPr sz="3200"/>
            </a:lvl1pPr>
            <a:lvl2pPr marL="457196" indent="0">
              <a:buNone/>
              <a:defRPr sz="2800"/>
            </a:lvl2pPr>
            <a:lvl3pPr marL="914391" indent="0">
              <a:buNone/>
              <a:defRPr sz="2400"/>
            </a:lvl3pPr>
            <a:lvl4pPr marL="1371587" indent="0">
              <a:buNone/>
              <a:defRPr sz="2000"/>
            </a:lvl4pPr>
            <a:lvl5pPr marL="1828782" indent="0">
              <a:buNone/>
              <a:defRPr sz="2000"/>
            </a:lvl5pPr>
            <a:lvl6pPr marL="2285978" indent="0">
              <a:buNone/>
              <a:defRPr sz="2000"/>
            </a:lvl6pPr>
            <a:lvl7pPr marL="2743173" indent="0">
              <a:buNone/>
              <a:defRPr sz="2000"/>
            </a:lvl7pPr>
            <a:lvl8pPr marL="3200368" indent="0">
              <a:buNone/>
              <a:defRPr sz="2000"/>
            </a:lvl8pPr>
            <a:lvl9pPr marL="3657563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5288" y="4074338"/>
            <a:ext cx="5624512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196" indent="0">
              <a:buNone/>
              <a:defRPr sz="1200"/>
            </a:lvl2pPr>
            <a:lvl3pPr marL="914391" indent="0">
              <a:buNone/>
              <a:defRPr sz="1000"/>
            </a:lvl3pPr>
            <a:lvl4pPr marL="1371587" indent="0">
              <a:buNone/>
              <a:defRPr sz="900"/>
            </a:lvl4pPr>
            <a:lvl5pPr marL="1828782" indent="0">
              <a:buNone/>
              <a:defRPr sz="900"/>
            </a:lvl5pPr>
            <a:lvl6pPr marL="2285978" indent="0">
              <a:buNone/>
              <a:defRPr sz="900"/>
            </a:lvl6pPr>
            <a:lvl7pPr marL="2743173" indent="0">
              <a:buNone/>
              <a:defRPr sz="900"/>
            </a:lvl7pPr>
            <a:lvl8pPr marL="3200368" indent="0">
              <a:buNone/>
              <a:defRPr sz="900"/>
            </a:lvl8pPr>
            <a:lvl9pPr marL="365756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6551358" y="4762351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GB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ＭＳ Ｐゴシック" pitchFamily="-107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+mn-cs"/>
              </a:defRPr>
            </a:lvl9pPr>
          </a:lstStyle>
          <a:p>
            <a:fld id="{EDF96A80-E60D-4A4E-AB48-7F355FF0C8D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4233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88" y="993153"/>
            <a:ext cx="8424862" cy="3738838"/>
          </a:xfrm>
        </p:spPr>
        <p:txBody>
          <a:bodyPr/>
          <a:lstStyle>
            <a:lvl1pPr marL="179386" indent="-179386">
              <a:buClr>
                <a:srgbClr val="C9122B"/>
              </a:buClr>
              <a:buFont typeface="Wingdings" panose="05000000000000000000" pitchFamily="2" charset="2"/>
              <a:buChar char="§"/>
              <a:defRPr/>
            </a:lvl1pPr>
            <a:lvl2pPr marL="347659" indent="-166686">
              <a:buClr>
                <a:srgbClr val="C9122B"/>
              </a:buClr>
              <a:buFont typeface="Wingdings" panose="05000000000000000000" pitchFamily="2" charset="2"/>
              <a:buChar char="§"/>
              <a:defRPr/>
            </a:lvl2pPr>
            <a:lvl3pPr marL="538158" indent="-188911">
              <a:buClr>
                <a:srgbClr val="C9122B"/>
              </a:buClr>
              <a:buFont typeface="Wingdings" panose="05000000000000000000" pitchFamily="2" charset="2"/>
              <a:buChar char="§"/>
              <a:defRPr/>
            </a:lvl3pPr>
            <a:lvl4pPr marL="712781" indent="-173037">
              <a:buClr>
                <a:srgbClr val="C9122B"/>
              </a:buClr>
              <a:buFont typeface="Wingdings" panose="05000000000000000000" pitchFamily="2" charset="2"/>
              <a:buChar char="§"/>
              <a:defRPr sz="1800"/>
            </a:lvl4pPr>
            <a:lvl5pPr marL="898516" indent="-184148">
              <a:buClr>
                <a:srgbClr val="C9122B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3"/>
          <p:cNvSpPr txBox="1">
            <a:spLocks/>
          </p:cNvSpPr>
          <p:nvPr userDrawn="1"/>
        </p:nvSpPr>
        <p:spPr>
          <a:xfrm>
            <a:off x="6551358" y="4762351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GB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ＭＳ Ｐゴシック" pitchFamily="-107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+mn-cs"/>
              </a:defRPr>
            </a:lvl9pPr>
          </a:lstStyle>
          <a:p>
            <a:fld id="{EDF96A80-E60D-4A4E-AB48-7F355FF0C8D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8665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6184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583CB7C-E856-982C-ED07-126E44B819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1260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3" y="1493385"/>
            <a:ext cx="8069263" cy="454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GB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951775"/>
            <a:ext cx="8070850" cy="2726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GB" alt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6551358" y="4762351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GB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ＭＳ Ｐゴシック" pitchFamily="-107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+mn-cs"/>
              </a:defRPr>
            </a:lvl9pPr>
          </a:lstStyle>
          <a:p>
            <a:fld id="{EDF96A80-E60D-4A4E-AB48-7F355FF0C8D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-110" charset="0"/>
          <a:ea typeface="ＭＳ Ｐゴシック" pitchFamily="-65" charset="-128"/>
          <a:cs typeface="ＭＳ Ｐゴシック" pitchFamily="-65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-110" charset="0"/>
          <a:ea typeface="ＭＳ Ｐゴシック" pitchFamily="-65" charset="-128"/>
          <a:cs typeface="ＭＳ Ｐゴシック" pitchFamily="-65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-110" charset="0"/>
          <a:ea typeface="ＭＳ Ｐゴシック" pitchFamily="-65" charset="-128"/>
          <a:cs typeface="ＭＳ Ｐゴシック" pitchFamily="-65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-110" charset="0"/>
          <a:ea typeface="ＭＳ Ｐゴシック" pitchFamily="-65" charset="-128"/>
          <a:cs typeface="ＭＳ Ｐゴシック" pitchFamily="-65" charset="-128"/>
        </a:defRPr>
      </a:lvl5pPr>
      <a:lvl6pPr marL="457196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pitchFamily="-110" charset="0"/>
        </a:defRPr>
      </a:lvl6pPr>
      <a:lvl7pPr marL="914391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pitchFamily="-110" charset="0"/>
        </a:defRPr>
      </a:lvl7pPr>
      <a:lvl8pPr marL="1371587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pitchFamily="-110" charset="0"/>
        </a:defRPr>
      </a:lvl8pPr>
      <a:lvl9pPr marL="1828782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pitchFamily="-110" charset="0"/>
        </a:defRPr>
      </a:lvl9pPr>
    </p:titleStyle>
    <p:bodyStyle>
      <a:lvl1pPr marL="179386" indent="-179386" algn="l" rtl="0" eaLnBrk="1" fontAlgn="base" hangingPunct="1">
        <a:spcBef>
          <a:spcPct val="0"/>
        </a:spcBef>
        <a:spcAft>
          <a:spcPct val="0"/>
        </a:spcAft>
        <a:buClr>
          <a:srgbClr val="C9122B"/>
        </a:buClr>
        <a:buSzPct val="90000"/>
        <a:buFont typeface="Lucida Grande"/>
        <a:buChar char="■"/>
        <a:defRPr sz="24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347659" indent="-166686" algn="l" rtl="0" eaLnBrk="1" fontAlgn="base" hangingPunct="1">
        <a:spcBef>
          <a:spcPct val="0"/>
        </a:spcBef>
        <a:spcAft>
          <a:spcPct val="0"/>
        </a:spcAft>
        <a:buClr>
          <a:srgbClr val="C9122B"/>
        </a:buClr>
        <a:buFont typeface="Lucida Grande"/>
        <a:buChar char="■"/>
        <a:defRPr sz="2200">
          <a:solidFill>
            <a:schemeClr val="tx1"/>
          </a:solidFill>
          <a:latin typeface="+mn-lt"/>
          <a:ea typeface="ＭＳ Ｐゴシック" pitchFamily="-110" charset="-128"/>
        </a:defRPr>
      </a:lvl2pPr>
      <a:lvl3pPr marL="538158" indent="-188911" algn="l" rtl="0" eaLnBrk="1" fontAlgn="base" hangingPunct="1">
        <a:spcBef>
          <a:spcPct val="0"/>
        </a:spcBef>
        <a:spcAft>
          <a:spcPct val="0"/>
        </a:spcAft>
        <a:buClr>
          <a:srgbClr val="C9122B"/>
        </a:buClr>
        <a:buSzPct val="108000"/>
        <a:buFont typeface="Lucida Grande"/>
        <a:buChar char="■"/>
        <a:defRPr sz="2000">
          <a:solidFill>
            <a:schemeClr val="tx1"/>
          </a:solidFill>
          <a:latin typeface="+mn-lt"/>
          <a:ea typeface="ＭＳ Ｐゴシック" pitchFamily="-110" charset="-128"/>
        </a:defRPr>
      </a:lvl3pPr>
      <a:lvl4pPr marL="712781" indent="-173037" algn="l" rtl="0" eaLnBrk="1" fontAlgn="base" hangingPunct="1">
        <a:spcBef>
          <a:spcPct val="0"/>
        </a:spcBef>
        <a:spcAft>
          <a:spcPct val="0"/>
        </a:spcAft>
        <a:buClr>
          <a:srgbClr val="C9122B"/>
        </a:buClr>
        <a:buSzPct val="115000"/>
        <a:buFont typeface="Lucida Grande"/>
        <a:buChar char="■"/>
        <a:defRPr sz="1800">
          <a:solidFill>
            <a:schemeClr val="tx1"/>
          </a:solidFill>
          <a:latin typeface="+mn-lt"/>
          <a:ea typeface="ＭＳ Ｐゴシック" pitchFamily="-110" charset="-128"/>
        </a:defRPr>
      </a:lvl4pPr>
      <a:lvl5pPr marL="898516" indent="-184148" algn="l" rtl="0" eaLnBrk="1" fontAlgn="base" hangingPunct="1">
        <a:spcBef>
          <a:spcPct val="0"/>
        </a:spcBef>
        <a:spcAft>
          <a:spcPct val="0"/>
        </a:spcAft>
        <a:buClr>
          <a:srgbClr val="C9122B"/>
        </a:buClr>
        <a:buSzPct val="130000"/>
        <a:buFont typeface="Lucida Grande"/>
        <a:buChar char="■"/>
        <a:defRPr sz="1600">
          <a:solidFill>
            <a:schemeClr val="tx1"/>
          </a:solidFill>
          <a:latin typeface="+mn-lt"/>
          <a:ea typeface="ＭＳ Ｐゴシック" pitchFamily="-110" charset="-128"/>
        </a:defRPr>
      </a:lvl5pPr>
      <a:lvl6pPr marL="1355711" indent="-184148" algn="l" rtl="0" eaLnBrk="1" fontAlgn="base" hangingPunct="1">
        <a:spcBef>
          <a:spcPct val="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  <a:ea typeface="ＭＳ Ｐゴシック" pitchFamily="-110" charset="-128"/>
        </a:defRPr>
      </a:lvl6pPr>
      <a:lvl7pPr marL="1812907" indent="-184148" algn="l" rtl="0" eaLnBrk="1" fontAlgn="base" hangingPunct="1">
        <a:spcBef>
          <a:spcPct val="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  <a:ea typeface="ＭＳ Ｐゴシック" pitchFamily="-110" charset="-128"/>
        </a:defRPr>
      </a:lvl7pPr>
      <a:lvl8pPr marL="2270102" indent="-184148" algn="l" rtl="0" eaLnBrk="1" fontAlgn="base" hangingPunct="1">
        <a:spcBef>
          <a:spcPct val="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  <a:ea typeface="ＭＳ Ｐゴシック" pitchFamily="-110" charset="-128"/>
        </a:defRPr>
      </a:lvl8pPr>
      <a:lvl9pPr marL="2727298" indent="-184148" algn="l" rtl="0" eaLnBrk="1" fontAlgn="base" hangingPunct="1">
        <a:spcBef>
          <a:spcPct val="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2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3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68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3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61E57-9D22-2ACA-D64B-F4A904514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IN2002 Data Structures and Algorithms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E6C85-C768-5E9D-C83D-24F2324FC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Lecture 4 – Other Linked Lists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635071-9A80-3CC2-B40F-B7B764CA11F4}"/>
              </a:ext>
            </a:extLst>
          </p:cNvPr>
          <p:cNvSpPr txBox="1"/>
          <p:nvPr/>
        </p:nvSpPr>
        <p:spPr>
          <a:xfrm>
            <a:off x="4283968" y="3795886"/>
            <a:ext cx="4248472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Dr Cristina Gacek</a:t>
            </a:r>
            <a:endParaRPr lang="x-none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Term</a:t>
            </a:r>
            <a:r>
              <a:rPr lang="x-none" dirty="0">
                <a:solidFill>
                  <a:schemeClr val="bg1"/>
                </a:solidFill>
              </a:rPr>
              <a:t> </a:t>
            </a:r>
            <a:r>
              <a:rPr lang="en-GB" dirty="0">
                <a:solidFill>
                  <a:schemeClr val="bg1"/>
                </a:solidFill>
              </a:rPr>
              <a:t>1</a:t>
            </a:r>
            <a:r>
              <a:rPr lang="x-none" dirty="0">
                <a:solidFill>
                  <a:schemeClr val="bg1"/>
                </a:solidFill>
              </a:rPr>
              <a:t>, 20</a:t>
            </a:r>
            <a:r>
              <a:rPr lang="en-GB" dirty="0">
                <a:solidFill>
                  <a:schemeClr val="bg1"/>
                </a:solidFill>
              </a:rPr>
              <a:t>25</a:t>
            </a:r>
            <a:r>
              <a:rPr lang="x-none" dirty="0">
                <a:solidFill>
                  <a:schemeClr val="bg1"/>
                </a:solidFill>
              </a:rPr>
              <a:t>/</a:t>
            </a:r>
            <a:r>
              <a:rPr lang="en-GB" dirty="0">
                <a:solidFill>
                  <a:schemeClr val="bg1"/>
                </a:solidFill>
              </a:rPr>
              <a:t>26</a:t>
            </a:r>
            <a:r>
              <a:rPr lang="x-none" dirty="0">
                <a:solidFill>
                  <a:schemeClr val="bg1"/>
                </a:solidFill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222414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221" y="735552"/>
            <a:ext cx="8423206" cy="648072"/>
          </a:xfrm>
        </p:spPr>
        <p:txBody>
          <a:bodyPr/>
          <a:lstStyle/>
          <a:p>
            <a:r>
              <a:rPr lang="en-GB" dirty="0"/>
              <a:t>Evaluation of links  </a:t>
            </a:r>
            <a:endParaRPr lang="en-GB" dirty="0">
              <a:solidFill>
                <a:srgbClr val="00B0F0"/>
              </a:solidFill>
            </a:endParaRPr>
          </a:p>
        </p:txBody>
      </p:sp>
      <p:grpSp>
        <p:nvGrpSpPr>
          <p:cNvPr id="4" name="Group 3" descr="The figure shows a linked list, with three nodes. There are two pointers, p and q, pointing to a node with info 5, which in turn has a pointer to a node with info 8, that in turn has a pointer to a node with info 3 and a null pointer.">
            <a:extLst>
              <a:ext uri="{FF2B5EF4-FFF2-40B4-BE49-F238E27FC236}">
                <a16:creationId xmlns:a16="http://schemas.microsoft.com/office/drawing/2014/main" id="{9098583D-E048-5532-A25F-0DF6893699EA}"/>
              </a:ext>
            </a:extLst>
          </p:cNvPr>
          <p:cNvGrpSpPr/>
          <p:nvPr/>
        </p:nvGrpSpPr>
        <p:grpSpPr>
          <a:xfrm>
            <a:off x="1029789" y="1522940"/>
            <a:ext cx="6461398" cy="830636"/>
            <a:chOff x="1029789" y="1522940"/>
            <a:chExt cx="6461398" cy="83063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38DFA4CF-DFD5-3EA4-898D-E1908A542938}"/>
                </a:ext>
              </a:extLst>
            </p:cNvPr>
            <p:cNvGrpSpPr/>
            <p:nvPr/>
          </p:nvGrpSpPr>
          <p:grpSpPr>
            <a:xfrm>
              <a:off x="2447692" y="1534147"/>
              <a:ext cx="5043495" cy="781056"/>
              <a:chOff x="2447692" y="1534147"/>
              <a:chExt cx="5043495" cy="781056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59198EB1-7861-4227-92EB-2D89C5FA2D04}"/>
                  </a:ext>
                </a:extLst>
              </p:cNvPr>
              <p:cNvSpPr/>
              <p:nvPr/>
            </p:nvSpPr>
            <p:spPr>
              <a:xfrm>
                <a:off x="2447692" y="1534147"/>
                <a:ext cx="751159" cy="271672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prstDash val="solid"/>
              </a:ln>
            </p:spPr>
            <p:txBody>
              <a:bodyPr vert="horz" lIns="0" tIns="0" rIns="0" bIns="0" anchor="ctr" anchorCtr="1" compatLnSpc="0"/>
              <a:lstStyle>
                <a:defPPr lvl="0">
                  <a:buClr>
                    <a:srgbClr val="000000"/>
                  </a:buClr>
                  <a:buSzPct val="100000"/>
                  <a:buFont typeface="Arial" pitchFamily="34"/>
                  <a:buNone/>
                </a:defPPr>
                <a:lvl1pPr lvl="0">
                  <a:buClr>
                    <a:srgbClr val="000000"/>
                  </a:buClr>
                  <a:buSzPct val="100000"/>
                  <a:buFont typeface="Arial" pitchFamily="34"/>
                  <a:buChar char="•"/>
                </a:lvl1pPr>
                <a:lvl2pPr lvl="1">
                  <a:buClr>
                    <a:srgbClr val="000000"/>
                  </a:buClr>
                  <a:buSzPct val="100000"/>
                  <a:buFont typeface="Arial" pitchFamily="34"/>
                  <a:buChar char="•"/>
                </a:lvl2pPr>
                <a:lvl3pPr lvl="2">
                  <a:buClr>
                    <a:srgbClr val="000000"/>
                  </a:buClr>
                  <a:buSzPct val="100000"/>
                  <a:buFont typeface="Arial" pitchFamily="34"/>
                  <a:buChar char="•"/>
                </a:lvl3pPr>
                <a:lvl4pPr lvl="3">
                  <a:buClr>
                    <a:srgbClr val="000000"/>
                  </a:buClr>
                  <a:buSzPct val="100000"/>
                  <a:buFont typeface="Arial" pitchFamily="34"/>
                  <a:buChar char="•"/>
                </a:lvl4pPr>
                <a:lvl5pPr lvl="4">
                  <a:buClr>
                    <a:srgbClr val="000000"/>
                  </a:buClr>
                  <a:buSzPct val="100000"/>
                  <a:buFont typeface="Arial" pitchFamily="34"/>
                  <a:buChar char="•"/>
                </a:lvl5pPr>
                <a:lvl6pPr lvl="5">
                  <a:buClr>
                    <a:srgbClr val="000000"/>
                  </a:buClr>
                  <a:buSzPct val="100000"/>
                  <a:buFont typeface="Arial" pitchFamily="34"/>
                  <a:buChar char="•"/>
                </a:lvl6pPr>
                <a:lvl7pPr lvl="6">
                  <a:buClr>
                    <a:srgbClr val="000000"/>
                  </a:buClr>
                  <a:buSzPct val="100000"/>
                  <a:buFont typeface="Arial" pitchFamily="34"/>
                  <a:buChar char="•"/>
                </a:lvl7pPr>
                <a:lvl8pPr lvl="7">
                  <a:buClr>
                    <a:srgbClr val="000000"/>
                  </a:buClr>
                  <a:buSzPct val="100000"/>
                  <a:buFont typeface="Arial" pitchFamily="34"/>
                  <a:buChar char="•"/>
                </a:lvl8pPr>
                <a:lvl9pPr lvl="8">
                  <a:buClr>
                    <a:srgbClr val="000000"/>
                  </a:buClr>
                  <a:buSzPct val="100000"/>
                  <a:buFont typeface="Arial" pitchFamily="34"/>
                  <a:buChar char="•"/>
                </a:lvl9pPr>
              </a:lstStyle>
              <a:p>
                <a:pPr marL="0" marR="0" lvl="0" indent="0" algn="l" rtl="0" hangingPunct="0">
                  <a:lnSpc>
                    <a:spcPct val="100000"/>
                  </a:lnSpc>
                  <a:spcBef>
                    <a:spcPts val="283"/>
                  </a:spcBef>
                  <a:spcAft>
                    <a:spcPts val="0"/>
                  </a:spcAft>
                  <a:buNone/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en-GB" sz="24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34"/>
                  <a:ea typeface="Andale Sans UI" pitchFamily="2"/>
                  <a:cs typeface="Tahoma" pitchFamily="2"/>
                </a:endParaRPr>
              </a:p>
            </p:txBody>
          </p: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2D20486A-E8F0-4126-ADDD-BCF6DBA96417}"/>
                  </a:ext>
                </a:extLst>
              </p:cNvPr>
              <p:cNvCxnSpPr/>
              <p:nvPr/>
            </p:nvCxnSpPr>
            <p:spPr>
              <a:xfrm>
                <a:off x="2823271" y="1669983"/>
                <a:ext cx="1055199" cy="271671"/>
              </a:xfrm>
              <a:prstGeom prst="straightConnector1">
                <a:avLst/>
              </a:prstGeom>
              <a:noFill/>
              <a:ln w="25400">
                <a:solidFill>
                  <a:srgbClr val="000000"/>
                </a:solidFill>
                <a:prstDash val="solid"/>
                <a:headEnd type="oval"/>
                <a:tailEnd type="triangle"/>
              </a:ln>
            </p:spPr>
          </p:cxn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F41A8F3A-1587-48D9-8B00-3E3E98C21DAB}"/>
                  </a:ext>
                </a:extLst>
              </p:cNvPr>
              <p:cNvSpPr/>
              <p:nvPr/>
            </p:nvSpPr>
            <p:spPr>
              <a:xfrm>
                <a:off x="3878470" y="1941653"/>
                <a:ext cx="751159" cy="305630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prstDash val="solid"/>
              </a:ln>
            </p:spPr>
            <p:txBody>
              <a:bodyPr vert="horz" lIns="0" tIns="0" rIns="0" bIns="0" anchor="ctr" anchorCtr="1" compatLnSpc="0"/>
              <a:lstStyle>
                <a:defPPr lvl="0">
                  <a:buClr>
                    <a:srgbClr val="000000"/>
                  </a:buClr>
                  <a:buSzPct val="100000"/>
                  <a:buFont typeface="Arial" pitchFamily="34"/>
                  <a:buNone/>
                </a:defPPr>
                <a:lvl1pPr lvl="0">
                  <a:buClr>
                    <a:srgbClr val="000000"/>
                  </a:buClr>
                  <a:buSzPct val="100000"/>
                  <a:buFont typeface="Arial" pitchFamily="34"/>
                  <a:buChar char="•"/>
                </a:lvl1pPr>
                <a:lvl2pPr lvl="1">
                  <a:buClr>
                    <a:srgbClr val="000000"/>
                  </a:buClr>
                  <a:buSzPct val="100000"/>
                  <a:buFont typeface="Arial" pitchFamily="34"/>
                  <a:buChar char="•"/>
                </a:lvl2pPr>
                <a:lvl3pPr lvl="2">
                  <a:buClr>
                    <a:srgbClr val="000000"/>
                  </a:buClr>
                  <a:buSzPct val="100000"/>
                  <a:buFont typeface="Arial" pitchFamily="34"/>
                  <a:buChar char="•"/>
                </a:lvl3pPr>
                <a:lvl4pPr lvl="3">
                  <a:buClr>
                    <a:srgbClr val="000000"/>
                  </a:buClr>
                  <a:buSzPct val="100000"/>
                  <a:buFont typeface="Arial" pitchFamily="34"/>
                  <a:buChar char="•"/>
                </a:lvl4pPr>
                <a:lvl5pPr lvl="4">
                  <a:buClr>
                    <a:srgbClr val="000000"/>
                  </a:buClr>
                  <a:buSzPct val="100000"/>
                  <a:buFont typeface="Arial" pitchFamily="34"/>
                  <a:buChar char="•"/>
                </a:lvl5pPr>
                <a:lvl6pPr lvl="5">
                  <a:buClr>
                    <a:srgbClr val="000000"/>
                  </a:buClr>
                  <a:buSzPct val="100000"/>
                  <a:buFont typeface="Arial" pitchFamily="34"/>
                  <a:buChar char="•"/>
                </a:lvl6pPr>
                <a:lvl7pPr lvl="6">
                  <a:buClr>
                    <a:srgbClr val="000000"/>
                  </a:buClr>
                  <a:buSzPct val="100000"/>
                  <a:buFont typeface="Arial" pitchFamily="34"/>
                  <a:buChar char="•"/>
                </a:lvl7pPr>
                <a:lvl8pPr lvl="7">
                  <a:buClr>
                    <a:srgbClr val="000000"/>
                  </a:buClr>
                  <a:buSzPct val="100000"/>
                  <a:buFont typeface="Arial" pitchFamily="34"/>
                  <a:buChar char="•"/>
                </a:lvl8pPr>
                <a:lvl9pPr lvl="8">
                  <a:buClr>
                    <a:srgbClr val="000000"/>
                  </a:buClr>
                  <a:buSzPct val="100000"/>
                  <a:buFont typeface="Arial" pitchFamily="34"/>
                  <a:buChar char="•"/>
                </a:lvl9pPr>
              </a:lstStyle>
              <a:p>
                <a:pPr marL="0" marR="0" lvl="0" indent="0" algn="l" rtl="0" hangingPunct="0">
                  <a:lnSpc>
                    <a:spcPct val="100000"/>
                  </a:lnSpc>
                  <a:spcBef>
                    <a:spcPts val="283"/>
                  </a:spcBef>
                  <a:spcAft>
                    <a:spcPts val="0"/>
                  </a:spcAft>
                  <a:buNone/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en-GB" sz="24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34"/>
                  <a:ea typeface="Andale Sans UI" pitchFamily="2"/>
                  <a:cs typeface="Tahoma" pitchFamily="2"/>
                </a:endParaRPr>
              </a:p>
            </p:txBody>
          </p: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C8E49D35-2160-4289-9AA8-7059075A6240}"/>
                  </a:ext>
                </a:extLst>
              </p:cNvPr>
              <p:cNvCxnSpPr/>
              <p:nvPr/>
            </p:nvCxnSpPr>
            <p:spPr>
              <a:xfrm flipV="1">
                <a:off x="4254050" y="1941653"/>
                <a:ext cx="1055199" cy="152816"/>
              </a:xfrm>
              <a:prstGeom prst="straightConnector1">
                <a:avLst/>
              </a:prstGeom>
              <a:noFill/>
              <a:ln w="25400">
                <a:solidFill>
                  <a:srgbClr val="000000"/>
                </a:solidFill>
                <a:prstDash val="solid"/>
                <a:headEnd type="oval"/>
                <a:tailEnd type="triangle"/>
              </a:ln>
            </p:spPr>
          </p:cxn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D89595F5-F590-4D95-9563-A45EB66E4996}"/>
                  </a:ext>
                </a:extLst>
              </p:cNvPr>
              <p:cNvSpPr/>
              <p:nvPr/>
            </p:nvSpPr>
            <p:spPr>
              <a:xfrm>
                <a:off x="3878470" y="1636024"/>
                <a:ext cx="751159" cy="305630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prstDash val="solid"/>
              </a:ln>
            </p:spPr>
            <p:txBody>
              <a:bodyPr vert="horz" lIns="0" tIns="0" rIns="0" bIns="0" anchor="ctr" anchorCtr="1" compatLnSpc="0"/>
              <a:lstStyle>
                <a:defPPr lvl="0">
                  <a:buClr>
                    <a:srgbClr val="000000"/>
                  </a:buClr>
                  <a:buSzPct val="100000"/>
                  <a:buFont typeface="Arial" pitchFamily="34"/>
                  <a:buNone/>
                </a:defPPr>
                <a:lvl1pPr lvl="0">
                  <a:buClr>
                    <a:srgbClr val="000000"/>
                  </a:buClr>
                  <a:buSzPct val="100000"/>
                  <a:buFont typeface="Arial" pitchFamily="34"/>
                  <a:buChar char="•"/>
                </a:lvl1pPr>
                <a:lvl2pPr lvl="1">
                  <a:buClr>
                    <a:srgbClr val="000000"/>
                  </a:buClr>
                  <a:buSzPct val="100000"/>
                  <a:buFont typeface="Arial" pitchFamily="34"/>
                  <a:buChar char="•"/>
                </a:lvl2pPr>
                <a:lvl3pPr lvl="2">
                  <a:buClr>
                    <a:srgbClr val="000000"/>
                  </a:buClr>
                  <a:buSzPct val="100000"/>
                  <a:buFont typeface="Arial" pitchFamily="34"/>
                  <a:buChar char="•"/>
                </a:lvl3pPr>
                <a:lvl4pPr lvl="3">
                  <a:buClr>
                    <a:srgbClr val="000000"/>
                  </a:buClr>
                  <a:buSzPct val="100000"/>
                  <a:buFont typeface="Arial" pitchFamily="34"/>
                  <a:buChar char="•"/>
                </a:lvl4pPr>
                <a:lvl5pPr lvl="4">
                  <a:buClr>
                    <a:srgbClr val="000000"/>
                  </a:buClr>
                  <a:buSzPct val="100000"/>
                  <a:buFont typeface="Arial" pitchFamily="34"/>
                  <a:buChar char="•"/>
                </a:lvl5pPr>
                <a:lvl6pPr lvl="5">
                  <a:buClr>
                    <a:srgbClr val="000000"/>
                  </a:buClr>
                  <a:buSzPct val="100000"/>
                  <a:buFont typeface="Arial" pitchFamily="34"/>
                  <a:buChar char="•"/>
                </a:lvl6pPr>
                <a:lvl7pPr lvl="6">
                  <a:buClr>
                    <a:srgbClr val="000000"/>
                  </a:buClr>
                  <a:buSzPct val="100000"/>
                  <a:buFont typeface="Arial" pitchFamily="34"/>
                  <a:buChar char="•"/>
                </a:lvl7pPr>
                <a:lvl8pPr lvl="7">
                  <a:buClr>
                    <a:srgbClr val="000000"/>
                  </a:buClr>
                  <a:buSzPct val="100000"/>
                  <a:buFont typeface="Arial" pitchFamily="34"/>
                  <a:buChar char="•"/>
                </a:lvl8pPr>
                <a:lvl9pPr lvl="8">
                  <a:buClr>
                    <a:srgbClr val="000000"/>
                  </a:buClr>
                  <a:buSzPct val="100000"/>
                  <a:buFont typeface="Arial" pitchFamily="34"/>
                  <a:buChar char="•"/>
                </a:lvl9pPr>
              </a:lstStyle>
              <a:p>
                <a:pPr marL="0" marR="0" lvl="0" indent="0" algn="ctr" rtl="0" hangingPunct="0">
                  <a:lnSpc>
                    <a:spcPct val="100000"/>
                  </a:lnSpc>
                  <a:spcBef>
                    <a:spcPts val="283"/>
                  </a:spcBef>
                  <a:spcAft>
                    <a:spcPts val="0"/>
                  </a:spcAft>
                  <a:buNone/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r>
                  <a:rPr lang="en-GB" sz="2200" b="0" i="0" u="none" strike="noStrike" baseline="0">
                    <a:ln>
                      <a:noFill/>
                    </a:ln>
                    <a:solidFill>
                      <a:srgbClr val="000000"/>
                    </a:solidFill>
                    <a:latin typeface="Courier New" pitchFamily="49"/>
                    <a:ea typeface="Andale Sans UI" pitchFamily="2"/>
                    <a:cs typeface="Tahoma" pitchFamily="2"/>
                  </a:rPr>
                  <a:t>5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07FE797F-D3AB-4B3D-9EF3-87C35787D91E}"/>
                  </a:ext>
                </a:extLst>
              </p:cNvPr>
              <p:cNvSpPr/>
              <p:nvPr/>
            </p:nvSpPr>
            <p:spPr>
              <a:xfrm>
                <a:off x="5309249" y="1941653"/>
                <a:ext cx="751159" cy="305630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prstDash val="solid"/>
              </a:ln>
            </p:spPr>
            <p:txBody>
              <a:bodyPr vert="horz" lIns="0" tIns="0" rIns="0" bIns="0" anchor="ctr" anchorCtr="1" compatLnSpc="0"/>
              <a:lstStyle>
                <a:defPPr lvl="0">
                  <a:buClr>
                    <a:srgbClr val="000000"/>
                  </a:buClr>
                  <a:buSzPct val="100000"/>
                  <a:buFont typeface="Arial" pitchFamily="34"/>
                  <a:buNone/>
                </a:defPPr>
                <a:lvl1pPr lvl="0">
                  <a:buClr>
                    <a:srgbClr val="000000"/>
                  </a:buClr>
                  <a:buSzPct val="100000"/>
                  <a:buFont typeface="Arial" pitchFamily="34"/>
                  <a:buChar char="•"/>
                </a:lvl1pPr>
                <a:lvl2pPr lvl="1">
                  <a:buClr>
                    <a:srgbClr val="000000"/>
                  </a:buClr>
                  <a:buSzPct val="100000"/>
                  <a:buFont typeface="Arial" pitchFamily="34"/>
                  <a:buChar char="•"/>
                </a:lvl2pPr>
                <a:lvl3pPr lvl="2">
                  <a:buClr>
                    <a:srgbClr val="000000"/>
                  </a:buClr>
                  <a:buSzPct val="100000"/>
                  <a:buFont typeface="Arial" pitchFamily="34"/>
                  <a:buChar char="•"/>
                </a:lvl3pPr>
                <a:lvl4pPr lvl="3">
                  <a:buClr>
                    <a:srgbClr val="000000"/>
                  </a:buClr>
                  <a:buSzPct val="100000"/>
                  <a:buFont typeface="Arial" pitchFamily="34"/>
                  <a:buChar char="•"/>
                </a:lvl4pPr>
                <a:lvl5pPr lvl="4">
                  <a:buClr>
                    <a:srgbClr val="000000"/>
                  </a:buClr>
                  <a:buSzPct val="100000"/>
                  <a:buFont typeface="Arial" pitchFamily="34"/>
                  <a:buChar char="•"/>
                </a:lvl5pPr>
                <a:lvl6pPr lvl="5">
                  <a:buClr>
                    <a:srgbClr val="000000"/>
                  </a:buClr>
                  <a:buSzPct val="100000"/>
                  <a:buFont typeface="Arial" pitchFamily="34"/>
                  <a:buChar char="•"/>
                </a:lvl6pPr>
                <a:lvl7pPr lvl="6">
                  <a:buClr>
                    <a:srgbClr val="000000"/>
                  </a:buClr>
                  <a:buSzPct val="100000"/>
                  <a:buFont typeface="Arial" pitchFamily="34"/>
                  <a:buChar char="•"/>
                </a:lvl7pPr>
                <a:lvl8pPr lvl="7">
                  <a:buClr>
                    <a:srgbClr val="000000"/>
                  </a:buClr>
                  <a:buSzPct val="100000"/>
                  <a:buFont typeface="Arial" pitchFamily="34"/>
                  <a:buChar char="•"/>
                </a:lvl8pPr>
                <a:lvl9pPr lvl="8">
                  <a:buClr>
                    <a:srgbClr val="000000"/>
                  </a:buClr>
                  <a:buSzPct val="100000"/>
                  <a:buFont typeface="Arial" pitchFamily="34"/>
                  <a:buChar char="•"/>
                </a:lvl9pPr>
              </a:lstStyle>
              <a:p>
                <a:pPr marL="0" marR="0" lvl="0" indent="0" algn="l" rtl="0" hangingPunct="0">
                  <a:lnSpc>
                    <a:spcPct val="100000"/>
                  </a:lnSpc>
                  <a:spcBef>
                    <a:spcPts val="283"/>
                  </a:spcBef>
                  <a:spcAft>
                    <a:spcPts val="0"/>
                  </a:spcAft>
                  <a:buNone/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en-GB" sz="24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34"/>
                  <a:ea typeface="Andale Sans UI" pitchFamily="2"/>
                  <a:cs typeface="Tahoma" pitchFamily="2"/>
                </a:endParaRP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ADF836E7-847C-42E4-8B10-A85F80ABF049}"/>
                  </a:ext>
                </a:extLst>
              </p:cNvPr>
              <p:cNvSpPr/>
              <p:nvPr/>
            </p:nvSpPr>
            <p:spPr>
              <a:xfrm>
                <a:off x="5309249" y="1636024"/>
                <a:ext cx="751159" cy="305630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prstDash val="solid"/>
              </a:ln>
            </p:spPr>
            <p:txBody>
              <a:bodyPr vert="horz" lIns="0" tIns="0" rIns="0" bIns="0" anchor="ctr" anchorCtr="1" compatLnSpc="0"/>
              <a:lstStyle>
                <a:defPPr lvl="0">
                  <a:buClr>
                    <a:srgbClr val="000000"/>
                  </a:buClr>
                  <a:buSzPct val="100000"/>
                  <a:buFont typeface="Arial" pitchFamily="34"/>
                  <a:buNone/>
                </a:defPPr>
                <a:lvl1pPr lvl="0">
                  <a:buClr>
                    <a:srgbClr val="000000"/>
                  </a:buClr>
                  <a:buSzPct val="100000"/>
                  <a:buFont typeface="Arial" pitchFamily="34"/>
                  <a:buChar char="•"/>
                </a:lvl1pPr>
                <a:lvl2pPr lvl="1">
                  <a:buClr>
                    <a:srgbClr val="000000"/>
                  </a:buClr>
                  <a:buSzPct val="100000"/>
                  <a:buFont typeface="Arial" pitchFamily="34"/>
                  <a:buChar char="•"/>
                </a:lvl2pPr>
                <a:lvl3pPr lvl="2">
                  <a:buClr>
                    <a:srgbClr val="000000"/>
                  </a:buClr>
                  <a:buSzPct val="100000"/>
                  <a:buFont typeface="Arial" pitchFamily="34"/>
                  <a:buChar char="•"/>
                </a:lvl3pPr>
                <a:lvl4pPr lvl="3">
                  <a:buClr>
                    <a:srgbClr val="000000"/>
                  </a:buClr>
                  <a:buSzPct val="100000"/>
                  <a:buFont typeface="Arial" pitchFamily="34"/>
                  <a:buChar char="•"/>
                </a:lvl4pPr>
                <a:lvl5pPr lvl="4">
                  <a:buClr>
                    <a:srgbClr val="000000"/>
                  </a:buClr>
                  <a:buSzPct val="100000"/>
                  <a:buFont typeface="Arial" pitchFamily="34"/>
                  <a:buChar char="•"/>
                </a:lvl5pPr>
                <a:lvl6pPr lvl="5">
                  <a:buClr>
                    <a:srgbClr val="000000"/>
                  </a:buClr>
                  <a:buSzPct val="100000"/>
                  <a:buFont typeface="Arial" pitchFamily="34"/>
                  <a:buChar char="•"/>
                </a:lvl6pPr>
                <a:lvl7pPr lvl="6">
                  <a:buClr>
                    <a:srgbClr val="000000"/>
                  </a:buClr>
                  <a:buSzPct val="100000"/>
                  <a:buFont typeface="Arial" pitchFamily="34"/>
                  <a:buChar char="•"/>
                </a:lvl7pPr>
                <a:lvl8pPr lvl="7">
                  <a:buClr>
                    <a:srgbClr val="000000"/>
                  </a:buClr>
                  <a:buSzPct val="100000"/>
                  <a:buFont typeface="Arial" pitchFamily="34"/>
                  <a:buChar char="•"/>
                </a:lvl8pPr>
                <a:lvl9pPr lvl="8">
                  <a:buClr>
                    <a:srgbClr val="000000"/>
                  </a:buClr>
                  <a:buSzPct val="100000"/>
                  <a:buFont typeface="Arial" pitchFamily="34"/>
                  <a:buChar char="•"/>
                </a:lvl9pPr>
              </a:lstStyle>
              <a:p>
                <a:pPr marL="0" marR="0" lvl="0" indent="0" algn="ctr" rtl="0" hangingPunct="0">
                  <a:lnSpc>
                    <a:spcPct val="100000"/>
                  </a:lnSpc>
                  <a:spcBef>
                    <a:spcPts val="283"/>
                  </a:spcBef>
                  <a:spcAft>
                    <a:spcPts val="0"/>
                  </a:spcAft>
                  <a:buNone/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r>
                  <a:rPr lang="en-GB" sz="2200" b="0" i="0" u="none" strike="noStrike" baseline="0">
                    <a:ln>
                      <a:noFill/>
                    </a:ln>
                    <a:solidFill>
                      <a:srgbClr val="000000"/>
                    </a:solidFill>
                    <a:latin typeface="Courier New" pitchFamily="49"/>
                    <a:ea typeface="Andale Sans UI" pitchFamily="2"/>
                    <a:cs typeface="Tahoma" pitchFamily="2"/>
                  </a:rPr>
                  <a:t>8</a:t>
                </a:r>
              </a:p>
            </p:txBody>
          </p: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CCE1A5AE-AF5C-4C9B-B2BD-6419BB3D936F}"/>
                  </a:ext>
                </a:extLst>
              </p:cNvPr>
              <p:cNvCxnSpPr/>
              <p:nvPr/>
            </p:nvCxnSpPr>
            <p:spPr>
              <a:xfrm flipV="1">
                <a:off x="5684829" y="1941653"/>
                <a:ext cx="1055199" cy="152816"/>
              </a:xfrm>
              <a:prstGeom prst="straightConnector1">
                <a:avLst/>
              </a:prstGeom>
              <a:noFill/>
              <a:ln w="25400">
                <a:solidFill>
                  <a:srgbClr val="000000"/>
                </a:solidFill>
                <a:prstDash val="solid"/>
                <a:headEnd type="oval"/>
                <a:tailEnd type="triangle"/>
              </a:ln>
            </p:spPr>
          </p:cxn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C62D7F50-7A75-4A66-9CE0-C0E6EA51C0D3}"/>
                  </a:ext>
                </a:extLst>
              </p:cNvPr>
              <p:cNvSpPr/>
              <p:nvPr/>
            </p:nvSpPr>
            <p:spPr>
              <a:xfrm>
                <a:off x="6740028" y="1941653"/>
                <a:ext cx="751159" cy="305630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prstDash val="solid"/>
              </a:ln>
            </p:spPr>
            <p:txBody>
              <a:bodyPr vert="horz" lIns="0" tIns="0" rIns="0" bIns="0" anchor="ctr" anchorCtr="1" compatLnSpc="0"/>
              <a:lstStyle>
                <a:defPPr lvl="0">
                  <a:buClr>
                    <a:srgbClr val="000000"/>
                  </a:buClr>
                  <a:buSzPct val="100000"/>
                  <a:buFont typeface="Arial" pitchFamily="34"/>
                  <a:buNone/>
                </a:defPPr>
                <a:lvl1pPr lvl="0">
                  <a:buClr>
                    <a:srgbClr val="000000"/>
                  </a:buClr>
                  <a:buSzPct val="100000"/>
                  <a:buFont typeface="Arial" pitchFamily="34"/>
                  <a:buChar char="•"/>
                </a:lvl1pPr>
                <a:lvl2pPr lvl="1">
                  <a:buClr>
                    <a:srgbClr val="000000"/>
                  </a:buClr>
                  <a:buSzPct val="100000"/>
                  <a:buFont typeface="Arial" pitchFamily="34"/>
                  <a:buChar char="•"/>
                </a:lvl2pPr>
                <a:lvl3pPr lvl="2">
                  <a:buClr>
                    <a:srgbClr val="000000"/>
                  </a:buClr>
                  <a:buSzPct val="100000"/>
                  <a:buFont typeface="Arial" pitchFamily="34"/>
                  <a:buChar char="•"/>
                </a:lvl3pPr>
                <a:lvl4pPr lvl="3">
                  <a:buClr>
                    <a:srgbClr val="000000"/>
                  </a:buClr>
                  <a:buSzPct val="100000"/>
                  <a:buFont typeface="Arial" pitchFamily="34"/>
                  <a:buChar char="•"/>
                </a:lvl4pPr>
                <a:lvl5pPr lvl="4">
                  <a:buClr>
                    <a:srgbClr val="000000"/>
                  </a:buClr>
                  <a:buSzPct val="100000"/>
                  <a:buFont typeface="Arial" pitchFamily="34"/>
                  <a:buChar char="•"/>
                </a:lvl5pPr>
                <a:lvl6pPr lvl="5">
                  <a:buClr>
                    <a:srgbClr val="000000"/>
                  </a:buClr>
                  <a:buSzPct val="100000"/>
                  <a:buFont typeface="Arial" pitchFamily="34"/>
                  <a:buChar char="•"/>
                </a:lvl6pPr>
                <a:lvl7pPr lvl="6">
                  <a:buClr>
                    <a:srgbClr val="000000"/>
                  </a:buClr>
                  <a:buSzPct val="100000"/>
                  <a:buFont typeface="Arial" pitchFamily="34"/>
                  <a:buChar char="•"/>
                </a:lvl7pPr>
                <a:lvl8pPr lvl="7">
                  <a:buClr>
                    <a:srgbClr val="000000"/>
                  </a:buClr>
                  <a:buSzPct val="100000"/>
                  <a:buFont typeface="Arial" pitchFamily="34"/>
                  <a:buChar char="•"/>
                </a:lvl8pPr>
                <a:lvl9pPr lvl="8">
                  <a:buClr>
                    <a:srgbClr val="000000"/>
                  </a:buClr>
                  <a:buSzPct val="100000"/>
                  <a:buFont typeface="Arial" pitchFamily="34"/>
                  <a:buChar char="•"/>
                </a:lvl9pPr>
              </a:lstStyle>
              <a:p>
                <a:pPr marL="0" marR="0" lvl="0" indent="0" algn="l" rtl="0" hangingPunct="0">
                  <a:lnSpc>
                    <a:spcPct val="100000"/>
                  </a:lnSpc>
                  <a:spcBef>
                    <a:spcPts val="283"/>
                  </a:spcBef>
                  <a:spcAft>
                    <a:spcPts val="0"/>
                  </a:spcAft>
                  <a:buNone/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r>
                  <a:rPr lang="en-GB" sz="2200" b="0" i="0" u="none" strike="noStrike" baseline="0">
                    <a:ln>
                      <a:noFill/>
                    </a:ln>
                    <a:solidFill>
                      <a:srgbClr val="000000"/>
                    </a:solidFill>
                    <a:latin typeface="Courier New" pitchFamily="49"/>
                    <a:ea typeface="CourierNewPSMT" pitchFamily="50"/>
                    <a:cs typeface="CourierNewPSMT" pitchFamily="50"/>
                  </a:rPr>
                  <a:t>null</a:t>
                </a: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4981C3EB-2322-45AC-BD20-A4C35942E3DA}"/>
                  </a:ext>
                </a:extLst>
              </p:cNvPr>
              <p:cNvSpPr/>
              <p:nvPr/>
            </p:nvSpPr>
            <p:spPr>
              <a:xfrm>
                <a:off x="6740028" y="1636024"/>
                <a:ext cx="751159" cy="305630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prstDash val="solid"/>
              </a:ln>
            </p:spPr>
            <p:txBody>
              <a:bodyPr vert="horz" lIns="0" tIns="0" rIns="0" bIns="0" anchor="ctr" anchorCtr="1" compatLnSpc="0"/>
              <a:lstStyle>
                <a:defPPr lvl="0">
                  <a:buClr>
                    <a:srgbClr val="000000"/>
                  </a:buClr>
                  <a:buSzPct val="100000"/>
                  <a:buFont typeface="Arial" pitchFamily="34"/>
                  <a:buNone/>
                </a:defPPr>
                <a:lvl1pPr lvl="0">
                  <a:buClr>
                    <a:srgbClr val="000000"/>
                  </a:buClr>
                  <a:buSzPct val="100000"/>
                  <a:buFont typeface="Arial" pitchFamily="34"/>
                  <a:buChar char="•"/>
                </a:lvl1pPr>
                <a:lvl2pPr lvl="1">
                  <a:buClr>
                    <a:srgbClr val="000000"/>
                  </a:buClr>
                  <a:buSzPct val="100000"/>
                  <a:buFont typeface="Arial" pitchFamily="34"/>
                  <a:buChar char="•"/>
                </a:lvl2pPr>
                <a:lvl3pPr lvl="2">
                  <a:buClr>
                    <a:srgbClr val="000000"/>
                  </a:buClr>
                  <a:buSzPct val="100000"/>
                  <a:buFont typeface="Arial" pitchFamily="34"/>
                  <a:buChar char="•"/>
                </a:lvl3pPr>
                <a:lvl4pPr lvl="3">
                  <a:buClr>
                    <a:srgbClr val="000000"/>
                  </a:buClr>
                  <a:buSzPct val="100000"/>
                  <a:buFont typeface="Arial" pitchFamily="34"/>
                  <a:buChar char="•"/>
                </a:lvl4pPr>
                <a:lvl5pPr lvl="4">
                  <a:buClr>
                    <a:srgbClr val="000000"/>
                  </a:buClr>
                  <a:buSzPct val="100000"/>
                  <a:buFont typeface="Arial" pitchFamily="34"/>
                  <a:buChar char="•"/>
                </a:lvl5pPr>
                <a:lvl6pPr lvl="5">
                  <a:buClr>
                    <a:srgbClr val="000000"/>
                  </a:buClr>
                  <a:buSzPct val="100000"/>
                  <a:buFont typeface="Arial" pitchFamily="34"/>
                  <a:buChar char="•"/>
                </a:lvl6pPr>
                <a:lvl7pPr lvl="6">
                  <a:buClr>
                    <a:srgbClr val="000000"/>
                  </a:buClr>
                  <a:buSzPct val="100000"/>
                  <a:buFont typeface="Arial" pitchFamily="34"/>
                  <a:buChar char="•"/>
                </a:lvl7pPr>
                <a:lvl8pPr lvl="7">
                  <a:buClr>
                    <a:srgbClr val="000000"/>
                  </a:buClr>
                  <a:buSzPct val="100000"/>
                  <a:buFont typeface="Arial" pitchFamily="34"/>
                  <a:buChar char="•"/>
                </a:lvl8pPr>
                <a:lvl9pPr lvl="8">
                  <a:buClr>
                    <a:srgbClr val="000000"/>
                  </a:buClr>
                  <a:buSzPct val="100000"/>
                  <a:buFont typeface="Arial" pitchFamily="34"/>
                  <a:buChar char="•"/>
                </a:lvl9pPr>
              </a:lstStyle>
              <a:p>
                <a:pPr marL="0" marR="0" lvl="0" indent="0" algn="ctr" rtl="0" hangingPunct="0">
                  <a:lnSpc>
                    <a:spcPct val="100000"/>
                  </a:lnSpc>
                  <a:spcBef>
                    <a:spcPts val="283"/>
                  </a:spcBef>
                  <a:spcAft>
                    <a:spcPts val="0"/>
                  </a:spcAft>
                  <a:buNone/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r>
                  <a:rPr lang="en-GB" sz="2200" b="0" i="0" u="none" strike="noStrike" baseline="0">
                    <a:ln>
                      <a:noFill/>
                    </a:ln>
                    <a:solidFill>
                      <a:srgbClr val="000000"/>
                    </a:solidFill>
                    <a:latin typeface="Courier New" pitchFamily="49"/>
                    <a:ea typeface="Andale Sans UI" pitchFamily="2"/>
                    <a:cs typeface="Tahoma" pitchFamily="2"/>
                  </a:rPr>
                  <a:t>3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2FE9FA4E-2C71-4045-8C6D-8C8B5EE3989E}"/>
                  </a:ext>
                </a:extLst>
              </p:cNvPr>
              <p:cNvSpPr/>
              <p:nvPr/>
            </p:nvSpPr>
            <p:spPr>
              <a:xfrm>
                <a:off x="2447692" y="2043531"/>
                <a:ext cx="751159" cy="271672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prstDash val="solid"/>
              </a:ln>
            </p:spPr>
            <p:txBody>
              <a:bodyPr vert="horz" lIns="0" tIns="0" rIns="0" bIns="0" anchor="ctr" anchorCtr="1" compatLnSpc="0"/>
              <a:lstStyle>
                <a:defPPr lvl="0">
                  <a:buClr>
                    <a:srgbClr val="000000"/>
                  </a:buClr>
                  <a:buSzPct val="100000"/>
                  <a:buFont typeface="Arial" pitchFamily="34"/>
                  <a:buNone/>
                </a:defPPr>
                <a:lvl1pPr lvl="0">
                  <a:buClr>
                    <a:srgbClr val="000000"/>
                  </a:buClr>
                  <a:buSzPct val="100000"/>
                  <a:buFont typeface="Arial" pitchFamily="34"/>
                  <a:buChar char="•"/>
                </a:lvl1pPr>
                <a:lvl2pPr lvl="1">
                  <a:buClr>
                    <a:srgbClr val="000000"/>
                  </a:buClr>
                  <a:buSzPct val="100000"/>
                  <a:buFont typeface="Arial" pitchFamily="34"/>
                  <a:buChar char="•"/>
                </a:lvl2pPr>
                <a:lvl3pPr lvl="2">
                  <a:buClr>
                    <a:srgbClr val="000000"/>
                  </a:buClr>
                  <a:buSzPct val="100000"/>
                  <a:buFont typeface="Arial" pitchFamily="34"/>
                  <a:buChar char="•"/>
                </a:lvl3pPr>
                <a:lvl4pPr lvl="3">
                  <a:buClr>
                    <a:srgbClr val="000000"/>
                  </a:buClr>
                  <a:buSzPct val="100000"/>
                  <a:buFont typeface="Arial" pitchFamily="34"/>
                  <a:buChar char="•"/>
                </a:lvl4pPr>
                <a:lvl5pPr lvl="4">
                  <a:buClr>
                    <a:srgbClr val="000000"/>
                  </a:buClr>
                  <a:buSzPct val="100000"/>
                  <a:buFont typeface="Arial" pitchFamily="34"/>
                  <a:buChar char="•"/>
                </a:lvl5pPr>
                <a:lvl6pPr lvl="5">
                  <a:buClr>
                    <a:srgbClr val="000000"/>
                  </a:buClr>
                  <a:buSzPct val="100000"/>
                  <a:buFont typeface="Arial" pitchFamily="34"/>
                  <a:buChar char="•"/>
                </a:lvl6pPr>
                <a:lvl7pPr lvl="6">
                  <a:buClr>
                    <a:srgbClr val="000000"/>
                  </a:buClr>
                  <a:buSzPct val="100000"/>
                  <a:buFont typeface="Arial" pitchFamily="34"/>
                  <a:buChar char="•"/>
                </a:lvl7pPr>
                <a:lvl8pPr lvl="7">
                  <a:buClr>
                    <a:srgbClr val="000000"/>
                  </a:buClr>
                  <a:buSzPct val="100000"/>
                  <a:buFont typeface="Arial" pitchFamily="34"/>
                  <a:buChar char="•"/>
                </a:lvl8pPr>
                <a:lvl9pPr lvl="8">
                  <a:buClr>
                    <a:srgbClr val="000000"/>
                  </a:buClr>
                  <a:buSzPct val="100000"/>
                  <a:buFont typeface="Arial" pitchFamily="34"/>
                  <a:buChar char="•"/>
                </a:lvl9pPr>
              </a:lstStyle>
              <a:p>
                <a:pPr marL="0" marR="0" lvl="0" indent="0" algn="l" rtl="0" hangingPunct="0">
                  <a:lnSpc>
                    <a:spcPct val="100000"/>
                  </a:lnSpc>
                  <a:spcBef>
                    <a:spcPts val="283"/>
                  </a:spcBef>
                  <a:spcAft>
                    <a:spcPts val="0"/>
                  </a:spcAft>
                  <a:buNone/>
                  <a:tabLst>
                    <a:tab pos="0" algn="l"/>
                    <a:tab pos="448919" algn="l"/>
                    <a:tab pos="898199" algn="l"/>
                    <a:tab pos="1347480" algn="l"/>
                    <a:tab pos="1796760" algn="l"/>
                    <a:tab pos="2246040" algn="l"/>
                    <a:tab pos="2695320" algn="l"/>
                    <a:tab pos="3144600" algn="l"/>
                    <a:tab pos="3593880" algn="l"/>
                    <a:tab pos="4043159" algn="l"/>
                    <a:tab pos="4492440" algn="l"/>
                    <a:tab pos="4941719" algn="l"/>
                    <a:tab pos="5391000" algn="l"/>
                    <a:tab pos="5840280" algn="l"/>
                    <a:tab pos="6289560" algn="l"/>
                    <a:tab pos="6738840" algn="l"/>
                    <a:tab pos="7188120" algn="l"/>
                    <a:tab pos="7637400" algn="l"/>
                    <a:tab pos="8086679" algn="l"/>
                    <a:tab pos="8535960" algn="l"/>
                    <a:tab pos="8985240" algn="l"/>
                  </a:tabLst>
                </a:pPr>
                <a:endParaRPr lang="en-GB" sz="24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34"/>
                  <a:ea typeface="Andale Sans UI" pitchFamily="2"/>
                  <a:cs typeface="Tahoma" pitchFamily="2"/>
                </a:endParaRPr>
              </a:p>
            </p:txBody>
          </p: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E215C0C7-E67F-4000-AF36-6BFDF7E3F3F6}"/>
                  </a:ext>
                </a:extLst>
              </p:cNvPr>
              <p:cNvCxnSpPr/>
              <p:nvPr/>
            </p:nvCxnSpPr>
            <p:spPr>
              <a:xfrm flipV="1">
                <a:off x="2823271" y="1941654"/>
                <a:ext cx="1055199" cy="237714"/>
              </a:xfrm>
              <a:prstGeom prst="straightConnector1">
                <a:avLst/>
              </a:prstGeom>
              <a:noFill/>
              <a:ln w="25400">
                <a:solidFill>
                  <a:srgbClr val="000000"/>
                </a:solidFill>
                <a:prstDash val="solid"/>
                <a:headEnd type="oval"/>
                <a:tailEnd type="triangle"/>
              </a:ln>
            </p:spPr>
          </p:cxn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4E7DF29-F662-4FA4-A424-7B9D6893FF05}"/>
                </a:ext>
              </a:extLst>
            </p:cNvPr>
            <p:cNvSpPr txBox="1"/>
            <p:nvPr/>
          </p:nvSpPr>
          <p:spPr>
            <a:xfrm>
              <a:off x="1029789" y="1522940"/>
              <a:ext cx="1400017" cy="321252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0" tIns="0" rIns="0" bIns="0" compatLnSpc="0"/>
            <a:lstStyle>
              <a:defPPr lvl="0">
                <a:buClr>
                  <a:srgbClr val="000000"/>
                </a:buClr>
                <a:buSzPct val="100000"/>
                <a:buFont typeface="Arial" pitchFamily="34"/>
                <a:buNone/>
              </a:defPPr>
              <a:lvl1pPr lvl="0">
                <a:buClr>
                  <a:srgbClr val="000000"/>
                </a:buClr>
                <a:buSzPct val="100000"/>
                <a:buFont typeface="Arial" pitchFamily="34"/>
                <a:buChar char="•"/>
              </a:lvl1pPr>
              <a:lvl2pPr lvl="1">
                <a:buClr>
                  <a:srgbClr val="000000"/>
                </a:buClr>
                <a:buSzPct val="100000"/>
                <a:buFont typeface="Arial" pitchFamily="34"/>
                <a:buChar char="•"/>
              </a:lvl2pPr>
              <a:lvl3pPr lvl="2">
                <a:buClr>
                  <a:srgbClr val="000000"/>
                </a:buClr>
                <a:buSzPct val="100000"/>
                <a:buFont typeface="Arial" pitchFamily="34"/>
                <a:buChar char="•"/>
              </a:lvl3pPr>
              <a:lvl4pPr lvl="3">
                <a:buClr>
                  <a:srgbClr val="000000"/>
                </a:buClr>
                <a:buSzPct val="100000"/>
                <a:buFont typeface="Arial" pitchFamily="34"/>
                <a:buChar char="•"/>
              </a:lvl4pPr>
              <a:lvl5pPr lvl="4">
                <a:buClr>
                  <a:srgbClr val="000000"/>
                </a:buClr>
                <a:buSzPct val="100000"/>
                <a:buFont typeface="Arial" pitchFamily="34"/>
                <a:buChar char="•"/>
              </a:lvl5pPr>
              <a:lvl6pPr lvl="5">
                <a:buClr>
                  <a:srgbClr val="000000"/>
                </a:buClr>
                <a:buSzPct val="100000"/>
                <a:buFont typeface="Arial" pitchFamily="34"/>
                <a:buChar char="•"/>
              </a:lvl6pPr>
              <a:lvl7pPr lvl="6">
                <a:buClr>
                  <a:srgbClr val="000000"/>
                </a:buClr>
                <a:buSzPct val="100000"/>
                <a:buFont typeface="Arial" pitchFamily="34"/>
                <a:buChar char="•"/>
              </a:lvl7pPr>
              <a:lvl8pPr lvl="7">
                <a:buClr>
                  <a:srgbClr val="000000"/>
                </a:buClr>
                <a:buSzPct val="100000"/>
                <a:buFont typeface="Arial" pitchFamily="34"/>
                <a:buChar char="•"/>
              </a:lvl8pPr>
              <a:lvl9pPr lvl="8">
                <a:buClr>
                  <a:srgbClr val="000000"/>
                </a:buClr>
                <a:buSzPct val="100000"/>
                <a:buFont typeface="Arial" pitchFamily="34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283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2200" dirty="0">
                  <a:solidFill>
                    <a:srgbClr val="000000"/>
                  </a:solidFill>
                  <a:latin typeface="Courier New" pitchFamily="49"/>
                  <a:ea typeface="ArialMS" pitchFamily="34"/>
                  <a:cs typeface="ArialMS" pitchFamily="34"/>
                </a:rPr>
                <a:t>     </a:t>
              </a:r>
              <a:r>
                <a:rPr lang="en-GB" sz="2200" b="0" i="0" u="none" strike="noStrike" baseline="0" dirty="0">
                  <a:ln>
                    <a:noFill/>
                  </a:ln>
                  <a:solidFill>
                    <a:srgbClr val="000000"/>
                  </a:solidFill>
                  <a:latin typeface="Courier New" pitchFamily="49"/>
                  <a:ea typeface="ArialMS" pitchFamily="34"/>
                  <a:cs typeface="ArialMS" pitchFamily="34"/>
                </a:rPr>
                <a:t>p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B986AD3F-DF35-44CE-A044-176E3611B358}"/>
                </a:ext>
              </a:extLst>
            </p:cNvPr>
            <p:cNvSpPr txBox="1"/>
            <p:nvPr/>
          </p:nvSpPr>
          <p:spPr>
            <a:xfrm>
              <a:off x="1029789" y="2032324"/>
              <a:ext cx="1400017" cy="321252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0" tIns="0" rIns="0" bIns="0" compatLnSpc="0"/>
            <a:lstStyle>
              <a:defPPr lvl="0">
                <a:buClr>
                  <a:srgbClr val="000000"/>
                </a:buClr>
                <a:buSzPct val="100000"/>
                <a:buFont typeface="Arial" pitchFamily="34"/>
                <a:buNone/>
              </a:defPPr>
              <a:lvl1pPr lvl="0">
                <a:buClr>
                  <a:srgbClr val="000000"/>
                </a:buClr>
                <a:buSzPct val="100000"/>
                <a:buFont typeface="Arial" pitchFamily="34"/>
                <a:buChar char="•"/>
              </a:lvl1pPr>
              <a:lvl2pPr lvl="1">
                <a:buClr>
                  <a:srgbClr val="000000"/>
                </a:buClr>
                <a:buSzPct val="100000"/>
                <a:buFont typeface="Arial" pitchFamily="34"/>
                <a:buChar char="•"/>
              </a:lvl2pPr>
              <a:lvl3pPr lvl="2">
                <a:buClr>
                  <a:srgbClr val="000000"/>
                </a:buClr>
                <a:buSzPct val="100000"/>
                <a:buFont typeface="Arial" pitchFamily="34"/>
                <a:buChar char="•"/>
              </a:lvl3pPr>
              <a:lvl4pPr lvl="3">
                <a:buClr>
                  <a:srgbClr val="000000"/>
                </a:buClr>
                <a:buSzPct val="100000"/>
                <a:buFont typeface="Arial" pitchFamily="34"/>
                <a:buChar char="•"/>
              </a:lvl4pPr>
              <a:lvl5pPr lvl="4">
                <a:buClr>
                  <a:srgbClr val="000000"/>
                </a:buClr>
                <a:buSzPct val="100000"/>
                <a:buFont typeface="Arial" pitchFamily="34"/>
                <a:buChar char="•"/>
              </a:lvl5pPr>
              <a:lvl6pPr lvl="5">
                <a:buClr>
                  <a:srgbClr val="000000"/>
                </a:buClr>
                <a:buSzPct val="100000"/>
                <a:buFont typeface="Arial" pitchFamily="34"/>
                <a:buChar char="•"/>
              </a:lvl6pPr>
              <a:lvl7pPr lvl="6">
                <a:buClr>
                  <a:srgbClr val="000000"/>
                </a:buClr>
                <a:buSzPct val="100000"/>
                <a:buFont typeface="Arial" pitchFamily="34"/>
                <a:buChar char="•"/>
              </a:lvl7pPr>
              <a:lvl8pPr lvl="7">
                <a:buClr>
                  <a:srgbClr val="000000"/>
                </a:buClr>
                <a:buSzPct val="100000"/>
                <a:buFont typeface="Arial" pitchFamily="34"/>
                <a:buChar char="•"/>
              </a:lvl8pPr>
              <a:lvl9pPr lvl="8">
                <a:buClr>
                  <a:srgbClr val="000000"/>
                </a:buClr>
                <a:buSzPct val="100000"/>
                <a:buFont typeface="Arial" pitchFamily="34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283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2200" dirty="0">
                  <a:solidFill>
                    <a:srgbClr val="000000"/>
                  </a:solidFill>
                  <a:latin typeface="Courier New" pitchFamily="49"/>
                  <a:ea typeface="ArialMS" pitchFamily="34"/>
                  <a:cs typeface="ArialMS" pitchFamily="34"/>
                </a:rPr>
                <a:t>    </a:t>
              </a:r>
              <a:r>
                <a:rPr lang="en-GB" sz="2200" b="0" i="0" u="none" strike="noStrike" baseline="0" dirty="0">
                  <a:ln>
                    <a:noFill/>
                  </a:ln>
                  <a:solidFill>
                    <a:srgbClr val="000000"/>
                  </a:solidFill>
                  <a:latin typeface="Courier New" pitchFamily="49"/>
                  <a:ea typeface="ArialMS" pitchFamily="34"/>
                  <a:cs typeface="ArialMS" pitchFamily="34"/>
                </a:rPr>
                <a:t> q</a:t>
              </a:r>
            </a:p>
          </p:txBody>
        </p:sp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9CBB84B6-D706-4440-956B-D7AB3334DB3A}"/>
              </a:ext>
            </a:extLst>
          </p:cNvPr>
          <p:cNvSpPr txBox="1"/>
          <p:nvPr/>
        </p:nvSpPr>
        <p:spPr>
          <a:xfrm>
            <a:off x="659218" y="2747509"/>
            <a:ext cx="2950981" cy="61420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compatLnSpc="0"/>
          <a:lstStyle>
            <a:defPPr lvl="0">
              <a:buClr>
                <a:srgbClr val="000000"/>
              </a:buClr>
              <a:buSzPct val="100000"/>
              <a:buFont typeface="Arial" pitchFamily="34"/>
              <a:buNone/>
            </a:defPPr>
            <a:lvl1pPr lvl="0">
              <a:buClr>
                <a:srgbClr val="000000"/>
              </a:buClr>
              <a:buSzPct val="100000"/>
              <a:buFont typeface="Arial" pitchFamily="34"/>
              <a:buChar char="•"/>
            </a:lvl1pPr>
            <a:lvl2pPr lvl="1">
              <a:buClr>
                <a:srgbClr val="000000"/>
              </a:buClr>
              <a:buSzPct val="100000"/>
              <a:buFont typeface="Arial" pitchFamily="34"/>
              <a:buChar char="•"/>
            </a:lvl2pPr>
            <a:lvl3pPr lvl="2">
              <a:buClr>
                <a:srgbClr val="000000"/>
              </a:buClr>
              <a:buSzPct val="100000"/>
              <a:buFont typeface="Arial" pitchFamily="34"/>
              <a:buChar char="•"/>
            </a:lvl3pPr>
            <a:lvl4pPr lvl="3">
              <a:buClr>
                <a:srgbClr val="000000"/>
              </a:buClr>
              <a:buSzPct val="100000"/>
              <a:buFont typeface="Arial" pitchFamily="34"/>
              <a:buChar char="•"/>
            </a:lvl4pPr>
            <a:lvl5pPr lvl="4">
              <a:buClr>
                <a:srgbClr val="000000"/>
              </a:buClr>
              <a:buSzPct val="100000"/>
              <a:buFont typeface="Arial" pitchFamily="34"/>
              <a:buChar char="•"/>
            </a:lvl5pPr>
            <a:lvl6pPr lvl="5">
              <a:buClr>
                <a:srgbClr val="000000"/>
              </a:buClr>
              <a:buSzPct val="100000"/>
              <a:buFont typeface="Arial" pitchFamily="34"/>
              <a:buChar char="•"/>
            </a:lvl6pPr>
            <a:lvl7pPr lvl="6">
              <a:buClr>
                <a:srgbClr val="000000"/>
              </a:buClr>
              <a:buSzPct val="100000"/>
              <a:buFont typeface="Arial" pitchFamily="34"/>
              <a:buChar char="•"/>
            </a:lvl7pPr>
            <a:lvl8pPr lvl="7">
              <a:buClr>
                <a:srgbClr val="000000"/>
              </a:buClr>
              <a:buSzPct val="100000"/>
              <a:buFont typeface="Arial" pitchFamily="34"/>
              <a:buChar char="•"/>
            </a:lvl8pPr>
            <a:lvl9pPr lvl="8">
              <a:buClr>
                <a:srgbClr val="000000"/>
              </a:buClr>
              <a:buSzPct val="100000"/>
              <a:buFont typeface="Arial" pitchFamily="34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rialMS" pitchFamily="34"/>
                <a:cs typeface="ArialMS" pitchFamily="34"/>
              </a:rPr>
              <a:t>r = </a:t>
            </a:r>
            <a:r>
              <a:rPr lang="en-GB" sz="22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rialMS" pitchFamily="34"/>
                <a:cs typeface="ArialMS" pitchFamily="34"/>
              </a:rPr>
              <a:t>q.next.next</a:t>
            </a:r>
            <a:r>
              <a:rPr lang="en-GB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rialMS" pitchFamily="34"/>
                <a:cs typeface="ArialMS" pitchFamily="34"/>
              </a:rPr>
              <a:t>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2200" dirty="0">
                <a:solidFill>
                  <a:srgbClr val="000000"/>
                </a:solidFill>
                <a:latin typeface="Courier New" pitchFamily="49"/>
                <a:ea typeface="ArialMS" pitchFamily="34"/>
                <a:cs typeface="ArialMS" pitchFamily="34"/>
              </a:rPr>
              <a:t>s = </a:t>
            </a:r>
            <a:r>
              <a:rPr lang="en-GB" sz="2200" dirty="0" err="1">
                <a:solidFill>
                  <a:srgbClr val="000000"/>
                </a:solidFill>
                <a:latin typeface="Courier New" pitchFamily="49"/>
                <a:ea typeface="ArialMS" pitchFamily="34"/>
                <a:cs typeface="ArialMS" pitchFamily="34"/>
              </a:rPr>
              <a:t>p.next</a:t>
            </a:r>
            <a:r>
              <a:rPr lang="en-GB" sz="2200" dirty="0">
                <a:solidFill>
                  <a:srgbClr val="000000"/>
                </a:solidFill>
                <a:latin typeface="Courier New" pitchFamily="49"/>
                <a:ea typeface="ArialMS" pitchFamily="34"/>
                <a:cs typeface="ArialMS" pitchFamily="34"/>
              </a:rPr>
              <a:t>;</a:t>
            </a:r>
            <a:endParaRPr lang="en-GB" sz="2200" b="0" i="0" u="none" strike="noStrike" baseline="0" dirty="0">
              <a:ln>
                <a:noFill/>
              </a:ln>
              <a:solidFill>
                <a:srgbClr val="000000"/>
              </a:solidFill>
              <a:latin typeface="Courier New" pitchFamily="49"/>
              <a:ea typeface="ArialMS" pitchFamily="34"/>
              <a:cs typeface="ArialMS" pitchFamily="34"/>
            </a:endParaRPr>
          </a:p>
        </p:txBody>
      </p:sp>
      <p:grpSp>
        <p:nvGrpSpPr>
          <p:cNvPr id="5" name="Group 4" descr="The figure shows the same nodes as above, with spaces in blank for students to identify what happens to each of the pointers from the given list at the top.">
            <a:extLst>
              <a:ext uri="{FF2B5EF4-FFF2-40B4-BE49-F238E27FC236}">
                <a16:creationId xmlns:a16="http://schemas.microsoft.com/office/drawing/2014/main" id="{B11E9353-3B8B-32A1-69FA-64E2859A6552}"/>
              </a:ext>
            </a:extLst>
          </p:cNvPr>
          <p:cNvGrpSpPr/>
          <p:nvPr/>
        </p:nvGrpSpPr>
        <p:grpSpPr>
          <a:xfrm>
            <a:off x="1029789" y="3340567"/>
            <a:ext cx="6461398" cy="1713568"/>
            <a:chOff x="1029789" y="3340567"/>
            <a:chExt cx="6461398" cy="1713568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941EA233-55D7-4E92-AF14-5756D7075F22}"/>
                </a:ext>
              </a:extLst>
            </p:cNvPr>
            <p:cNvSpPr/>
            <p:nvPr/>
          </p:nvSpPr>
          <p:spPr>
            <a:xfrm>
              <a:off x="2447692" y="4268665"/>
              <a:ext cx="751159" cy="271672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lIns="0" tIns="0" rIns="0" bIns="0" anchor="ctr" anchorCtr="1" compatLnSpc="0"/>
            <a:lstStyle>
              <a:defPPr lvl="0">
                <a:buClr>
                  <a:srgbClr val="000000"/>
                </a:buClr>
                <a:buSzPct val="100000"/>
                <a:buFont typeface="Arial" pitchFamily="34"/>
                <a:buNone/>
              </a:defPPr>
              <a:lvl1pPr lvl="0">
                <a:buClr>
                  <a:srgbClr val="000000"/>
                </a:buClr>
                <a:buSzPct val="100000"/>
                <a:buFont typeface="Arial" pitchFamily="34"/>
                <a:buChar char="•"/>
              </a:lvl1pPr>
              <a:lvl2pPr lvl="1">
                <a:buClr>
                  <a:srgbClr val="000000"/>
                </a:buClr>
                <a:buSzPct val="100000"/>
                <a:buFont typeface="Arial" pitchFamily="34"/>
                <a:buChar char="•"/>
              </a:lvl2pPr>
              <a:lvl3pPr lvl="2">
                <a:buClr>
                  <a:srgbClr val="000000"/>
                </a:buClr>
                <a:buSzPct val="100000"/>
                <a:buFont typeface="Arial" pitchFamily="34"/>
                <a:buChar char="•"/>
              </a:lvl3pPr>
              <a:lvl4pPr lvl="3">
                <a:buClr>
                  <a:srgbClr val="000000"/>
                </a:buClr>
                <a:buSzPct val="100000"/>
                <a:buFont typeface="Arial" pitchFamily="34"/>
                <a:buChar char="•"/>
              </a:lvl4pPr>
              <a:lvl5pPr lvl="4">
                <a:buClr>
                  <a:srgbClr val="000000"/>
                </a:buClr>
                <a:buSzPct val="100000"/>
                <a:buFont typeface="Arial" pitchFamily="34"/>
                <a:buChar char="•"/>
              </a:lvl5pPr>
              <a:lvl6pPr lvl="5">
                <a:buClr>
                  <a:srgbClr val="000000"/>
                </a:buClr>
                <a:buSzPct val="100000"/>
                <a:buFont typeface="Arial" pitchFamily="34"/>
                <a:buChar char="•"/>
              </a:lvl6pPr>
              <a:lvl7pPr lvl="6">
                <a:buClr>
                  <a:srgbClr val="000000"/>
                </a:buClr>
                <a:buSzPct val="100000"/>
                <a:buFont typeface="Arial" pitchFamily="34"/>
                <a:buChar char="•"/>
              </a:lvl7pPr>
              <a:lvl8pPr lvl="7">
                <a:buClr>
                  <a:srgbClr val="000000"/>
                </a:buClr>
                <a:buSzPct val="100000"/>
                <a:buFont typeface="Arial" pitchFamily="34"/>
                <a:buChar char="•"/>
              </a:lvl8pPr>
              <a:lvl9pPr lvl="8">
                <a:buClr>
                  <a:srgbClr val="000000"/>
                </a:buClr>
                <a:buSzPct val="100000"/>
                <a:buFont typeface="Arial" pitchFamily="34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283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GB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ndale Sans UI" pitchFamily="2"/>
                <a:cs typeface="Tahoma" pitchFamily="2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10205335-9ED0-44E3-8B4B-95DF6CCF4CD3}"/>
                </a:ext>
              </a:extLst>
            </p:cNvPr>
            <p:cNvSpPr/>
            <p:nvPr/>
          </p:nvSpPr>
          <p:spPr>
            <a:xfrm>
              <a:off x="3878470" y="4676172"/>
              <a:ext cx="751159" cy="30563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lIns="0" tIns="0" rIns="0" bIns="0" anchor="ctr" anchorCtr="1" compatLnSpc="0"/>
            <a:lstStyle>
              <a:defPPr lvl="0">
                <a:buClr>
                  <a:srgbClr val="000000"/>
                </a:buClr>
                <a:buSzPct val="100000"/>
                <a:buFont typeface="Arial" pitchFamily="34"/>
                <a:buNone/>
              </a:defPPr>
              <a:lvl1pPr lvl="0">
                <a:buClr>
                  <a:srgbClr val="000000"/>
                </a:buClr>
                <a:buSzPct val="100000"/>
                <a:buFont typeface="Arial" pitchFamily="34"/>
                <a:buChar char="•"/>
              </a:lvl1pPr>
              <a:lvl2pPr lvl="1">
                <a:buClr>
                  <a:srgbClr val="000000"/>
                </a:buClr>
                <a:buSzPct val="100000"/>
                <a:buFont typeface="Arial" pitchFamily="34"/>
                <a:buChar char="•"/>
              </a:lvl2pPr>
              <a:lvl3pPr lvl="2">
                <a:buClr>
                  <a:srgbClr val="000000"/>
                </a:buClr>
                <a:buSzPct val="100000"/>
                <a:buFont typeface="Arial" pitchFamily="34"/>
                <a:buChar char="•"/>
              </a:lvl3pPr>
              <a:lvl4pPr lvl="3">
                <a:buClr>
                  <a:srgbClr val="000000"/>
                </a:buClr>
                <a:buSzPct val="100000"/>
                <a:buFont typeface="Arial" pitchFamily="34"/>
                <a:buChar char="•"/>
              </a:lvl4pPr>
              <a:lvl5pPr lvl="4">
                <a:buClr>
                  <a:srgbClr val="000000"/>
                </a:buClr>
                <a:buSzPct val="100000"/>
                <a:buFont typeface="Arial" pitchFamily="34"/>
                <a:buChar char="•"/>
              </a:lvl5pPr>
              <a:lvl6pPr lvl="5">
                <a:buClr>
                  <a:srgbClr val="000000"/>
                </a:buClr>
                <a:buSzPct val="100000"/>
                <a:buFont typeface="Arial" pitchFamily="34"/>
                <a:buChar char="•"/>
              </a:lvl6pPr>
              <a:lvl7pPr lvl="6">
                <a:buClr>
                  <a:srgbClr val="000000"/>
                </a:buClr>
                <a:buSzPct val="100000"/>
                <a:buFont typeface="Arial" pitchFamily="34"/>
                <a:buChar char="•"/>
              </a:lvl7pPr>
              <a:lvl8pPr lvl="7">
                <a:buClr>
                  <a:srgbClr val="000000"/>
                </a:buClr>
                <a:buSzPct val="100000"/>
                <a:buFont typeface="Arial" pitchFamily="34"/>
                <a:buChar char="•"/>
              </a:lvl8pPr>
              <a:lvl9pPr lvl="8">
                <a:buClr>
                  <a:srgbClr val="000000"/>
                </a:buClr>
                <a:buSzPct val="100000"/>
                <a:buFont typeface="Arial" pitchFamily="34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283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GB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ndale Sans UI" pitchFamily="2"/>
                <a:cs typeface="Tahoma" pitchFamily="2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BC817E5-9FF4-4A83-91A5-3B2EE4FAF7B1}"/>
                </a:ext>
              </a:extLst>
            </p:cNvPr>
            <p:cNvSpPr/>
            <p:nvPr/>
          </p:nvSpPr>
          <p:spPr>
            <a:xfrm>
              <a:off x="3878470" y="4370542"/>
              <a:ext cx="751159" cy="30563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lIns="0" tIns="0" rIns="0" bIns="0" anchor="ctr" anchorCtr="1" compatLnSpc="0"/>
            <a:lstStyle>
              <a:defPPr lvl="0">
                <a:buClr>
                  <a:srgbClr val="000000"/>
                </a:buClr>
                <a:buSzPct val="100000"/>
                <a:buFont typeface="Arial" pitchFamily="34"/>
                <a:buNone/>
              </a:defPPr>
              <a:lvl1pPr lvl="0">
                <a:buClr>
                  <a:srgbClr val="000000"/>
                </a:buClr>
                <a:buSzPct val="100000"/>
                <a:buFont typeface="Arial" pitchFamily="34"/>
                <a:buChar char="•"/>
              </a:lvl1pPr>
              <a:lvl2pPr lvl="1">
                <a:buClr>
                  <a:srgbClr val="000000"/>
                </a:buClr>
                <a:buSzPct val="100000"/>
                <a:buFont typeface="Arial" pitchFamily="34"/>
                <a:buChar char="•"/>
              </a:lvl2pPr>
              <a:lvl3pPr lvl="2">
                <a:buClr>
                  <a:srgbClr val="000000"/>
                </a:buClr>
                <a:buSzPct val="100000"/>
                <a:buFont typeface="Arial" pitchFamily="34"/>
                <a:buChar char="•"/>
              </a:lvl3pPr>
              <a:lvl4pPr lvl="3">
                <a:buClr>
                  <a:srgbClr val="000000"/>
                </a:buClr>
                <a:buSzPct val="100000"/>
                <a:buFont typeface="Arial" pitchFamily="34"/>
                <a:buChar char="•"/>
              </a:lvl4pPr>
              <a:lvl5pPr lvl="4">
                <a:buClr>
                  <a:srgbClr val="000000"/>
                </a:buClr>
                <a:buSzPct val="100000"/>
                <a:buFont typeface="Arial" pitchFamily="34"/>
                <a:buChar char="•"/>
              </a:lvl5pPr>
              <a:lvl6pPr lvl="5">
                <a:buClr>
                  <a:srgbClr val="000000"/>
                </a:buClr>
                <a:buSzPct val="100000"/>
                <a:buFont typeface="Arial" pitchFamily="34"/>
                <a:buChar char="•"/>
              </a:lvl6pPr>
              <a:lvl7pPr lvl="6">
                <a:buClr>
                  <a:srgbClr val="000000"/>
                </a:buClr>
                <a:buSzPct val="100000"/>
                <a:buFont typeface="Arial" pitchFamily="34"/>
                <a:buChar char="•"/>
              </a:lvl7pPr>
              <a:lvl8pPr lvl="7">
                <a:buClr>
                  <a:srgbClr val="000000"/>
                </a:buClr>
                <a:buSzPct val="100000"/>
                <a:buFont typeface="Arial" pitchFamily="34"/>
                <a:buChar char="•"/>
              </a:lvl8pPr>
              <a:lvl9pPr lvl="8">
                <a:buClr>
                  <a:srgbClr val="000000"/>
                </a:buClr>
                <a:buSzPct val="100000"/>
                <a:buFont typeface="Arial" pitchFamily="34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283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22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Courier New" pitchFamily="49"/>
                  <a:ea typeface="Andale Sans UI" pitchFamily="2"/>
                  <a:cs typeface="Tahoma" pitchFamily="2"/>
                </a:rPr>
                <a:t>5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B4B8CAD-2E21-40E9-A9F7-95059286B4F3}"/>
                </a:ext>
              </a:extLst>
            </p:cNvPr>
            <p:cNvSpPr/>
            <p:nvPr/>
          </p:nvSpPr>
          <p:spPr>
            <a:xfrm>
              <a:off x="5309249" y="4676172"/>
              <a:ext cx="751159" cy="30563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lIns="0" tIns="0" rIns="0" bIns="0" anchor="ctr" anchorCtr="1" compatLnSpc="0"/>
            <a:lstStyle>
              <a:defPPr lvl="0">
                <a:buClr>
                  <a:srgbClr val="000000"/>
                </a:buClr>
                <a:buSzPct val="100000"/>
                <a:buFont typeface="Arial" pitchFamily="34"/>
                <a:buNone/>
              </a:defPPr>
              <a:lvl1pPr lvl="0">
                <a:buClr>
                  <a:srgbClr val="000000"/>
                </a:buClr>
                <a:buSzPct val="100000"/>
                <a:buFont typeface="Arial" pitchFamily="34"/>
                <a:buChar char="•"/>
              </a:lvl1pPr>
              <a:lvl2pPr lvl="1">
                <a:buClr>
                  <a:srgbClr val="000000"/>
                </a:buClr>
                <a:buSzPct val="100000"/>
                <a:buFont typeface="Arial" pitchFamily="34"/>
                <a:buChar char="•"/>
              </a:lvl2pPr>
              <a:lvl3pPr lvl="2">
                <a:buClr>
                  <a:srgbClr val="000000"/>
                </a:buClr>
                <a:buSzPct val="100000"/>
                <a:buFont typeface="Arial" pitchFamily="34"/>
                <a:buChar char="•"/>
              </a:lvl3pPr>
              <a:lvl4pPr lvl="3">
                <a:buClr>
                  <a:srgbClr val="000000"/>
                </a:buClr>
                <a:buSzPct val="100000"/>
                <a:buFont typeface="Arial" pitchFamily="34"/>
                <a:buChar char="•"/>
              </a:lvl4pPr>
              <a:lvl5pPr lvl="4">
                <a:buClr>
                  <a:srgbClr val="000000"/>
                </a:buClr>
                <a:buSzPct val="100000"/>
                <a:buFont typeface="Arial" pitchFamily="34"/>
                <a:buChar char="•"/>
              </a:lvl5pPr>
              <a:lvl6pPr lvl="5">
                <a:buClr>
                  <a:srgbClr val="000000"/>
                </a:buClr>
                <a:buSzPct val="100000"/>
                <a:buFont typeface="Arial" pitchFamily="34"/>
                <a:buChar char="•"/>
              </a:lvl6pPr>
              <a:lvl7pPr lvl="6">
                <a:buClr>
                  <a:srgbClr val="000000"/>
                </a:buClr>
                <a:buSzPct val="100000"/>
                <a:buFont typeface="Arial" pitchFamily="34"/>
                <a:buChar char="•"/>
              </a:lvl7pPr>
              <a:lvl8pPr lvl="7">
                <a:buClr>
                  <a:srgbClr val="000000"/>
                </a:buClr>
                <a:buSzPct val="100000"/>
                <a:buFont typeface="Arial" pitchFamily="34"/>
                <a:buChar char="•"/>
              </a:lvl8pPr>
              <a:lvl9pPr lvl="8">
                <a:buClr>
                  <a:srgbClr val="000000"/>
                </a:buClr>
                <a:buSzPct val="100000"/>
                <a:buFont typeface="Arial" pitchFamily="34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283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GB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ndale Sans UI" pitchFamily="2"/>
                <a:cs typeface="Tahoma" pitchFamily="2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6C02C41-CF07-45CF-AEF7-DADB1EAE4C7E}"/>
                </a:ext>
              </a:extLst>
            </p:cNvPr>
            <p:cNvSpPr/>
            <p:nvPr/>
          </p:nvSpPr>
          <p:spPr>
            <a:xfrm>
              <a:off x="5309249" y="4370542"/>
              <a:ext cx="751159" cy="30563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lIns="0" tIns="0" rIns="0" bIns="0" anchor="ctr" anchorCtr="1" compatLnSpc="0"/>
            <a:lstStyle>
              <a:defPPr lvl="0">
                <a:buClr>
                  <a:srgbClr val="000000"/>
                </a:buClr>
                <a:buSzPct val="100000"/>
                <a:buFont typeface="Arial" pitchFamily="34"/>
                <a:buNone/>
              </a:defPPr>
              <a:lvl1pPr lvl="0">
                <a:buClr>
                  <a:srgbClr val="000000"/>
                </a:buClr>
                <a:buSzPct val="100000"/>
                <a:buFont typeface="Arial" pitchFamily="34"/>
                <a:buChar char="•"/>
              </a:lvl1pPr>
              <a:lvl2pPr lvl="1">
                <a:buClr>
                  <a:srgbClr val="000000"/>
                </a:buClr>
                <a:buSzPct val="100000"/>
                <a:buFont typeface="Arial" pitchFamily="34"/>
                <a:buChar char="•"/>
              </a:lvl2pPr>
              <a:lvl3pPr lvl="2">
                <a:buClr>
                  <a:srgbClr val="000000"/>
                </a:buClr>
                <a:buSzPct val="100000"/>
                <a:buFont typeface="Arial" pitchFamily="34"/>
                <a:buChar char="•"/>
              </a:lvl3pPr>
              <a:lvl4pPr lvl="3">
                <a:buClr>
                  <a:srgbClr val="000000"/>
                </a:buClr>
                <a:buSzPct val="100000"/>
                <a:buFont typeface="Arial" pitchFamily="34"/>
                <a:buChar char="•"/>
              </a:lvl4pPr>
              <a:lvl5pPr lvl="4">
                <a:buClr>
                  <a:srgbClr val="000000"/>
                </a:buClr>
                <a:buSzPct val="100000"/>
                <a:buFont typeface="Arial" pitchFamily="34"/>
                <a:buChar char="•"/>
              </a:lvl5pPr>
              <a:lvl6pPr lvl="5">
                <a:buClr>
                  <a:srgbClr val="000000"/>
                </a:buClr>
                <a:buSzPct val="100000"/>
                <a:buFont typeface="Arial" pitchFamily="34"/>
                <a:buChar char="•"/>
              </a:lvl6pPr>
              <a:lvl7pPr lvl="6">
                <a:buClr>
                  <a:srgbClr val="000000"/>
                </a:buClr>
                <a:buSzPct val="100000"/>
                <a:buFont typeface="Arial" pitchFamily="34"/>
                <a:buChar char="•"/>
              </a:lvl7pPr>
              <a:lvl8pPr lvl="7">
                <a:buClr>
                  <a:srgbClr val="000000"/>
                </a:buClr>
                <a:buSzPct val="100000"/>
                <a:buFont typeface="Arial" pitchFamily="34"/>
                <a:buChar char="•"/>
              </a:lvl8pPr>
              <a:lvl9pPr lvl="8">
                <a:buClr>
                  <a:srgbClr val="000000"/>
                </a:buClr>
                <a:buSzPct val="100000"/>
                <a:buFont typeface="Arial" pitchFamily="34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283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22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Courier New" pitchFamily="49"/>
                  <a:ea typeface="Andale Sans UI" pitchFamily="2"/>
                  <a:cs typeface="Tahoma" pitchFamily="2"/>
                </a:rPr>
                <a:t>8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19EED0E2-98FF-47A9-A77F-CC88DBFF94C1}"/>
                </a:ext>
              </a:extLst>
            </p:cNvPr>
            <p:cNvSpPr/>
            <p:nvPr/>
          </p:nvSpPr>
          <p:spPr>
            <a:xfrm>
              <a:off x="6740028" y="4676172"/>
              <a:ext cx="751159" cy="30563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lIns="0" tIns="0" rIns="0" bIns="0" anchor="ctr" anchorCtr="1" compatLnSpc="0"/>
            <a:lstStyle>
              <a:defPPr lvl="0">
                <a:buClr>
                  <a:srgbClr val="000000"/>
                </a:buClr>
                <a:buSzPct val="100000"/>
                <a:buFont typeface="Arial" pitchFamily="34"/>
                <a:buNone/>
              </a:defPPr>
              <a:lvl1pPr lvl="0">
                <a:buClr>
                  <a:srgbClr val="000000"/>
                </a:buClr>
                <a:buSzPct val="100000"/>
                <a:buFont typeface="Arial" pitchFamily="34"/>
                <a:buChar char="•"/>
              </a:lvl1pPr>
              <a:lvl2pPr lvl="1">
                <a:buClr>
                  <a:srgbClr val="000000"/>
                </a:buClr>
                <a:buSzPct val="100000"/>
                <a:buFont typeface="Arial" pitchFamily="34"/>
                <a:buChar char="•"/>
              </a:lvl2pPr>
              <a:lvl3pPr lvl="2">
                <a:buClr>
                  <a:srgbClr val="000000"/>
                </a:buClr>
                <a:buSzPct val="100000"/>
                <a:buFont typeface="Arial" pitchFamily="34"/>
                <a:buChar char="•"/>
              </a:lvl3pPr>
              <a:lvl4pPr lvl="3">
                <a:buClr>
                  <a:srgbClr val="000000"/>
                </a:buClr>
                <a:buSzPct val="100000"/>
                <a:buFont typeface="Arial" pitchFamily="34"/>
                <a:buChar char="•"/>
              </a:lvl4pPr>
              <a:lvl5pPr lvl="4">
                <a:buClr>
                  <a:srgbClr val="000000"/>
                </a:buClr>
                <a:buSzPct val="100000"/>
                <a:buFont typeface="Arial" pitchFamily="34"/>
                <a:buChar char="•"/>
              </a:lvl5pPr>
              <a:lvl6pPr lvl="5">
                <a:buClr>
                  <a:srgbClr val="000000"/>
                </a:buClr>
                <a:buSzPct val="100000"/>
                <a:buFont typeface="Arial" pitchFamily="34"/>
                <a:buChar char="•"/>
              </a:lvl6pPr>
              <a:lvl7pPr lvl="6">
                <a:buClr>
                  <a:srgbClr val="000000"/>
                </a:buClr>
                <a:buSzPct val="100000"/>
                <a:buFont typeface="Arial" pitchFamily="34"/>
                <a:buChar char="•"/>
              </a:lvl7pPr>
              <a:lvl8pPr lvl="7">
                <a:buClr>
                  <a:srgbClr val="000000"/>
                </a:buClr>
                <a:buSzPct val="100000"/>
                <a:buFont typeface="Arial" pitchFamily="34"/>
                <a:buChar char="•"/>
              </a:lvl8pPr>
              <a:lvl9pPr lvl="8">
                <a:buClr>
                  <a:srgbClr val="000000"/>
                </a:buClr>
                <a:buSzPct val="100000"/>
                <a:buFont typeface="Arial" pitchFamily="34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283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GB" sz="2200" b="0" i="0" u="none" strike="noStrike" baseline="0" dirty="0">
                <a:ln>
                  <a:noFill/>
                </a:ln>
                <a:solidFill>
                  <a:srgbClr val="FF0000"/>
                </a:solidFill>
                <a:latin typeface="Courier New" pitchFamily="49"/>
                <a:ea typeface="CourierNewPSMT" pitchFamily="50"/>
                <a:cs typeface="CourierNewPSMT" pitchFamily="50"/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17DE36D9-8372-410D-AD72-DD7E76BE8EC9}"/>
                </a:ext>
              </a:extLst>
            </p:cNvPr>
            <p:cNvSpPr/>
            <p:nvPr/>
          </p:nvSpPr>
          <p:spPr>
            <a:xfrm>
              <a:off x="6740028" y="4370542"/>
              <a:ext cx="751159" cy="30563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lIns="0" tIns="0" rIns="0" bIns="0" anchor="ctr" anchorCtr="1" compatLnSpc="0"/>
            <a:lstStyle>
              <a:defPPr lvl="0">
                <a:buClr>
                  <a:srgbClr val="000000"/>
                </a:buClr>
                <a:buSzPct val="100000"/>
                <a:buFont typeface="Arial" pitchFamily="34"/>
                <a:buNone/>
              </a:defPPr>
              <a:lvl1pPr lvl="0">
                <a:buClr>
                  <a:srgbClr val="000000"/>
                </a:buClr>
                <a:buSzPct val="100000"/>
                <a:buFont typeface="Arial" pitchFamily="34"/>
                <a:buChar char="•"/>
              </a:lvl1pPr>
              <a:lvl2pPr lvl="1">
                <a:buClr>
                  <a:srgbClr val="000000"/>
                </a:buClr>
                <a:buSzPct val="100000"/>
                <a:buFont typeface="Arial" pitchFamily="34"/>
                <a:buChar char="•"/>
              </a:lvl2pPr>
              <a:lvl3pPr lvl="2">
                <a:buClr>
                  <a:srgbClr val="000000"/>
                </a:buClr>
                <a:buSzPct val="100000"/>
                <a:buFont typeface="Arial" pitchFamily="34"/>
                <a:buChar char="•"/>
              </a:lvl3pPr>
              <a:lvl4pPr lvl="3">
                <a:buClr>
                  <a:srgbClr val="000000"/>
                </a:buClr>
                <a:buSzPct val="100000"/>
                <a:buFont typeface="Arial" pitchFamily="34"/>
                <a:buChar char="•"/>
              </a:lvl4pPr>
              <a:lvl5pPr lvl="4">
                <a:buClr>
                  <a:srgbClr val="000000"/>
                </a:buClr>
                <a:buSzPct val="100000"/>
                <a:buFont typeface="Arial" pitchFamily="34"/>
                <a:buChar char="•"/>
              </a:lvl5pPr>
              <a:lvl6pPr lvl="5">
                <a:buClr>
                  <a:srgbClr val="000000"/>
                </a:buClr>
                <a:buSzPct val="100000"/>
                <a:buFont typeface="Arial" pitchFamily="34"/>
                <a:buChar char="•"/>
              </a:lvl6pPr>
              <a:lvl7pPr lvl="6">
                <a:buClr>
                  <a:srgbClr val="000000"/>
                </a:buClr>
                <a:buSzPct val="100000"/>
                <a:buFont typeface="Arial" pitchFamily="34"/>
                <a:buChar char="•"/>
              </a:lvl7pPr>
              <a:lvl8pPr lvl="7">
                <a:buClr>
                  <a:srgbClr val="000000"/>
                </a:buClr>
                <a:buSzPct val="100000"/>
                <a:buFont typeface="Arial" pitchFamily="34"/>
                <a:buChar char="•"/>
              </a:lvl8pPr>
              <a:lvl9pPr lvl="8">
                <a:buClr>
                  <a:srgbClr val="000000"/>
                </a:buClr>
                <a:buSzPct val="100000"/>
                <a:buFont typeface="Arial" pitchFamily="34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283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22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Courier New" pitchFamily="49"/>
                  <a:ea typeface="Andale Sans UI" pitchFamily="2"/>
                  <a:cs typeface="Tahoma" pitchFamily="2"/>
                </a:rPr>
                <a:t>3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EF6739DF-325E-4D6E-AC7D-056AF754437B}"/>
                </a:ext>
              </a:extLst>
            </p:cNvPr>
            <p:cNvSpPr/>
            <p:nvPr/>
          </p:nvSpPr>
          <p:spPr>
            <a:xfrm>
              <a:off x="2447692" y="4778049"/>
              <a:ext cx="751159" cy="271672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lIns="0" tIns="0" rIns="0" bIns="0" anchor="ctr" anchorCtr="1" compatLnSpc="0"/>
            <a:lstStyle>
              <a:defPPr lvl="0">
                <a:buClr>
                  <a:srgbClr val="000000"/>
                </a:buClr>
                <a:buSzPct val="100000"/>
                <a:buFont typeface="Arial" pitchFamily="34"/>
                <a:buNone/>
              </a:defPPr>
              <a:lvl1pPr lvl="0">
                <a:buClr>
                  <a:srgbClr val="000000"/>
                </a:buClr>
                <a:buSzPct val="100000"/>
                <a:buFont typeface="Arial" pitchFamily="34"/>
                <a:buChar char="•"/>
              </a:lvl1pPr>
              <a:lvl2pPr lvl="1">
                <a:buClr>
                  <a:srgbClr val="000000"/>
                </a:buClr>
                <a:buSzPct val="100000"/>
                <a:buFont typeface="Arial" pitchFamily="34"/>
                <a:buChar char="•"/>
              </a:lvl2pPr>
              <a:lvl3pPr lvl="2">
                <a:buClr>
                  <a:srgbClr val="000000"/>
                </a:buClr>
                <a:buSzPct val="100000"/>
                <a:buFont typeface="Arial" pitchFamily="34"/>
                <a:buChar char="•"/>
              </a:lvl3pPr>
              <a:lvl4pPr lvl="3">
                <a:buClr>
                  <a:srgbClr val="000000"/>
                </a:buClr>
                <a:buSzPct val="100000"/>
                <a:buFont typeface="Arial" pitchFamily="34"/>
                <a:buChar char="•"/>
              </a:lvl4pPr>
              <a:lvl5pPr lvl="4">
                <a:buClr>
                  <a:srgbClr val="000000"/>
                </a:buClr>
                <a:buSzPct val="100000"/>
                <a:buFont typeface="Arial" pitchFamily="34"/>
                <a:buChar char="•"/>
              </a:lvl5pPr>
              <a:lvl6pPr lvl="5">
                <a:buClr>
                  <a:srgbClr val="000000"/>
                </a:buClr>
                <a:buSzPct val="100000"/>
                <a:buFont typeface="Arial" pitchFamily="34"/>
                <a:buChar char="•"/>
              </a:lvl6pPr>
              <a:lvl7pPr lvl="6">
                <a:buClr>
                  <a:srgbClr val="000000"/>
                </a:buClr>
                <a:buSzPct val="100000"/>
                <a:buFont typeface="Arial" pitchFamily="34"/>
                <a:buChar char="•"/>
              </a:lvl7pPr>
              <a:lvl8pPr lvl="7">
                <a:buClr>
                  <a:srgbClr val="000000"/>
                </a:buClr>
                <a:buSzPct val="100000"/>
                <a:buFont typeface="Arial" pitchFamily="34"/>
                <a:buChar char="•"/>
              </a:lvl8pPr>
              <a:lvl9pPr lvl="8">
                <a:buClr>
                  <a:srgbClr val="000000"/>
                </a:buClr>
                <a:buSzPct val="100000"/>
                <a:buFont typeface="Arial" pitchFamily="34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283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GB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ndale Sans UI" pitchFamily="2"/>
                <a:cs typeface="Tahoma" pitchFamily="2"/>
              </a:endParaRP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85622950-A115-42E6-9A60-06F66762DB3C}"/>
                </a:ext>
              </a:extLst>
            </p:cNvPr>
            <p:cNvSpPr/>
            <p:nvPr/>
          </p:nvSpPr>
          <p:spPr>
            <a:xfrm>
              <a:off x="4468667" y="3691363"/>
              <a:ext cx="751159" cy="30563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lIns="0" tIns="0" rIns="0" bIns="0" anchor="ctr" anchorCtr="1" compatLnSpc="0"/>
            <a:lstStyle>
              <a:defPPr lvl="0">
                <a:buClr>
                  <a:srgbClr val="000000"/>
                </a:buClr>
                <a:buSzPct val="100000"/>
                <a:buFont typeface="Arial" pitchFamily="34"/>
                <a:buNone/>
              </a:defPPr>
              <a:lvl1pPr lvl="0">
                <a:buClr>
                  <a:srgbClr val="000000"/>
                </a:buClr>
                <a:buSzPct val="100000"/>
                <a:buFont typeface="Arial" pitchFamily="34"/>
                <a:buChar char="•"/>
              </a:lvl1pPr>
              <a:lvl2pPr lvl="1">
                <a:buClr>
                  <a:srgbClr val="000000"/>
                </a:buClr>
                <a:buSzPct val="100000"/>
                <a:buFont typeface="Arial" pitchFamily="34"/>
                <a:buChar char="•"/>
              </a:lvl2pPr>
              <a:lvl3pPr lvl="2">
                <a:buClr>
                  <a:srgbClr val="000000"/>
                </a:buClr>
                <a:buSzPct val="100000"/>
                <a:buFont typeface="Arial" pitchFamily="34"/>
                <a:buChar char="•"/>
              </a:lvl3pPr>
              <a:lvl4pPr lvl="3">
                <a:buClr>
                  <a:srgbClr val="000000"/>
                </a:buClr>
                <a:buSzPct val="100000"/>
                <a:buFont typeface="Arial" pitchFamily="34"/>
                <a:buChar char="•"/>
              </a:lvl4pPr>
              <a:lvl5pPr lvl="4">
                <a:buClr>
                  <a:srgbClr val="000000"/>
                </a:buClr>
                <a:buSzPct val="100000"/>
                <a:buFont typeface="Arial" pitchFamily="34"/>
                <a:buChar char="•"/>
              </a:lvl5pPr>
              <a:lvl6pPr lvl="5">
                <a:buClr>
                  <a:srgbClr val="000000"/>
                </a:buClr>
                <a:buSzPct val="100000"/>
                <a:buFont typeface="Arial" pitchFamily="34"/>
                <a:buChar char="•"/>
              </a:lvl6pPr>
              <a:lvl7pPr lvl="6">
                <a:buClr>
                  <a:srgbClr val="000000"/>
                </a:buClr>
                <a:buSzPct val="100000"/>
                <a:buFont typeface="Arial" pitchFamily="34"/>
                <a:buChar char="•"/>
              </a:lvl7pPr>
              <a:lvl8pPr lvl="7">
                <a:buClr>
                  <a:srgbClr val="000000"/>
                </a:buClr>
                <a:buSzPct val="100000"/>
                <a:buFont typeface="Arial" pitchFamily="34"/>
                <a:buChar char="•"/>
              </a:lvl8pPr>
              <a:lvl9pPr lvl="8">
                <a:buClr>
                  <a:srgbClr val="000000"/>
                </a:buClr>
                <a:buSzPct val="100000"/>
                <a:buFont typeface="Arial" pitchFamily="34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283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GB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ndale Sans UI" pitchFamily="2"/>
                <a:cs typeface="Tahoma" pitchFamily="2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1BE5F959-EE20-453A-9FF2-8BCFAD5C03C4}"/>
                </a:ext>
              </a:extLst>
            </p:cNvPr>
            <p:cNvSpPr txBox="1"/>
            <p:nvPr/>
          </p:nvSpPr>
          <p:spPr>
            <a:xfrm>
              <a:off x="1029789" y="4223499"/>
              <a:ext cx="1400017" cy="321252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0" tIns="0" rIns="0" bIns="0" compatLnSpc="0"/>
            <a:lstStyle>
              <a:defPPr lvl="0">
                <a:buClr>
                  <a:srgbClr val="000000"/>
                </a:buClr>
                <a:buSzPct val="100000"/>
                <a:buFont typeface="Arial" pitchFamily="34"/>
                <a:buNone/>
              </a:defPPr>
              <a:lvl1pPr lvl="0">
                <a:buClr>
                  <a:srgbClr val="000000"/>
                </a:buClr>
                <a:buSzPct val="100000"/>
                <a:buFont typeface="Arial" pitchFamily="34"/>
                <a:buChar char="•"/>
              </a:lvl1pPr>
              <a:lvl2pPr lvl="1">
                <a:buClr>
                  <a:srgbClr val="000000"/>
                </a:buClr>
                <a:buSzPct val="100000"/>
                <a:buFont typeface="Arial" pitchFamily="34"/>
                <a:buChar char="•"/>
              </a:lvl2pPr>
              <a:lvl3pPr lvl="2">
                <a:buClr>
                  <a:srgbClr val="000000"/>
                </a:buClr>
                <a:buSzPct val="100000"/>
                <a:buFont typeface="Arial" pitchFamily="34"/>
                <a:buChar char="•"/>
              </a:lvl3pPr>
              <a:lvl4pPr lvl="3">
                <a:buClr>
                  <a:srgbClr val="000000"/>
                </a:buClr>
                <a:buSzPct val="100000"/>
                <a:buFont typeface="Arial" pitchFamily="34"/>
                <a:buChar char="•"/>
              </a:lvl4pPr>
              <a:lvl5pPr lvl="4">
                <a:buClr>
                  <a:srgbClr val="000000"/>
                </a:buClr>
                <a:buSzPct val="100000"/>
                <a:buFont typeface="Arial" pitchFamily="34"/>
                <a:buChar char="•"/>
              </a:lvl5pPr>
              <a:lvl6pPr lvl="5">
                <a:buClr>
                  <a:srgbClr val="000000"/>
                </a:buClr>
                <a:buSzPct val="100000"/>
                <a:buFont typeface="Arial" pitchFamily="34"/>
                <a:buChar char="•"/>
              </a:lvl6pPr>
              <a:lvl7pPr lvl="6">
                <a:buClr>
                  <a:srgbClr val="000000"/>
                </a:buClr>
                <a:buSzPct val="100000"/>
                <a:buFont typeface="Arial" pitchFamily="34"/>
                <a:buChar char="•"/>
              </a:lvl7pPr>
              <a:lvl8pPr lvl="7">
                <a:buClr>
                  <a:srgbClr val="000000"/>
                </a:buClr>
                <a:buSzPct val="100000"/>
                <a:buFont typeface="Arial" pitchFamily="34"/>
                <a:buChar char="•"/>
              </a:lvl8pPr>
              <a:lvl9pPr lvl="8">
                <a:buClr>
                  <a:srgbClr val="000000"/>
                </a:buClr>
                <a:buSzPct val="100000"/>
                <a:buFont typeface="Arial" pitchFamily="34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283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2200" dirty="0">
                  <a:solidFill>
                    <a:srgbClr val="000000"/>
                  </a:solidFill>
                  <a:latin typeface="Courier New" pitchFamily="49"/>
                  <a:ea typeface="ArialMS" pitchFamily="34"/>
                  <a:cs typeface="ArialMS" pitchFamily="34"/>
                </a:rPr>
                <a:t>    </a:t>
              </a:r>
              <a:r>
                <a:rPr lang="en-GB" sz="2200" b="0" i="0" u="none" strike="noStrike" baseline="0" dirty="0">
                  <a:ln>
                    <a:noFill/>
                  </a:ln>
                  <a:solidFill>
                    <a:srgbClr val="000000"/>
                  </a:solidFill>
                  <a:latin typeface="Courier New" pitchFamily="49"/>
                  <a:ea typeface="ArialMS" pitchFamily="34"/>
                  <a:cs typeface="ArialMS" pitchFamily="34"/>
                </a:rPr>
                <a:t> p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1487B48-B9F7-49B0-98AB-9FDE05F7F35D}"/>
                </a:ext>
              </a:extLst>
            </p:cNvPr>
            <p:cNvSpPr txBox="1"/>
            <p:nvPr/>
          </p:nvSpPr>
          <p:spPr>
            <a:xfrm>
              <a:off x="1029789" y="4732883"/>
              <a:ext cx="1400017" cy="321252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0" tIns="0" rIns="0" bIns="0" compatLnSpc="0"/>
            <a:lstStyle>
              <a:defPPr lvl="0">
                <a:buClr>
                  <a:srgbClr val="000000"/>
                </a:buClr>
                <a:buSzPct val="100000"/>
                <a:buFont typeface="Arial" pitchFamily="34"/>
                <a:buNone/>
              </a:defPPr>
              <a:lvl1pPr lvl="0">
                <a:buClr>
                  <a:srgbClr val="000000"/>
                </a:buClr>
                <a:buSzPct val="100000"/>
                <a:buFont typeface="Arial" pitchFamily="34"/>
                <a:buChar char="•"/>
              </a:lvl1pPr>
              <a:lvl2pPr lvl="1">
                <a:buClr>
                  <a:srgbClr val="000000"/>
                </a:buClr>
                <a:buSzPct val="100000"/>
                <a:buFont typeface="Arial" pitchFamily="34"/>
                <a:buChar char="•"/>
              </a:lvl2pPr>
              <a:lvl3pPr lvl="2">
                <a:buClr>
                  <a:srgbClr val="000000"/>
                </a:buClr>
                <a:buSzPct val="100000"/>
                <a:buFont typeface="Arial" pitchFamily="34"/>
                <a:buChar char="•"/>
              </a:lvl3pPr>
              <a:lvl4pPr lvl="3">
                <a:buClr>
                  <a:srgbClr val="000000"/>
                </a:buClr>
                <a:buSzPct val="100000"/>
                <a:buFont typeface="Arial" pitchFamily="34"/>
                <a:buChar char="•"/>
              </a:lvl4pPr>
              <a:lvl5pPr lvl="4">
                <a:buClr>
                  <a:srgbClr val="000000"/>
                </a:buClr>
                <a:buSzPct val="100000"/>
                <a:buFont typeface="Arial" pitchFamily="34"/>
                <a:buChar char="•"/>
              </a:lvl5pPr>
              <a:lvl6pPr lvl="5">
                <a:buClr>
                  <a:srgbClr val="000000"/>
                </a:buClr>
                <a:buSzPct val="100000"/>
                <a:buFont typeface="Arial" pitchFamily="34"/>
                <a:buChar char="•"/>
              </a:lvl6pPr>
              <a:lvl7pPr lvl="6">
                <a:buClr>
                  <a:srgbClr val="000000"/>
                </a:buClr>
                <a:buSzPct val="100000"/>
                <a:buFont typeface="Arial" pitchFamily="34"/>
                <a:buChar char="•"/>
              </a:lvl7pPr>
              <a:lvl8pPr lvl="7">
                <a:buClr>
                  <a:srgbClr val="000000"/>
                </a:buClr>
                <a:buSzPct val="100000"/>
                <a:buFont typeface="Arial" pitchFamily="34"/>
                <a:buChar char="•"/>
              </a:lvl8pPr>
              <a:lvl9pPr lvl="8">
                <a:buClr>
                  <a:srgbClr val="000000"/>
                </a:buClr>
                <a:buSzPct val="100000"/>
                <a:buFont typeface="Arial" pitchFamily="34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283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2200" dirty="0">
                  <a:solidFill>
                    <a:srgbClr val="000000"/>
                  </a:solidFill>
                  <a:latin typeface="Courier New" pitchFamily="49"/>
                  <a:ea typeface="ArialMS" pitchFamily="34"/>
                  <a:cs typeface="ArialMS" pitchFamily="34"/>
                </a:rPr>
                <a:t>    </a:t>
              </a:r>
              <a:r>
                <a:rPr lang="en-GB" sz="2200" b="0" i="0" u="none" strike="noStrike" baseline="0" dirty="0">
                  <a:ln>
                    <a:noFill/>
                  </a:ln>
                  <a:solidFill>
                    <a:srgbClr val="000000"/>
                  </a:solidFill>
                  <a:latin typeface="Courier New" pitchFamily="49"/>
                  <a:ea typeface="ArialMS" pitchFamily="34"/>
                  <a:cs typeface="ArialMS" pitchFamily="34"/>
                </a:rPr>
                <a:t> q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B830376C-C247-4D4F-BFB2-E7D802F2B243}"/>
                </a:ext>
              </a:extLst>
            </p:cNvPr>
            <p:cNvSpPr txBox="1"/>
            <p:nvPr/>
          </p:nvSpPr>
          <p:spPr>
            <a:xfrm>
              <a:off x="4321295" y="3340567"/>
              <a:ext cx="1524853" cy="321252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0" tIns="0" rIns="0" bIns="0" compatLnSpc="0"/>
            <a:lstStyle>
              <a:defPPr lvl="0">
                <a:buClr>
                  <a:srgbClr val="000000"/>
                </a:buClr>
                <a:buSzPct val="100000"/>
                <a:buFont typeface="Arial" pitchFamily="34"/>
                <a:buNone/>
              </a:defPPr>
              <a:lvl1pPr lvl="0">
                <a:buClr>
                  <a:srgbClr val="000000"/>
                </a:buClr>
                <a:buSzPct val="100000"/>
                <a:buFont typeface="Arial" pitchFamily="34"/>
                <a:buChar char="•"/>
              </a:lvl1pPr>
              <a:lvl2pPr lvl="1">
                <a:buClr>
                  <a:srgbClr val="000000"/>
                </a:buClr>
                <a:buSzPct val="100000"/>
                <a:buFont typeface="Arial" pitchFamily="34"/>
                <a:buChar char="•"/>
              </a:lvl2pPr>
              <a:lvl3pPr lvl="2">
                <a:buClr>
                  <a:srgbClr val="000000"/>
                </a:buClr>
                <a:buSzPct val="100000"/>
                <a:buFont typeface="Arial" pitchFamily="34"/>
                <a:buChar char="•"/>
              </a:lvl3pPr>
              <a:lvl4pPr lvl="3">
                <a:buClr>
                  <a:srgbClr val="000000"/>
                </a:buClr>
                <a:buSzPct val="100000"/>
                <a:buFont typeface="Arial" pitchFamily="34"/>
                <a:buChar char="•"/>
              </a:lvl4pPr>
              <a:lvl5pPr lvl="4">
                <a:buClr>
                  <a:srgbClr val="000000"/>
                </a:buClr>
                <a:buSzPct val="100000"/>
                <a:buFont typeface="Arial" pitchFamily="34"/>
                <a:buChar char="•"/>
              </a:lvl5pPr>
              <a:lvl6pPr lvl="5">
                <a:buClr>
                  <a:srgbClr val="000000"/>
                </a:buClr>
                <a:buSzPct val="100000"/>
                <a:buFont typeface="Arial" pitchFamily="34"/>
                <a:buChar char="•"/>
              </a:lvl6pPr>
              <a:lvl7pPr lvl="6">
                <a:buClr>
                  <a:srgbClr val="000000"/>
                </a:buClr>
                <a:buSzPct val="100000"/>
                <a:buFont typeface="Arial" pitchFamily="34"/>
                <a:buChar char="•"/>
              </a:lvl7pPr>
              <a:lvl8pPr lvl="7">
                <a:buClr>
                  <a:srgbClr val="000000"/>
                </a:buClr>
                <a:buSzPct val="100000"/>
                <a:buFont typeface="Arial" pitchFamily="34"/>
                <a:buChar char="•"/>
              </a:lvl8pPr>
              <a:lvl9pPr lvl="8">
                <a:buClr>
                  <a:srgbClr val="000000"/>
                </a:buClr>
                <a:buSzPct val="100000"/>
                <a:buFont typeface="Arial" pitchFamily="34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283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2200" b="0" i="0" u="none" strike="noStrike" baseline="0" dirty="0">
                  <a:ln>
                    <a:noFill/>
                  </a:ln>
                  <a:solidFill>
                    <a:srgbClr val="000000"/>
                  </a:solidFill>
                  <a:latin typeface="Courier New" pitchFamily="49"/>
                  <a:ea typeface="ArialMS" pitchFamily="34"/>
                  <a:cs typeface="ArialMS" pitchFamily="34"/>
                </a:rPr>
                <a:t> r</a:t>
              </a: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63760DC7-BBB0-4807-84D3-6254638D7F21}"/>
                </a:ext>
              </a:extLst>
            </p:cNvPr>
            <p:cNvSpPr/>
            <p:nvPr/>
          </p:nvSpPr>
          <p:spPr>
            <a:xfrm>
              <a:off x="3153773" y="3694904"/>
              <a:ext cx="751159" cy="30563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lIns="0" tIns="0" rIns="0" bIns="0" anchor="ctr" anchorCtr="1" compatLnSpc="0"/>
            <a:lstStyle>
              <a:defPPr lvl="0">
                <a:buClr>
                  <a:srgbClr val="000000"/>
                </a:buClr>
                <a:buSzPct val="100000"/>
                <a:buFont typeface="Arial" pitchFamily="34"/>
                <a:buNone/>
              </a:defPPr>
              <a:lvl1pPr lvl="0">
                <a:buClr>
                  <a:srgbClr val="000000"/>
                </a:buClr>
                <a:buSzPct val="100000"/>
                <a:buFont typeface="Arial" pitchFamily="34"/>
                <a:buChar char="•"/>
              </a:lvl1pPr>
              <a:lvl2pPr lvl="1">
                <a:buClr>
                  <a:srgbClr val="000000"/>
                </a:buClr>
                <a:buSzPct val="100000"/>
                <a:buFont typeface="Arial" pitchFamily="34"/>
                <a:buChar char="•"/>
              </a:lvl2pPr>
              <a:lvl3pPr lvl="2">
                <a:buClr>
                  <a:srgbClr val="000000"/>
                </a:buClr>
                <a:buSzPct val="100000"/>
                <a:buFont typeface="Arial" pitchFamily="34"/>
                <a:buChar char="•"/>
              </a:lvl3pPr>
              <a:lvl4pPr lvl="3">
                <a:buClr>
                  <a:srgbClr val="000000"/>
                </a:buClr>
                <a:buSzPct val="100000"/>
                <a:buFont typeface="Arial" pitchFamily="34"/>
                <a:buChar char="•"/>
              </a:lvl4pPr>
              <a:lvl5pPr lvl="4">
                <a:buClr>
                  <a:srgbClr val="000000"/>
                </a:buClr>
                <a:buSzPct val="100000"/>
                <a:buFont typeface="Arial" pitchFamily="34"/>
                <a:buChar char="•"/>
              </a:lvl5pPr>
              <a:lvl6pPr lvl="5">
                <a:buClr>
                  <a:srgbClr val="000000"/>
                </a:buClr>
                <a:buSzPct val="100000"/>
                <a:buFont typeface="Arial" pitchFamily="34"/>
                <a:buChar char="•"/>
              </a:lvl6pPr>
              <a:lvl7pPr lvl="6">
                <a:buClr>
                  <a:srgbClr val="000000"/>
                </a:buClr>
                <a:buSzPct val="100000"/>
                <a:buFont typeface="Arial" pitchFamily="34"/>
                <a:buChar char="•"/>
              </a:lvl7pPr>
              <a:lvl8pPr lvl="7">
                <a:buClr>
                  <a:srgbClr val="000000"/>
                </a:buClr>
                <a:buSzPct val="100000"/>
                <a:buFont typeface="Arial" pitchFamily="34"/>
                <a:buChar char="•"/>
              </a:lvl8pPr>
              <a:lvl9pPr lvl="8">
                <a:buClr>
                  <a:srgbClr val="000000"/>
                </a:buClr>
                <a:buSzPct val="100000"/>
                <a:buFont typeface="Arial" pitchFamily="34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283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GB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ndale Sans UI" pitchFamily="2"/>
                <a:cs typeface="Tahoma" pitchFamily="2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0A4C9608-FB2B-4065-805C-84772361D354}"/>
                </a:ext>
              </a:extLst>
            </p:cNvPr>
            <p:cNvSpPr txBox="1"/>
            <p:nvPr/>
          </p:nvSpPr>
          <p:spPr>
            <a:xfrm>
              <a:off x="3006401" y="3344108"/>
              <a:ext cx="1524853" cy="321252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0" tIns="0" rIns="0" bIns="0" compatLnSpc="0"/>
            <a:lstStyle>
              <a:defPPr lvl="0">
                <a:buClr>
                  <a:srgbClr val="000000"/>
                </a:buClr>
                <a:buSzPct val="100000"/>
                <a:buFont typeface="Arial" pitchFamily="34"/>
                <a:buNone/>
              </a:defPPr>
              <a:lvl1pPr lvl="0">
                <a:buClr>
                  <a:srgbClr val="000000"/>
                </a:buClr>
                <a:buSzPct val="100000"/>
                <a:buFont typeface="Arial" pitchFamily="34"/>
                <a:buChar char="•"/>
              </a:lvl1pPr>
              <a:lvl2pPr lvl="1">
                <a:buClr>
                  <a:srgbClr val="000000"/>
                </a:buClr>
                <a:buSzPct val="100000"/>
                <a:buFont typeface="Arial" pitchFamily="34"/>
                <a:buChar char="•"/>
              </a:lvl2pPr>
              <a:lvl3pPr lvl="2">
                <a:buClr>
                  <a:srgbClr val="000000"/>
                </a:buClr>
                <a:buSzPct val="100000"/>
                <a:buFont typeface="Arial" pitchFamily="34"/>
                <a:buChar char="•"/>
              </a:lvl3pPr>
              <a:lvl4pPr lvl="3">
                <a:buClr>
                  <a:srgbClr val="000000"/>
                </a:buClr>
                <a:buSzPct val="100000"/>
                <a:buFont typeface="Arial" pitchFamily="34"/>
                <a:buChar char="•"/>
              </a:lvl4pPr>
              <a:lvl5pPr lvl="4">
                <a:buClr>
                  <a:srgbClr val="000000"/>
                </a:buClr>
                <a:buSzPct val="100000"/>
                <a:buFont typeface="Arial" pitchFamily="34"/>
                <a:buChar char="•"/>
              </a:lvl5pPr>
              <a:lvl6pPr lvl="5">
                <a:buClr>
                  <a:srgbClr val="000000"/>
                </a:buClr>
                <a:buSzPct val="100000"/>
                <a:buFont typeface="Arial" pitchFamily="34"/>
                <a:buChar char="•"/>
              </a:lvl6pPr>
              <a:lvl7pPr lvl="6">
                <a:buClr>
                  <a:srgbClr val="000000"/>
                </a:buClr>
                <a:buSzPct val="100000"/>
                <a:buFont typeface="Arial" pitchFamily="34"/>
                <a:buChar char="•"/>
              </a:lvl7pPr>
              <a:lvl8pPr lvl="7">
                <a:buClr>
                  <a:srgbClr val="000000"/>
                </a:buClr>
                <a:buSzPct val="100000"/>
                <a:buFont typeface="Arial" pitchFamily="34"/>
                <a:buChar char="•"/>
              </a:lvl8pPr>
              <a:lvl9pPr lvl="8">
                <a:buClr>
                  <a:srgbClr val="000000"/>
                </a:buClr>
                <a:buSzPct val="100000"/>
                <a:buFont typeface="Arial" pitchFamily="34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283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2200" b="0" i="0" u="none" strike="noStrike" baseline="0" dirty="0">
                  <a:ln>
                    <a:noFill/>
                  </a:ln>
                  <a:solidFill>
                    <a:srgbClr val="000000"/>
                  </a:solidFill>
                  <a:latin typeface="Courier New" pitchFamily="49"/>
                  <a:ea typeface="ArialMS" pitchFamily="34"/>
                  <a:cs typeface="ArialMS" pitchFamily="34"/>
                </a:rPr>
                <a:t> s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4DE954D-7F1D-7029-59F6-58C658F536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823271" y="4397197"/>
            <a:ext cx="4667916" cy="577300"/>
            <a:chOff x="2823271" y="4397197"/>
            <a:chExt cx="4667916" cy="577300"/>
          </a:xfrm>
        </p:grpSpPr>
        <p:cxnSp>
          <p:nvCxnSpPr>
            <p:cNvPr id="6" name="Straight Arrow Connector 5" descr="arrow from p to node with info 5">
              <a:extLst>
                <a:ext uri="{FF2B5EF4-FFF2-40B4-BE49-F238E27FC236}">
                  <a16:creationId xmlns:a16="http://schemas.microsoft.com/office/drawing/2014/main" id="{EA995980-752B-7F41-D626-A20AFB535DD8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CxnSpPr/>
            <p:nvPr/>
          </p:nvCxnSpPr>
          <p:spPr>
            <a:xfrm>
              <a:off x="2823271" y="4397197"/>
              <a:ext cx="1055199" cy="271671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prstDash val="solid"/>
              <a:headEnd type="oval"/>
              <a:tailEnd type="triangle"/>
            </a:ln>
          </p:spPr>
        </p:cxnSp>
        <p:cxnSp>
          <p:nvCxnSpPr>
            <p:cNvPr id="7" name="Straight Arrow Connector 6" descr="arrow from node with info 5 to node with info 8">
              <a:extLst>
                <a:ext uri="{FF2B5EF4-FFF2-40B4-BE49-F238E27FC236}">
                  <a16:creationId xmlns:a16="http://schemas.microsoft.com/office/drawing/2014/main" id="{BF0457E3-664B-01F7-5F6A-91C0A521F9D1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CxnSpPr/>
            <p:nvPr/>
          </p:nvCxnSpPr>
          <p:spPr>
            <a:xfrm flipV="1">
              <a:off x="4254050" y="4668867"/>
              <a:ext cx="1055199" cy="152816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prstDash val="solid"/>
              <a:headEnd type="oval"/>
              <a:tailEnd type="triangle"/>
            </a:ln>
          </p:spPr>
        </p:cxnSp>
        <p:cxnSp>
          <p:nvCxnSpPr>
            <p:cNvPr id="8" name="Straight Arrow Connector 7" descr="arrow from node with info 8 to node with info 3">
              <a:extLst>
                <a:ext uri="{FF2B5EF4-FFF2-40B4-BE49-F238E27FC236}">
                  <a16:creationId xmlns:a16="http://schemas.microsoft.com/office/drawing/2014/main" id="{AE551F4F-7B27-2D3A-C837-54FE4DF1D172}"/>
                </a:ext>
              </a:extLst>
            </p:cNvPr>
            <p:cNvCxnSpPr/>
            <p:nvPr/>
          </p:nvCxnSpPr>
          <p:spPr>
            <a:xfrm flipV="1">
              <a:off x="5684829" y="4668867"/>
              <a:ext cx="1055199" cy="152816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prstDash val="solid"/>
              <a:headEnd type="oval"/>
              <a:tailEnd type="triangle"/>
            </a:ln>
          </p:spPr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E0381C6-5E96-D45B-3CE1-F825E4922A23}"/>
                </a:ext>
              </a:extLst>
            </p:cNvPr>
            <p:cNvSpPr/>
            <p:nvPr/>
          </p:nvSpPr>
          <p:spPr>
            <a:xfrm>
              <a:off x="6740028" y="4668867"/>
              <a:ext cx="751159" cy="30563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lIns="0" tIns="0" rIns="0" bIns="0" anchor="ctr" anchorCtr="1" compatLnSpc="0"/>
            <a:lstStyle>
              <a:defPPr lvl="0">
                <a:buClr>
                  <a:srgbClr val="000000"/>
                </a:buClr>
                <a:buSzPct val="100000"/>
                <a:buFont typeface="Arial" pitchFamily="34"/>
                <a:buNone/>
              </a:defPPr>
              <a:lvl1pPr lvl="0">
                <a:buClr>
                  <a:srgbClr val="000000"/>
                </a:buClr>
                <a:buSzPct val="100000"/>
                <a:buFont typeface="Arial" pitchFamily="34"/>
                <a:buChar char="•"/>
              </a:lvl1pPr>
              <a:lvl2pPr lvl="1">
                <a:buClr>
                  <a:srgbClr val="000000"/>
                </a:buClr>
                <a:buSzPct val="100000"/>
                <a:buFont typeface="Arial" pitchFamily="34"/>
                <a:buChar char="•"/>
              </a:lvl2pPr>
              <a:lvl3pPr lvl="2">
                <a:buClr>
                  <a:srgbClr val="000000"/>
                </a:buClr>
                <a:buSzPct val="100000"/>
                <a:buFont typeface="Arial" pitchFamily="34"/>
                <a:buChar char="•"/>
              </a:lvl3pPr>
              <a:lvl4pPr lvl="3">
                <a:buClr>
                  <a:srgbClr val="000000"/>
                </a:buClr>
                <a:buSzPct val="100000"/>
                <a:buFont typeface="Arial" pitchFamily="34"/>
                <a:buChar char="•"/>
              </a:lvl4pPr>
              <a:lvl5pPr lvl="4">
                <a:buClr>
                  <a:srgbClr val="000000"/>
                </a:buClr>
                <a:buSzPct val="100000"/>
                <a:buFont typeface="Arial" pitchFamily="34"/>
                <a:buChar char="•"/>
              </a:lvl5pPr>
              <a:lvl6pPr lvl="5">
                <a:buClr>
                  <a:srgbClr val="000000"/>
                </a:buClr>
                <a:buSzPct val="100000"/>
                <a:buFont typeface="Arial" pitchFamily="34"/>
                <a:buChar char="•"/>
              </a:lvl6pPr>
              <a:lvl7pPr lvl="6">
                <a:buClr>
                  <a:srgbClr val="000000"/>
                </a:buClr>
                <a:buSzPct val="100000"/>
                <a:buFont typeface="Arial" pitchFamily="34"/>
                <a:buChar char="•"/>
              </a:lvl7pPr>
              <a:lvl8pPr lvl="7">
                <a:buClr>
                  <a:srgbClr val="000000"/>
                </a:buClr>
                <a:buSzPct val="100000"/>
                <a:buFont typeface="Arial" pitchFamily="34"/>
                <a:buChar char="•"/>
              </a:lvl8pPr>
              <a:lvl9pPr lvl="8">
                <a:buClr>
                  <a:srgbClr val="000000"/>
                </a:buClr>
                <a:buSzPct val="100000"/>
                <a:buFont typeface="Arial" pitchFamily="34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283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22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Courier New" pitchFamily="49"/>
                  <a:ea typeface="CourierNewPSMT" pitchFamily="50"/>
                  <a:cs typeface="CourierNewPSMT" pitchFamily="50"/>
                </a:rPr>
                <a:t>null</a:t>
              </a:r>
            </a:p>
          </p:txBody>
        </p:sp>
        <p:cxnSp>
          <p:nvCxnSpPr>
            <p:cNvPr id="10" name="Straight Arrow Connector 9" descr="arrow from q to node with info 5">
              <a:extLst>
                <a:ext uri="{FF2B5EF4-FFF2-40B4-BE49-F238E27FC236}">
                  <a16:creationId xmlns:a16="http://schemas.microsoft.com/office/drawing/2014/main" id="{5CA287FE-12E1-03E6-F6D9-819A049BEDDB}"/>
                </a:ext>
              </a:extLst>
            </p:cNvPr>
            <p:cNvCxnSpPr/>
            <p:nvPr/>
          </p:nvCxnSpPr>
          <p:spPr>
            <a:xfrm flipV="1">
              <a:off x="2823271" y="4668868"/>
              <a:ext cx="1055199" cy="237714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prstDash val="solid"/>
              <a:headEnd type="oval"/>
              <a:tailEnd type="triangle"/>
            </a:ln>
          </p:spPr>
        </p:cxnSp>
      </p:grpSp>
    </p:spTree>
    <p:extLst>
      <p:ext uri="{BB962C8B-B14F-4D97-AF65-F5344CB8AC3E}">
        <p14:creationId xmlns:p14="http://schemas.microsoft.com/office/powerpoint/2010/main" val="720349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221" y="735552"/>
            <a:ext cx="8423206" cy="648072"/>
          </a:xfrm>
        </p:spPr>
        <p:txBody>
          <a:bodyPr/>
          <a:lstStyle/>
          <a:p>
            <a:r>
              <a:rPr lang="en-GB" dirty="0"/>
              <a:t>Singly linked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88" y="1383625"/>
            <a:ext cx="8424862" cy="3294362"/>
          </a:xfrm>
        </p:spPr>
        <p:txBody>
          <a:bodyPr/>
          <a:lstStyle/>
          <a:p>
            <a:pPr marL="0" lvl="0" indent="0">
              <a:buNone/>
              <a:tabLst>
                <a:tab pos="109444" algn="l"/>
                <a:tab pos="558716" algn="l"/>
                <a:tab pos="1007997" algn="l"/>
                <a:tab pos="1457279" algn="l"/>
                <a:tab pos="1906560" algn="l"/>
                <a:tab pos="2355841" algn="l"/>
                <a:tab pos="2804757" algn="l"/>
                <a:tab pos="3254038" algn="l"/>
                <a:tab pos="3703320" algn="l"/>
                <a:tab pos="4152601" algn="l"/>
                <a:tab pos="4601882" algn="l"/>
                <a:tab pos="5051163" algn="l"/>
                <a:tab pos="5500436" algn="l"/>
                <a:tab pos="5949717" algn="l"/>
                <a:tab pos="6398998" algn="l"/>
                <a:tab pos="6848279" algn="l"/>
                <a:tab pos="7297561" algn="l"/>
                <a:tab pos="7746842" algn="l"/>
                <a:tab pos="8196123" algn="l"/>
                <a:tab pos="8645395" algn="l"/>
              </a:tabLst>
            </a:pPr>
            <a:r>
              <a:rPr lang="en-GB" dirty="0">
                <a:latin typeface="ArialMS" pitchFamily="32"/>
              </a:rPr>
              <a:t>Our implementation uses two types of objects:</a:t>
            </a:r>
          </a:p>
          <a:p>
            <a:pPr marL="168273" lvl="1" indent="0">
              <a:tabLst>
                <a:tab pos="109444" algn="l"/>
                <a:tab pos="558716" algn="l"/>
                <a:tab pos="1007997" algn="l"/>
                <a:tab pos="1457279" algn="l"/>
                <a:tab pos="1906560" algn="l"/>
                <a:tab pos="2355841" algn="l"/>
                <a:tab pos="2804757" algn="l"/>
                <a:tab pos="3254038" algn="l"/>
                <a:tab pos="3703320" algn="l"/>
                <a:tab pos="4152601" algn="l"/>
                <a:tab pos="4601882" algn="l"/>
                <a:tab pos="5051163" algn="l"/>
                <a:tab pos="5500436" algn="l"/>
                <a:tab pos="5949717" algn="l"/>
                <a:tab pos="6398998" algn="l"/>
                <a:tab pos="6848279" algn="l"/>
                <a:tab pos="7297561" algn="l"/>
                <a:tab pos="7746842" algn="l"/>
                <a:tab pos="8196123" algn="l"/>
                <a:tab pos="8645395" algn="l"/>
              </a:tabLst>
            </a:pPr>
            <a:r>
              <a:rPr lang="en-GB" i="1" dirty="0" err="1">
                <a:latin typeface="ArialMS" pitchFamily="32"/>
              </a:rPr>
              <a:t>SLList</a:t>
            </a:r>
            <a:r>
              <a:rPr lang="en-GB" dirty="0">
                <a:latin typeface="ArialMS" pitchFamily="32"/>
              </a:rPr>
              <a:t>, which has two components: </a:t>
            </a:r>
            <a:r>
              <a:rPr lang="en-GB" i="1" dirty="0">
                <a:latin typeface="ArialMS" pitchFamily="32"/>
              </a:rPr>
              <a:t>head</a:t>
            </a:r>
            <a:r>
              <a:rPr lang="en-GB" dirty="0">
                <a:latin typeface="ArialMS" pitchFamily="32"/>
              </a:rPr>
              <a:t> and </a:t>
            </a:r>
            <a:r>
              <a:rPr lang="en-GB" i="1" dirty="0">
                <a:latin typeface="ArialMS" pitchFamily="32"/>
              </a:rPr>
              <a:t>tail</a:t>
            </a:r>
          </a:p>
          <a:p>
            <a:pPr marL="168273" lvl="1" indent="0">
              <a:tabLst>
                <a:tab pos="109444" algn="l"/>
                <a:tab pos="558716" algn="l"/>
                <a:tab pos="1007997" algn="l"/>
                <a:tab pos="1457279" algn="l"/>
                <a:tab pos="1906560" algn="l"/>
                <a:tab pos="2355841" algn="l"/>
                <a:tab pos="2804757" algn="l"/>
                <a:tab pos="3254038" algn="l"/>
                <a:tab pos="3703320" algn="l"/>
                <a:tab pos="4152601" algn="l"/>
                <a:tab pos="4601882" algn="l"/>
                <a:tab pos="5051163" algn="l"/>
                <a:tab pos="5500436" algn="l"/>
                <a:tab pos="5949717" algn="l"/>
                <a:tab pos="6398998" algn="l"/>
                <a:tab pos="6848279" algn="l"/>
                <a:tab pos="7297561" algn="l"/>
                <a:tab pos="7746842" algn="l"/>
                <a:tab pos="8196123" algn="l"/>
                <a:tab pos="8645395" algn="l"/>
              </a:tabLst>
            </a:pPr>
            <a:r>
              <a:rPr lang="en-GB" i="1" dirty="0">
                <a:latin typeface="ArialMS" pitchFamily="32"/>
              </a:rPr>
              <a:t>Node</a:t>
            </a:r>
            <a:r>
              <a:rPr lang="en-GB" dirty="0">
                <a:latin typeface="ArialMS" pitchFamily="32"/>
              </a:rPr>
              <a:t>, which has two components: </a:t>
            </a:r>
            <a:r>
              <a:rPr lang="en-GB" i="1" dirty="0">
                <a:latin typeface="ArialMS" pitchFamily="32"/>
              </a:rPr>
              <a:t>info</a:t>
            </a:r>
            <a:r>
              <a:rPr lang="en-GB" dirty="0">
                <a:latin typeface="ArialMS" pitchFamily="32"/>
              </a:rPr>
              <a:t> and </a:t>
            </a:r>
            <a:r>
              <a:rPr lang="en-GB" i="1" dirty="0">
                <a:latin typeface="ArialMS" pitchFamily="32"/>
              </a:rPr>
              <a:t>next</a:t>
            </a:r>
          </a:p>
          <a:p>
            <a:pPr marL="0" lvl="0" indent="0">
              <a:tabLst>
                <a:tab pos="109444" algn="l"/>
                <a:tab pos="558716" algn="l"/>
                <a:tab pos="1007997" algn="l"/>
                <a:tab pos="1457279" algn="l"/>
                <a:tab pos="1906560" algn="l"/>
                <a:tab pos="2355841" algn="l"/>
                <a:tab pos="2804757" algn="l"/>
                <a:tab pos="3254038" algn="l"/>
                <a:tab pos="3703320" algn="l"/>
                <a:tab pos="4152601" algn="l"/>
                <a:tab pos="4601882" algn="l"/>
                <a:tab pos="5051163" algn="l"/>
                <a:tab pos="5500436" algn="l"/>
                <a:tab pos="5949717" algn="l"/>
                <a:tab pos="6398998" algn="l"/>
                <a:tab pos="6848279" algn="l"/>
                <a:tab pos="7297561" algn="l"/>
                <a:tab pos="7746842" algn="l"/>
                <a:tab pos="8196123" algn="l"/>
                <a:tab pos="8645395" algn="l"/>
              </a:tabLst>
            </a:pPr>
            <a:endParaRPr lang="en-GB" dirty="0">
              <a:latin typeface="ArialMS" pitchFamily="32"/>
            </a:endParaRPr>
          </a:p>
          <a:p>
            <a:pPr marL="0" lvl="0" indent="0">
              <a:buNone/>
              <a:tabLst>
                <a:tab pos="109444" algn="l"/>
                <a:tab pos="558716" algn="l"/>
                <a:tab pos="1007997" algn="l"/>
                <a:tab pos="1457279" algn="l"/>
                <a:tab pos="1906560" algn="l"/>
                <a:tab pos="2355841" algn="l"/>
                <a:tab pos="2804757" algn="l"/>
                <a:tab pos="3254038" algn="l"/>
                <a:tab pos="3703320" algn="l"/>
                <a:tab pos="4152601" algn="l"/>
                <a:tab pos="4601882" algn="l"/>
                <a:tab pos="5051163" algn="l"/>
                <a:tab pos="5500436" algn="l"/>
                <a:tab pos="5949717" algn="l"/>
                <a:tab pos="6398998" algn="l"/>
                <a:tab pos="6848279" algn="l"/>
                <a:tab pos="7297561" algn="l"/>
                <a:tab pos="7746842" algn="l"/>
                <a:tab pos="8196123" algn="l"/>
                <a:tab pos="8645395" algn="l"/>
              </a:tabLst>
            </a:pPr>
            <a:r>
              <a:rPr lang="en-GB" i="1" dirty="0">
                <a:latin typeface="ArialMS" pitchFamily="32"/>
              </a:rPr>
              <a:t>head</a:t>
            </a:r>
            <a:r>
              <a:rPr lang="en-GB" dirty="0">
                <a:latin typeface="ArialMS" pitchFamily="32"/>
              </a:rPr>
              <a:t>, </a:t>
            </a:r>
            <a:r>
              <a:rPr lang="en-GB" i="1" dirty="0">
                <a:latin typeface="ArialMS" pitchFamily="32"/>
              </a:rPr>
              <a:t>tail</a:t>
            </a:r>
            <a:r>
              <a:rPr lang="en-GB" dirty="0">
                <a:latin typeface="ArialMS" pitchFamily="32"/>
              </a:rPr>
              <a:t> and </a:t>
            </a:r>
            <a:r>
              <a:rPr lang="en-GB" i="1" dirty="0">
                <a:latin typeface="ArialMS" pitchFamily="32"/>
              </a:rPr>
              <a:t>next</a:t>
            </a:r>
            <a:r>
              <a:rPr lang="en-GB" dirty="0">
                <a:latin typeface="ArialMS" pitchFamily="32"/>
              </a:rPr>
              <a:t> are of type </a:t>
            </a:r>
            <a:r>
              <a:rPr lang="en-GB" i="1" dirty="0">
                <a:latin typeface="ArialMS" pitchFamily="32"/>
              </a:rPr>
              <a:t>Node</a:t>
            </a:r>
            <a:r>
              <a:rPr lang="en-GB" dirty="0">
                <a:latin typeface="ArialMS" pitchFamily="32"/>
              </a:rPr>
              <a:t>, so they contain links</a:t>
            </a:r>
          </a:p>
          <a:p>
            <a:pPr marL="0" lvl="0" indent="0">
              <a:buNone/>
              <a:tabLst>
                <a:tab pos="109444" algn="l"/>
                <a:tab pos="558716" algn="l"/>
                <a:tab pos="1007997" algn="l"/>
                <a:tab pos="1457279" algn="l"/>
                <a:tab pos="1906560" algn="l"/>
                <a:tab pos="2355841" algn="l"/>
                <a:tab pos="2804757" algn="l"/>
                <a:tab pos="3254038" algn="l"/>
                <a:tab pos="3703320" algn="l"/>
                <a:tab pos="4152601" algn="l"/>
                <a:tab pos="4601882" algn="l"/>
                <a:tab pos="5051163" algn="l"/>
                <a:tab pos="5500436" algn="l"/>
                <a:tab pos="5949717" algn="l"/>
                <a:tab pos="6398998" algn="l"/>
                <a:tab pos="6848279" algn="l"/>
                <a:tab pos="7297561" algn="l"/>
                <a:tab pos="7746842" algn="l"/>
                <a:tab pos="8196123" algn="l"/>
                <a:tab pos="8645395" algn="l"/>
              </a:tabLst>
            </a:pPr>
            <a:r>
              <a:rPr lang="en-GB" i="1" dirty="0">
                <a:latin typeface="ArialMS" pitchFamily="32"/>
              </a:rPr>
              <a:t>info</a:t>
            </a:r>
            <a:r>
              <a:rPr lang="en-GB" dirty="0">
                <a:latin typeface="ArialMS" pitchFamily="32"/>
              </a:rPr>
              <a:t> is of the type of information elements you want to store</a:t>
            </a:r>
          </a:p>
        </p:txBody>
      </p:sp>
    </p:spTree>
    <p:extLst>
      <p:ext uri="{BB962C8B-B14F-4D97-AF65-F5344CB8AC3E}">
        <p14:creationId xmlns:p14="http://schemas.microsoft.com/office/powerpoint/2010/main" val="4104820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221" y="735552"/>
            <a:ext cx="8423206" cy="648072"/>
          </a:xfrm>
        </p:spPr>
        <p:txBody>
          <a:bodyPr/>
          <a:lstStyle/>
          <a:p>
            <a:r>
              <a:rPr lang="en-GB" dirty="0"/>
              <a:t>Traversing a singly linked list   </a:t>
            </a:r>
            <a:endParaRPr lang="en-GB" dirty="0">
              <a:solidFill>
                <a:srgbClr val="00B0F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565DFB-7A86-4281-BEC6-F67A5888B555}"/>
              </a:ext>
            </a:extLst>
          </p:cNvPr>
          <p:cNvSpPr txBox="1"/>
          <p:nvPr/>
        </p:nvSpPr>
        <p:spPr>
          <a:xfrm>
            <a:off x="774003" y="1476093"/>
            <a:ext cx="8297997" cy="251603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0"/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None/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200" b="0" i="1" u="sng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ea typeface="Arial-ItalicMS" pitchFamily="34"/>
                <a:cs typeface="Arial-ItalicMS" pitchFamily="34"/>
              </a:rPr>
              <a:t>Function </a:t>
            </a:r>
            <a:r>
              <a:rPr lang="en-GB" sz="2200" b="0" i="1" u="sng" strike="noStrike" kern="1200" cap="none" spc="0" baseline="0" dirty="0" err="1">
                <a:solidFill>
                  <a:srgbClr val="000000"/>
                </a:solidFill>
                <a:uFillTx/>
                <a:latin typeface="Arial" pitchFamily="34"/>
                <a:ea typeface="Arial-ItalicMS" pitchFamily="34"/>
                <a:cs typeface="Arial-ItalicMS" pitchFamily="34"/>
              </a:rPr>
              <a:t>printList</a:t>
            </a:r>
            <a:r>
              <a:rPr lang="en-GB" sz="2200" b="0" i="1" u="sng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ea typeface="Arial-ItalicMS" pitchFamily="34"/>
                <a:cs typeface="Arial-ItalicMS" pitchFamily="34"/>
              </a:rPr>
              <a:t>():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None/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2200" b="0" i="1" u="none" strike="noStrike" kern="1200" cap="none" spc="0" baseline="0" dirty="0">
              <a:solidFill>
                <a:srgbClr val="FF0000"/>
              </a:solidFill>
              <a:uFillTx/>
              <a:latin typeface="Arial" pitchFamily="34"/>
              <a:ea typeface="Arial-ItalicMS" pitchFamily="34"/>
              <a:cs typeface="Arial-ItalicMS" pitchFamily="3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08A3A5-3713-4CB8-A9CA-D5DCFE5EE15F}"/>
              </a:ext>
            </a:extLst>
          </p:cNvPr>
          <p:cNvSpPr txBox="1"/>
          <p:nvPr/>
        </p:nvSpPr>
        <p:spPr>
          <a:xfrm>
            <a:off x="1043997" y="4029993"/>
            <a:ext cx="6822000" cy="113939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0"/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None/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400" b="0" i="0" u="none" strike="noStrike" kern="1200" cap="none" spc="0" baseline="0" dirty="0">
                <a:solidFill>
                  <a:srgbClr val="000000"/>
                </a:solidFill>
                <a:uFillTx/>
                <a:latin typeface="ArialMS" pitchFamily="34"/>
                <a:ea typeface="ArialMS" pitchFamily="34"/>
                <a:cs typeface="ArialMS" pitchFamily="34"/>
              </a:rPr>
              <a:t>... so to traverse the list, iteratively (or recursively!) evaluate the rest of the list (i.e., use next)</a:t>
            </a:r>
          </a:p>
        </p:txBody>
      </p:sp>
    </p:spTree>
    <p:extLst>
      <p:ext uri="{BB962C8B-B14F-4D97-AF65-F5344CB8AC3E}">
        <p14:creationId xmlns:p14="http://schemas.microsoft.com/office/powerpoint/2010/main" val="984532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246" y="2325011"/>
            <a:ext cx="8424862" cy="648072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en-US" dirty="0"/>
              <a:t>Circular Lists</a:t>
            </a:r>
          </a:p>
        </p:txBody>
      </p:sp>
    </p:spTree>
    <p:extLst>
      <p:ext uri="{BB962C8B-B14F-4D97-AF65-F5344CB8AC3E}">
        <p14:creationId xmlns:p14="http://schemas.microsoft.com/office/powerpoint/2010/main" val="13227389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9BA167-372A-418B-B445-00839B37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3" y="664044"/>
            <a:ext cx="8069263" cy="454819"/>
          </a:xfrm>
        </p:spPr>
        <p:txBody>
          <a:bodyPr/>
          <a:lstStyle/>
          <a:p>
            <a:r>
              <a:rPr lang="en-GB" dirty="0"/>
              <a:t>A Circular List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372DC0-A0E0-4D8D-9989-51DA5226BA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5288" y="1463122"/>
            <a:ext cx="4032696" cy="2952452"/>
          </a:xfrm>
        </p:spPr>
        <p:txBody>
          <a:bodyPr/>
          <a:lstStyle/>
          <a:p>
            <a:pPr marL="0" lvl="0" indent="0">
              <a:buNone/>
              <a:tabLst>
                <a:tab pos="109444" algn="l"/>
                <a:tab pos="558716" algn="l"/>
                <a:tab pos="1007997" algn="l"/>
                <a:tab pos="1457279" algn="l"/>
                <a:tab pos="1906560" algn="l"/>
                <a:tab pos="2355841" algn="l"/>
                <a:tab pos="2804757" algn="l"/>
                <a:tab pos="3254038" algn="l"/>
                <a:tab pos="3703320" algn="l"/>
                <a:tab pos="4152601" algn="l"/>
                <a:tab pos="4601882" algn="l"/>
                <a:tab pos="5051163" algn="l"/>
                <a:tab pos="5500436" algn="l"/>
                <a:tab pos="5949717" algn="l"/>
                <a:tab pos="6398998" algn="l"/>
                <a:tab pos="6848279" algn="l"/>
                <a:tab pos="7297561" algn="l"/>
                <a:tab pos="7746842" algn="l"/>
                <a:tab pos="8196123" algn="l"/>
                <a:tab pos="8645395" algn="l"/>
              </a:tabLst>
            </a:pPr>
            <a:endParaRPr lang="en-GB" sz="1800" dirty="0"/>
          </a:p>
          <a:p>
            <a:pPr marL="0" lvl="0" indent="0">
              <a:buNone/>
              <a:tabLst>
                <a:tab pos="109444" algn="l"/>
                <a:tab pos="558716" algn="l"/>
                <a:tab pos="1007997" algn="l"/>
                <a:tab pos="1457279" algn="l"/>
                <a:tab pos="1906560" algn="l"/>
                <a:tab pos="2355841" algn="l"/>
                <a:tab pos="2804757" algn="l"/>
                <a:tab pos="3254038" algn="l"/>
                <a:tab pos="3703320" algn="l"/>
                <a:tab pos="4152601" algn="l"/>
                <a:tab pos="4601882" algn="l"/>
                <a:tab pos="5051163" algn="l"/>
                <a:tab pos="5500436" algn="l"/>
                <a:tab pos="5949717" algn="l"/>
                <a:tab pos="6398998" algn="l"/>
                <a:tab pos="6848279" algn="l"/>
                <a:tab pos="7297561" algn="l"/>
                <a:tab pos="7746842" algn="l"/>
                <a:tab pos="8196123" algn="l"/>
                <a:tab pos="8645395" algn="l"/>
              </a:tabLst>
            </a:pPr>
            <a:r>
              <a:rPr lang="en-GB" sz="1800" dirty="0"/>
              <a:t>We use object type </a:t>
            </a:r>
            <a:r>
              <a:rPr lang="en-GB" sz="1800" i="1" dirty="0" err="1"/>
              <a:t>CList</a:t>
            </a:r>
            <a:r>
              <a:rPr lang="en-GB" sz="1800" dirty="0"/>
              <a:t>, which has one component: </a:t>
            </a:r>
            <a:r>
              <a:rPr lang="en-GB" sz="1800" i="1" dirty="0"/>
              <a:t>tail</a:t>
            </a:r>
          </a:p>
          <a:p>
            <a:pPr marL="0" lvl="0" indent="0">
              <a:buNone/>
              <a:tabLst>
                <a:tab pos="109444" algn="l"/>
                <a:tab pos="558716" algn="l"/>
                <a:tab pos="1007997" algn="l"/>
                <a:tab pos="1457279" algn="l"/>
                <a:tab pos="1906560" algn="l"/>
                <a:tab pos="2355841" algn="l"/>
                <a:tab pos="2804757" algn="l"/>
                <a:tab pos="3254038" algn="l"/>
                <a:tab pos="3703320" algn="l"/>
                <a:tab pos="4152601" algn="l"/>
                <a:tab pos="4601882" algn="l"/>
                <a:tab pos="5051163" algn="l"/>
                <a:tab pos="5500436" algn="l"/>
                <a:tab pos="5949717" algn="l"/>
                <a:tab pos="6398998" algn="l"/>
                <a:tab pos="6848279" algn="l"/>
                <a:tab pos="7297561" algn="l"/>
                <a:tab pos="7746842" algn="l"/>
                <a:tab pos="8196123" algn="l"/>
                <a:tab pos="8645395" algn="l"/>
              </a:tabLst>
            </a:pPr>
            <a:endParaRPr lang="en-GB" sz="1800" i="1" dirty="0"/>
          </a:p>
          <a:p>
            <a:pPr marL="0" lvl="0" indent="0">
              <a:buNone/>
              <a:tabLst>
                <a:tab pos="109444" algn="l"/>
                <a:tab pos="558716" algn="l"/>
                <a:tab pos="1007997" algn="l"/>
                <a:tab pos="1457279" algn="l"/>
                <a:tab pos="1906560" algn="l"/>
                <a:tab pos="2355841" algn="l"/>
                <a:tab pos="2804757" algn="l"/>
                <a:tab pos="3254038" algn="l"/>
                <a:tab pos="3703320" algn="l"/>
                <a:tab pos="4152601" algn="l"/>
                <a:tab pos="4601882" algn="l"/>
                <a:tab pos="5051163" algn="l"/>
                <a:tab pos="5500436" algn="l"/>
                <a:tab pos="5949717" algn="l"/>
                <a:tab pos="6398998" algn="l"/>
                <a:tab pos="6848279" algn="l"/>
                <a:tab pos="7297561" algn="l"/>
                <a:tab pos="7746842" algn="l"/>
                <a:tab pos="8196123" algn="l"/>
                <a:tab pos="8645395" algn="l"/>
              </a:tabLst>
            </a:pPr>
            <a:r>
              <a:rPr lang="en-GB" sz="1800" dirty="0"/>
              <a:t>The head is </a:t>
            </a:r>
            <a:r>
              <a:rPr lang="en-GB" sz="1800" i="1" dirty="0" err="1"/>
              <a:t>tail.next</a:t>
            </a:r>
            <a:endParaRPr lang="en-GB" sz="1800" i="1" dirty="0"/>
          </a:p>
        </p:txBody>
      </p:sp>
      <p:grpSp>
        <p:nvGrpSpPr>
          <p:cNvPr id="31" name="Group 30" descr="The figure shows a circular list. there is a pointer, called tail, to a node with info 8 that has a pointer to a node with info 3, that has a pointer to a node with info 5, that has a pointer to the node with info 8. This makes a circle of nodes.">
            <a:extLst>
              <a:ext uri="{FF2B5EF4-FFF2-40B4-BE49-F238E27FC236}">
                <a16:creationId xmlns:a16="http://schemas.microsoft.com/office/drawing/2014/main" id="{8839B22A-9E65-4FD5-BB81-C2CF95C82A67}"/>
              </a:ext>
            </a:extLst>
          </p:cNvPr>
          <p:cNvGrpSpPr/>
          <p:nvPr/>
        </p:nvGrpSpPr>
        <p:grpSpPr>
          <a:xfrm>
            <a:off x="4572000" y="1411461"/>
            <a:ext cx="2447999" cy="3143880"/>
            <a:chOff x="4572000" y="2868120"/>
            <a:chExt cx="2447999" cy="3143880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D7FEFF4C-9340-4E10-98FE-6F2C3E2AF285}"/>
                </a:ext>
              </a:extLst>
            </p:cNvPr>
            <p:cNvCxnSpPr/>
            <p:nvPr/>
          </p:nvCxnSpPr>
          <p:spPr>
            <a:xfrm flipV="1">
              <a:off x="5202000" y="4608000"/>
              <a:ext cx="1061999" cy="162000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prstDash val="solid"/>
              <a:headEnd type="oval"/>
              <a:tailEnd type="triangle"/>
            </a:ln>
          </p:spPr>
        </p:cxn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049472E-AAFD-4D6D-8150-C3B8DC266D01}"/>
                </a:ext>
              </a:extLst>
            </p:cNvPr>
            <p:cNvSpPr/>
            <p:nvPr/>
          </p:nvSpPr>
          <p:spPr>
            <a:xfrm>
              <a:off x="4824000" y="4284000"/>
              <a:ext cx="756000" cy="3240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lIns="0" tIns="0" rIns="0" bIns="0" anchor="ctr" anchorCtr="1" compatLnSpc="0"/>
            <a:lstStyle>
              <a:defPPr lvl="0">
                <a:buClr>
                  <a:srgbClr val="000000"/>
                </a:buClr>
                <a:buSzPct val="100000"/>
                <a:buFont typeface="Arial" pitchFamily="34"/>
                <a:buNone/>
              </a:defPPr>
              <a:lvl1pPr lvl="0">
                <a:buClr>
                  <a:srgbClr val="000000"/>
                </a:buClr>
                <a:buSzPct val="100000"/>
                <a:buFont typeface="Arial" pitchFamily="34"/>
                <a:buChar char="•"/>
              </a:lvl1pPr>
              <a:lvl2pPr lvl="1">
                <a:buClr>
                  <a:srgbClr val="000000"/>
                </a:buClr>
                <a:buSzPct val="100000"/>
                <a:buFont typeface="Arial" pitchFamily="34"/>
                <a:buChar char="•"/>
              </a:lvl2pPr>
              <a:lvl3pPr lvl="2">
                <a:buClr>
                  <a:srgbClr val="000000"/>
                </a:buClr>
                <a:buSzPct val="100000"/>
                <a:buFont typeface="Arial" pitchFamily="34"/>
                <a:buChar char="•"/>
              </a:lvl3pPr>
              <a:lvl4pPr lvl="3">
                <a:buClr>
                  <a:srgbClr val="000000"/>
                </a:buClr>
                <a:buSzPct val="100000"/>
                <a:buFont typeface="Arial" pitchFamily="34"/>
                <a:buChar char="•"/>
              </a:lvl4pPr>
              <a:lvl5pPr lvl="4">
                <a:buClr>
                  <a:srgbClr val="000000"/>
                </a:buClr>
                <a:buSzPct val="100000"/>
                <a:buFont typeface="Arial" pitchFamily="34"/>
                <a:buChar char="•"/>
              </a:lvl5pPr>
              <a:lvl6pPr lvl="5">
                <a:buClr>
                  <a:srgbClr val="000000"/>
                </a:buClr>
                <a:buSzPct val="100000"/>
                <a:buFont typeface="Arial" pitchFamily="34"/>
                <a:buChar char="•"/>
              </a:lvl6pPr>
              <a:lvl7pPr lvl="6">
                <a:buClr>
                  <a:srgbClr val="000000"/>
                </a:buClr>
                <a:buSzPct val="100000"/>
                <a:buFont typeface="Arial" pitchFamily="34"/>
                <a:buChar char="•"/>
              </a:lvl7pPr>
              <a:lvl8pPr lvl="7">
                <a:buClr>
                  <a:srgbClr val="000000"/>
                </a:buClr>
                <a:buSzPct val="100000"/>
                <a:buFont typeface="Arial" pitchFamily="34"/>
                <a:buChar char="•"/>
              </a:lvl8pPr>
              <a:lvl9pPr lvl="8">
                <a:buClr>
                  <a:srgbClr val="000000"/>
                </a:buClr>
                <a:buSzPct val="100000"/>
                <a:buFont typeface="Arial" pitchFamily="34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283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22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Courier New" pitchFamily="49"/>
                  <a:ea typeface="Andale Sans UI" pitchFamily="2"/>
                  <a:cs typeface="Tahoma" pitchFamily="2"/>
                </a:rPr>
                <a:t>5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C336316-48EA-4615-B90A-B980C808D25C}"/>
                </a:ext>
              </a:extLst>
            </p:cNvPr>
            <p:cNvSpPr/>
            <p:nvPr/>
          </p:nvSpPr>
          <p:spPr>
            <a:xfrm>
              <a:off x="6263999" y="4608000"/>
              <a:ext cx="756000" cy="3240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lIns="0" tIns="0" rIns="0" bIns="0" anchor="ctr" anchorCtr="1" compatLnSpc="0"/>
            <a:lstStyle>
              <a:defPPr lvl="0">
                <a:buClr>
                  <a:srgbClr val="000000"/>
                </a:buClr>
                <a:buSzPct val="100000"/>
                <a:buFont typeface="Arial" pitchFamily="34"/>
                <a:buNone/>
              </a:defPPr>
              <a:lvl1pPr lvl="0">
                <a:buClr>
                  <a:srgbClr val="000000"/>
                </a:buClr>
                <a:buSzPct val="100000"/>
                <a:buFont typeface="Arial" pitchFamily="34"/>
                <a:buChar char="•"/>
              </a:lvl1pPr>
              <a:lvl2pPr lvl="1">
                <a:buClr>
                  <a:srgbClr val="000000"/>
                </a:buClr>
                <a:buSzPct val="100000"/>
                <a:buFont typeface="Arial" pitchFamily="34"/>
                <a:buChar char="•"/>
              </a:lvl2pPr>
              <a:lvl3pPr lvl="2">
                <a:buClr>
                  <a:srgbClr val="000000"/>
                </a:buClr>
                <a:buSzPct val="100000"/>
                <a:buFont typeface="Arial" pitchFamily="34"/>
                <a:buChar char="•"/>
              </a:lvl3pPr>
              <a:lvl4pPr lvl="3">
                <a:buClr>
                  <a:srgbClr val="000000"/>
                </a:buClr>
                <a:buSzPct val="100000"/>
                <a:buFont typeface="Arial" pitchFamily="34"/>
                <a:buChar char="•"/>
              </a:lvl4pPr>
              <a:lvl5pPr lvl="4">
                <a:buClr>
                  <a:srgbClr val="000000"/>
                </a:buClr>
                <a:buSzPct val="100000"/>
                <a:buFont typeface="Arial" pitchFamily="34"/>
                <a:buChar char="•"/>
              </a:lvl5pPr>
              <a:lvl6pPr lvl="5">
                <a:buClr>
                  <a:srgbClr val="000000"/>
                </a:buClr>
                <a:buSzPct val="100000"/>
                <a:buFont typeface="Arial" pitchFamily="34"/>
                <a:buChar char="•"/>
              </a:lvl6pPr>
              <a:lvl7pPr lvl="6">
                <a:buClr>
                  <a:srgbClr val="000000"/>
                </a:buClr>
                <a:buSzPct val="100000"/>
                <a:buFont typeface="Arial" pitchFamily="34"/>
                <a:buChar char="•"/>
              </a:lvl7pPr>
              <a:lvl8pPr lvl="7">
                <a:buClr>
                  <a:srgbClr val="000000"/>
                </a:buClr>
                <a:buSzPct val="100000"/>
                <a:buFont typeface="Arial" pitchFamily="34"/>
                <a:buChar char="•"/>
              </a:lvl8pPr>
              <a:lvl9pPr lvl="8">
                <a:buClr>
                  <a:srgbClr val="000000"/>
                </a:buClr>
                <a:buSzPct val="100000"/>
                <a:buFont typeface="Arial" pitchFamily="34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283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GB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ndale Sans UI" pitchFamily="2"/>
                <a:cs typeface="Tahoma" pitchFamily="2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F979FEE-975C-4E2A-9093-DDFB427B30BB}"/>
                </a:ext>
              </a:extLst>
            </p:cNvPr>
            <p:cNvSpPr/>
            <p:nvPr/>
          </p:nvSpPr>
          <p:spPr>
            <a:xfrm>
              <a:off x="6263999" y="4284000"/>
              <a:ext cx="756000" cy="3240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lIns="0" tIns="0" rIns="0" bIns="0" anchor="ctr" anchorCtr="1" compatLnSpc="0"/>
            <a:lstStyle>
              <a:defPPr lvl="0">
                <a:buClr>
                  <a:srgbClr val="000000"/>
                </a:buClr>
                <a:buSzPct val="100000"/>
                <a:buFont typeface="Arial" pitchFamily="34"/>
                <a:buNone/>
              </a:defPPr>
              <a:lvl1pPr lvl="0">
                <a:buClr>
                  <a:srgbClr val="000000"/>
                </a:buClr>
                <a:buSzPct val="100000"/>
                <a:buFont typeface="Arial" pitchFamily="34"/>
                <a:buChar char="•"/>
              </a:lvl1pPr>
              <a:lvl2pPr lvl="1">
                <a:buClr>
                  <a:srgbClr val="000000"/>
                </a:buClr>
                <a:buSzPct val="100000"/>
                <a:buFont typeface="Arial" pitchFamily="34"/>
                <a:buChar char="•"/>
              </a:lvl2pPr>
              <a:lvl3pPr lvl="2">
                <a:buClr>
                  <a:srgbClr val="000000"/>
                </a:buClr>
                <a:buSzPct val="100000"/>
                <a:buFont typeface="Arial" pitchFamily="34"/>
                <a:buChar char="•"/>
              </a:lvl3pPr>
              <a:lvl4pPr lvl="3">
                <a:buClr>
                  <a:srgbClr val="000000"/>
                </a:buClr>
                <a:buSzPct val="100000"/>
                <a:buFont typeface="Arial" pitchFamily="34"/>
                <a:buChar char="•"/>
              </a:lvl4pPr>
              <a:lvl5pPr lvl="4">
                <a:buClr>
                  <a:srgbClr val="000000"/>
                </a:buClr>
                <a:buSzPct val="100000"/>
                <a:buFont typeface="Arial" pitchFamily="34"/>
                <a:buChar char="•"/>
              </a:lvl5pPr>
              <a:lvl6pPr lvl="5">
                <a:buClr>
                  <a:srgbClr val="000000"/>
                </a:buClr>
                <a:buSzPct val="100000"/>
                <a:buFont typeface="Arial" pitchFamily="34"/>
                <a:buChar char="•"/>
              </a:lvl6pPr>
              <a:lvl7pPr lvl="6">
                <a:buClr>
                  <a:srgbClr val="000000"/>
                </a:buClr>
                <a:buSzPct val="100000"/>
                <a:buFont typeface="Arial" pitchFamily="34"/>
                <a:buChar char="•"/>
              </a:lvl7pPr>
              <a:lvl8pPr lvl="7">
                <a:buClr>
                  <a:srgbClr val="000000"/>
                </a:buClr>
                <a:buSzPct val="100000"/>
                <a:buFont typeface="Arial" pitchFamily="34"/>
                <a:buChar char="•"/>
              </a:lvl8pPr>
              <a:lvl9pPr lvl="8">
                <a:buClr>
                  <a:srgbClr val="000000"/>
                </a:buClr>
                <a:buSzPct val="100000"/>
                <a:buFont typeface="Arial" pitchFamily="34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283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22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Courier New" pitchFamily="49"/>
                  <a:ea typeface="Andale Sans UI" pitchFamily="2"/>
                  <a:cs typeface="Tahoma" pitchFamily="2"/>
                </a:rPr>
                <a:t>8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166A950D-58D2-437A-9D67-8176443AB542}"/>
                </a:ext>
              </a:extLst>
            </p:cNvPr>
            <p:cNvCxnSpPr/>
            <p:nvPr/>
          </p:nvCxnSpPr>
          <p:spPr>
            <a:xfrm flipH="1">
              <a:off x="5976000" y="4770000"/>
              <a:ext cx="666000" cy="918000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prstDash val="solid"/>
              <a:headEnd type="oval"/>
              <a:tailEnd type="triangle"/>
            </a:ln>
          </p:spPr>
        </p:cxn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53D1A40-E582-4D72-8B6E-A2AF0A0B824F}"/>
                </a:ext>
              </a:extLst>
            </p:cNvPr>
            <p:cNvSpPr/>
            <p:nvPr/>
          </p:nvSpPr>
          <p:spPr>
            <a:xfrm>
              <a:off x="5220000" y="5688000"/>
              <a:ext cx="756000" cy="3240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lIns="0" tIns="0" rIns="0" bIns="0" anchor="ctr" anchorCtr="1" compatLnSpc="0"/>
            <a:lstStyle>
              <a:defPPr lvl="0">
                <a:buClr>
                  <a:srgbClr val="000000"/>
                </a:buClr>
                <a:buSzPct val="100000"/>
                <a:buFont typeface="Arial" pitchFamily="34"/>
                <a:buNone/>
              </a:defPPr>
              <a:lvl1pPr lvl="0">
                <a:buClr>
                  <a:srgbClr val="000000"/>
                </a:buClr>
                <a:buSzPct val="100000"/>
                <a:buFont typeface="Arial" pitchFamily="34"/>
                <a:buChar char="•"/>
              </a:lvl1pPr>
              <a:lvl2pPr lvl="1">
                <a:buClr>
                  <a:srgbClr val="000000"/>
                </a:buClr>
                <a:buSzPct val="100000"/>
                <a:buFont typeface="Arial" pitchFamily="34"/>
                <a:buChar char="•"/>
              </a:lvl2pPr>
              <a:lvl3pPr lvl="2">
                <a:buClr>
                  <a:srgbClr val="000000"/>
                </a:buClr>
                <a:buSzPct val="100000"/>
                <a:buFont typeface="Arial" pitchFamily="34"/>
                <a:buChar char="•"/>
              </a:lvl3pPr>
              <a:lvl4pPr lvl="3">
                <a:buClr>
                  <a:srgbClr val="000000"/>
                </a:buClr>
                <a:buSzPct val="100000"/>
                <a:buFont typeface="Arial" pitchFamily="34"/>
                <a:buChar char="•"/>
              </a:lvl4pPr>
              <a:lvl5pPr lvl="4">
                <a:buClr>
                  <a:srgbClr val="000000"/>
                </a:buClr>
                <a:buSzPct val="100000"/>
                <a:buFont typeface="Arial" pitchFamily="34"/>
                <a:buChar char="•"/>
              </a:lvl5pPr>
              <a:lvl6pPr lvl="5">
                <a:buClr>
                  <a:srgbClr val="000000"/>
                </a:buClr>
                <a:buSzPct val="100000"/>
                <a:buFont typeface="Arial" pitchFamily="34"/>
                <a:buChar char="•"/>
              </a:lvl6pPr>
              <a:lvl7pPr lvl="6">
                <a:buClr>
                  <a:srgbClr val="000000"/>
                </a:buClr>
                <a:buSzPct val="100000"/>
                <a:buFont typeface="Arial" pitchFamily="34"/>
                <a:buChar char="•"/>
              </a:lvl7pPr>
              <a:lvl8pPr lvl="7">
                <a:buClr>
                  <a:srgbClr val="000000"/>
                </a:buClr>
                <a:buSzPct val="100000"/>
                <a:buFont typeface="Arial" pitchFamily="34"/>
                <a:buChar char="•"/>
              </a:lvl8pPr>
              <a:lvl9pPr lvl="8">
                <a:buClr>
                  <a:srgbClr val="000000"/>
                </a:buClr>
                <a:buSzPct val="100000"/>
                <a:buFont typeface="Arial" pitchFamily="34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283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GB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ndale Sans UI" pitchFamily="2"/>
                <a:cs typeface="Tahoma" pitchFamily="2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B3CBA279-508D-4191-A08A-829D927B4BAC}"/>
                </a:ext>
              </a:extLst>
            </p:cNvPr>
            <p:cNvSpPr/>
            <p:nvPr/>
          </p:nvSpPr>
          <p:spPr>
            <a:xfrm>
              <a:off x="5220000" y="5364000"/>
              <a:ext cx="756000" cy="3240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lIns="0" tIns="0" rIns="0" bIns="0" anchor="ctr" anchorCtr="1" compatLnSpc="0"/>
            <a:lstStyle>
              <a:defPPr lvl="0">
                <a:buClr>
                  <a:srgbClr val="000000"/>
                </a:buClr>
                <a:buSzPct val="100000"/>
                <a:buFont typeface="Arial" pitchFamily="34"/>
                <a:buNone/>
              </a:defPPr>
              <a:lvl1pPr lvl="0">
                <a:buClr>
                  <a:srgbClr val="000000"/>
                </a:buClr>
                <a:buSzPct val="100000"/>
                <a:buFont typeface="Arial" pitchFamily="34"/>
                <a:buChar char="•"/>
              </a:lvl1pPr>
              <a:lvl2pPr lvl="1">
                <a:buClr>
                  <a:srgbClr val="000000"/>
                </a:buClr>
                <a:buSzPct val="100000"/>
                <a:buFont typeface="Arial" pitchFamily="34"/>
                <a:buChar char="•"/>
              </a:lvl2pPr>
              <a:lvl3pPr lvl="2">
                <a:buClr>
                  <a:srgbClr val="000000"/>
                </a:buClr>
                <a:buSzPct val="100000"/>
                <a:buFont typeface="Arial" pitchFamily="34"/>
                <a:buChar char="•"/>
              </a:lvl3pPr>
              <a:lvl4pPr lvl="3">
                <a:buClr>
                  <a:srgbClr val="000000"/>
                </a:buClr>
                <a:buSzPct val="100000"/>
                <a:buFont typeface="Arial" pitchFamily="34"/>
                <a:buChar char="•"/>
              </a:lvl4pPr>
              <a:lvl5pPr lvl="4">
                <a:buClr>
                  <a:srgbClr val="000000"/>
                </a:buClr>
                <a:buSzPct val="100000"/>
                <a:buFont typeface="Arial" pitchFamily="34"/>
                <a:buChar char="•"/>
              </a:lvl5pPr>
              <a:lvl6pPr lvl="5">
                <a:buClr>
                  <a:srgbClr val="000000"/>
                </a:buClr>
                <a:buSzPct val="100000"/>
                <a:buFont typeface="Arial" pitchFamily="34"/>
                <a:buChar char="•"/>
              </a:lvl6pPr>
              <a:lvl7pPr lvl="6">
                <a:buClr>
                  <a:srgbClr val="000000"/>
                </a:buClr>
                <a:buSzPct val="100000"/>
                <a:buFont typeface="Arial" pitchFamily="34"/>
                <a:buChar char="•"/>
              </a:lvl7pPr>
              <a:lvl8pPr lvl="7">
                <a:buClr>
                  <a:srgbClr val="000000"/>
                </a:buClr>
                <a:buSzPct val="100000"/>
                <a:buFont typeface="Arial" pitchFamily="34"/>
                <a:buChar char="•"/>
              </a:lvl8pPr>
              <a:lvl9pPr lvl="8">
                <a:buClr>
                  <a:srgbClr val="000000"/>
                </a:buClr>
                <a:buSzPct val="100000"/>
                <a:buFont typeface="Arial" pitchFamily="34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283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22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Courier New" pitchFamily="49"/>
                  <a:ea typeface="Andale Sans UI" pitchFamily="2"/>
                  <a:cs typeface="Tahoma" pitchFamily="2"/>
                </a:rPr>
                <a:t>3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FF13B7D6-80C9-41BE-8176-13EC43C10945}"/>
                </a:ext>
              </a:extLst>
            </p:cNvPr>
            <p:cNvSpPr/>
            <p:nvPr/>
          </p:nvSpPr>
          <p:spPr>
            <a:xfrm>
              <a:off x="5346000" y="3564000"/>
              <a:ext cx="756000" cy="3240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lIns="0" tIns="0" rIns="0" bIns="0" anchor="ctr" anchorCtr="1" compatLnSpc="0"/>
            <a:lstStyle>
              <a:defPPr lvl="0">
                <a:buClr>
                  <a:srgbClr val="000000"/>
                </a:buClr>
                <a:buSzPct val="100000"/>
                <a:buFont typeface="Arial" pitchFamily="34"/>
                <a:buNone/>
              </a:defPPr>
              <a:lvl1pPr lvl="0">
                <a:buClr>
                  <a:srgbClr val="000000"/>
                </a:buClr>
                <a:buSzPct val="100000"/>
                <a:buFont typeface="Arial" pitchFamily="34"/>
                <a:buChar char="•"/>
              </a:lvl1pPr>
              <a:lvl2pPr lvl="1">
                <a:buClr>
                  <a:srgbClr val="000000"/>
                </a:buClr>
                <a:buSzPct val="100000"/>
                <a:buFont typeface="Arial" pitchFamily="34"/>
                <a:buChar char="•"/>
              </a:lvl2pPr>
              <a:lvl3pPr lvl="2">
                <a:buClr>
                  <a:srgbClr val="000000"/>
                </a:buClr>
                <a:buSzPct val="100000"/>
                <a:buFont typeface="Arial" pitchFamily="34"/>
                <a:buChar char="•"/>
              </a:lvl3pPr>
              <a:lvl4pPr lvl="3">
                <a:buClr>
                  <a:srgbClr val="000000"/>
                </a:buClr>
                <a:buSzPct val="100000"/>
                <a:buFont typeface="Arial" pitchFamily="34"/>
                <a:buChar char="•"/>
              </a:lvl4pPr>
              <a:lvl5pPr lvl="4">
                <a:buClr>
                  <a:srgbClr val="000000"/>
                </a:buClr>
                <a:buSzPct val="100000"/>
                <a:buFont typeface="Arial" pitchFamily="34"/>
                <a:buChar char="•"/>
              </a:lvl5pPr>
              <a:lvl6pPr lvl="5">
                <a:buClr>
                  <a:srgbClr val="000000"/>
                </a:buClr>
                <a:buSzPct val="100000"/>
                <a:buFont typeface="Arial" pitchFamily="34"/>
                <a:buChar char="•"/>
              </a:lvl6pPr>
              <a:lvl7pPr lvl="6">
                <a:buClr>
                  <a:srgbClr val="000000"/>
                </a:buClr>
                <a:buSzPct val="100000"/>
                <a:buFont typeface="Arial" pitchFamily="34"/>
                <a:buChar char="•"/>
              </a:lvl7pPr>
              <a:lvl8pPr lvl="7">
                <a:buClr>
                  <a:srgbClr val="000000"/>
                </a:buClr>
                <a:buSzPct val="100000"/>
                <a:buFont typeface="Arial" pitchFamily="34"/>
                <a:buChar char="•"/>
              </a:lvl8pPr>
              <a:lvl9pPr lvl="8">
                <a:buClr>
                  <a:srgbClr val="000000"/>
                </a:buClr>
                <a:buSzPct val="100000"/>
                <a:buFont typeface="Arial" pitchFamily="34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283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GB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ndale Sans UI" pitchFamily="2"/>
                <a:cs typeface="Tahoma" pitchFamily="2"/>
              </a:endParaRP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9E4B1FF6-DD08-428E-8835-816358DF5976}"/>
                </a:ext>
              </a:extLst>
            </p:cNvPr>
            <p:cNvCxnSpPr/>
            <p:nvPr/>
          </p:nvCxnSpPr>
          <p:spPr>
            <a:xfrm>
              <a:off x="5724000" y="3726000"/>
              <a:ext cx="539999" cy="882000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prstDash val="solid"/>
              <a:headEnd type="oval"/>
              <a:tailEnd type="triangle"/>
            </a:ln>
          </p:spPr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47C9DE73-853B-49A0-93D4-E67175912CCF}"/>
                </a:ext>
              </a:extLst>
            </p:cNvPr>
            <p:cNvCxnSpPr/>
            <p:nvPr/>
          </p:nvCxnSpPr>
          <p:spPr>
            <a:xfrm flipH="1">
              <a:off x="4572000" y="5850000"/>
              <a:ext cx="1026000" cy="0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prstDash val="solid"/>
              <a:headEnd type="oval"/>
              <a:tailEnd type="none"/>
            </a:ln>
          </p:spPr>
        </p:cxn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366EAF18-D9E8-4BE6-B6AB-154B6DCE9491}"/>
                </a:ext>
              </a:extLst>
            </p:cNvPr>
            <p:cNvSpPr/>
            <p:nvPr/>
          </p:nvSpPr>
          <p:spPr>
            <a:xfrm>
              <a:off x="4824000" y="4608000"/>
              <a:ext cx="756000" cy="3240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lIns="0" tIns="0" rIns="0" bIns="0" anchor="ctr" anchorCtr="1" compatLnSpc="0"/>
            <a:lstStyle>
              <a:defPPr lvl="0">
                <a:buClr>
                  <a:srgbClr val="000000"/>
                </a:buClr>
                <a:buSzPct val="100000"/>
                <a:buFont typeface="Arial" pitchFamily="34"/>
                <a:buNone/>
              </a:defPPr>
              <a:lvl1pPr lvl="0">
                <a:buClr>
                  <a:srgbClr val="000000"/>
                </a:buClr>
                <a:buSzPct val="100000"/>
                <a:buFont typeface="Arial" pitchFamily="34"/>
                <a:buChar char="•"/>
              </a:lvl1pPr>
              <a:lvl2pPr lvl="1">
                <a:buClr>
                  <a:srgbClr val="000000"/>
                </a:buClr>
                <a:buSzPct val="100000"/>
                <a:buFont typeface="Arial" pitchFamily="34"/>
                <a:buChar char="•"/>
              </a:lvl2pPr>
              <a:lvl3pPr lvl="2">
                <a:buClr>
                  <a:srgbClr val="000000"/>
                </a:buClr>
                <a:buSzPct val="100000"/>
                <a:buFont typeface="Arial" pitchFamily="34"/>
                <a:buChar char="•"/>
              </a:lvl3pPr>
              <a:lvl4pPr lvl="3">
                <a:buClr>
                  <a:srgbClr val="000000"/>
                </a:buClr>
                <a:buSzPct val="100000"/>
                <a:buFont typeface="Arial" pitchFamily="34"/>
                <a:buChar char="•"/>
              </a:lvl4pPr>
              <a:lvl5pPr lvl="4">
                <a:buClr>
                  <a:srgbClr val="000000"/>
                </a:buClr>
                <a:buSzPct val="100000"/>
                <a:buFont typeface="Arial" pitchFamily="34"/>
                <a:buChar char="•"/>
              </a:lvl5pPr>
              <a:lvl6pPr lvl="5">
                <a:buClr>
                  <a:srgbClr val="000000"/>
                </a:buClr>
                <a:buSzPct val="100000"/>
                <a:buFont typeface="Arial" pitchFamily="34"/>
                <a:buChar char="•"/>
              </a:lvl6pPr>
              <a:lvl7pPr lvl="6">
                <a:buClr>
                  <a:srgbClr val="000000"/>
                </a:buClr>
                <a:buSzPct val="100000"/>
                <a:buFont typeface="Arial" pitchFamily="34"/>
                <a:buChar char="•"/>
              </a:lvl7pPr>
              <a:lvl8pPr lvl="7">
                <a:buClr>
                  <a:srgbClr val="000000"/>
                </a:buClr>
                <a:buSzPct val="100000"/>
                <a:buFont typeface="Arial" pitchFamily="34"/>
                <a:buChar char="•"/>
              </a:lvl8pPr>
              <a:lvl9pPr lvl="8">
                <a:buClr>
                  <a:srgbClr val="000000"/>
                </a:buClr>
                <a:buSzPct val="100000"/>
                <a:buFont typeface="Arial" pitchFamily="34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283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GB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ndale Sans UI" pitchFamily="2"/>
                <a:cs typeface="Tahoma" pitchFamily="2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25930A43-666D-4CC2-A5E6-4E6FD3BCDE9F}"/>
                </a:ext>
              </a:extLst>
            </p:cNvPr>
            <p:cNvSpPr txBox="1"/>
            <p:nvPr/>
          </p:nvSpPr>
          <p:spPr>
            <a:xfrm>
              <a:off x="5197680" y="2868120"/>
              <a:ext cx="1714680" cy="666000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0" tIns="0" rIns="0" bIns="0" compatLnSpc="0"/>
            <a:lstStyle>
              <a:defPPr lvl="0">
                <a:buClr>
                  <a:srgbClr val="000000"/>
                </a:buClr>
                <a:buSzPct val="100000"/>
                <a:buFont typeface="Arial" pitchFamily="34"/>
                <a:buNone/>
              </a:defPPr>
              <a:lvl1pPr lvl="0">
                <a:buClr>
                  <a:srgbClr val="000000"/>
                </a:buClr>
                <a:buSzPct val="100000"/>
                <a:buFont typeface="Arial" pitchFamily="34"/>
                <a:buChar char="•"/>
              </a:lvl1pPr>
              <a:lvl2pPr lvl="1">
                <a:buClr>
                  <a:srgbClr val="000000"/>
                </a:buClr>
                <a:buSzPct val="100000"/>
                <a:buFont typeface="Arial" pitchFamily="34"/>
                <a:buChar char="•"/>
              </a:lvl2pPr>
              <a:lvl3pPr lvl="2">
                <a:buClr>
                  <a:srgbClr val="000000"/>
                </a:buClr>
                <a:buSzPct val="100000"/>
                <a:buFont typeface="Arial" pitchFamily="34"/>
                <a:buChar char="•"/>
              </a:lvl3pPr>
              <a:lvl4pPr lvl="3">
                <a:buClr>
                  <a:srgbClr val="000000"/>
                </a:buClr>
                <a:buSzPct val="100000"/>
                <a:buFont typeface="Arial" pitchFamily="34"/>
                <a:buChar char="•"/>
              </a:lvl4pPr>
              <a:lvl5pPr lvl="4">
                <a:buClr>
                  <a:srgbClr val="000000"/>
                </a:buClr>
                <a:buSzPct val="100000"/>
                <a:buFont typeface="Arial" pitchFamily="34"/>
                <a:buChar char="•"/>
              </a:lvl5pPr>
              <a:lvl6pPr lvl="5">
                <a:buClr>
                  <a:srgbClr val="000000"/>
                </a:buClr>
                <a:buSzPct val="100000"/>
                <a:buFont typeface="Arial" pitchFamily="34"/>
                <a:buChar char="•"/>
              </a:lvl6pPr>
              <a:lvl7pPr lvl="6">
                <a:buClr>
                  <a:srgbClr val="000000"/>
                </a:buClr>
                <a:buSzPct val="100000"/>
                <a:buFont typeface="Arial" pitchFamily="34"/>
                <a:buChar char="•"/>
              </a:lvl7pPr>
              <a:lvl8pPr lvl="7">
                <a:buClr>
                  <a:srgbClr val="000000"/>
                </a:buClr>
                <a:buSzPct val="100000"/>
                <a:buFont typeface="Arial" pitchFamily="34"/>
                <a:buChar char="•"/>
              </a:lvl8pPr>
              <a:lvl9pPr lvl="8">
                <a:buClr>
                  <a:srgbClr val="000000"/>
                </a:buClr>
                <a:buSzPct val="100000"/>
                <a:buFont typeface="Arial" pitchFamily="34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283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22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34"/>
                  <a:ea typeface="ArialMS" pitchFamily="34"/>
                  <a:cs typeface="ArialMS" pitchFamily="34"/>
                </a:rPr>
                <a:t>CList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283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22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Courier New" pitchFamily="49"/>
                  <a:ea typeface="ArialMS" pitchFamily="34"/>
                  <a:cs typeface="ArialMS" pitchFamily="34"/>
                </a:rPr>
                <a:t>Node tail;</a:t>
              </a:r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A3A61D8E-2F2A-4DF3-A972-3AD9436BF3C5}"/>
                </a:ext>
              </a:extLst>
            </p:cNvPr>
            <p:cNvCxnSpPr/>
            <p:nvPr/>
          </p:nvCxnSpPr>
          <p:spPr>
            <a:xfrm flipV="1">
              <a:off x="4572000" y="4629321"/>
              <a:ext cx="0" cy="1224136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prstDash val="solid"/>
              <a:headEnd type="none"/>
              <a:tailEnd type="none"/>
            </a:ln>
          </p:spPr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E607CC41-83F9-4DB9-992D-79A2C62C3134}"/>
                </a:ext>
              </a:extLst>
            </p:cNvPr>
            <p:cNvCxnSpPr/>
            <p:nvPr/>
          </p:nvCxnSpPr>
          <p:spPr>
            <a:xfrm flipV="1">
              <a:off x="4572000" y="4608000"/>
              <a:ext cx="252000" cy="21322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prstDash val="solid"/>
              <a:headEnd type="none"/>
              <a:tailEnd type="triangle"/>
            </a:ln>
          </p:spPr>
        </p:cxnSp>
      </p:grpSp>
    </p:spTree>
    <p:extLst>
      <p:ext uri="{BB962C8B-B14F-4D97-AF65-F5344CB8AC3E}">
        <p14:creationId xmlns:p14="http://schemas.microsoft.com/office/powerpoint/2010/main" val="5886848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221" y="735552"/>
            <a:ext cx="8423206" cy="648072"/>
          </a:xfrm>
        </p:spPr>
        <p:txBody>
          <a:bodyPr/>
          <a:lstStyle/>
          <a:p>
            <a:r>
              <a:rPr lang="en-GB" dirty="0"/>
              <a:t>Circular lists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88" y="1383625"/>
            <a:ext cx="8424862" cy="3294362"/>
          </a:xfrm>
        </p:spPr>
        <p:txBody>
          <a:bodyPr/>
          <a:lstStyle/>
          <a:p>
            <a:pPr marL="0" lvl="0" indent="0" hangingPunct="0">
              <a:spcBef>
                <a:spcPts val="283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1800" dirty="0">
                <a:solidFill>
                  <a:srgbClr val="000000"/>
                </a:solidFill>
                <a:latin typeface="Courier"/>
                <a:ea typeface="CourierNewPSMT" pitchFamily="50"/>
                <a:cs typeface="Courier New" pitchFamily="49" charset="0"/>
              </a:rPr>
              <a:t>public class </a:t>
            </a:r>
            <a:r>
              <a:rPr lang="en-GB" sz="1800" dirty="0" err="1">
                <a:solidFill>
                  <a:srgbClr val="000000"/>
                </a:solidFill>
                <a:latin typeface="Courier"/>
                <a:ea typeface="CourierNewPSMT" pitchFamily="50"/>
                <a:cs typeface="Courier New" pitchFamily="49" charset="0"/>
              </a:rPr>
              <a:t>CList</a:t>
            </a:r>
            <a:r>
              <a:rPr lang="en-GB" sz="1800" dirty="0">
                <a:solidFill>
                  <a:srgbClr val="000000"/>
                </a:solidFill>
                <a:latin typeface="Courier"/>
                <a:ea typeface="CourierNewPSMT" pitchFamily="50"/>
                <a:cs typeface="Courier New" pitchFamily="49" charset="0"/>
              </a:rPr>
              <a:t> {</a:t>
            </a:r>
          </a:p>
          <a:p>
            <a:pPr marL="0" lvl="0" indent="0" hangingPunct="0">
              <a:spcBef>
                <a:spcPts val="283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en-GB" sz="1000" dirty="0">
              <a:solidFill>
                <a:srgbClr val="000000"/>
              </a:solidFill>
              <a:latin typeface="Courier"/>
              <a:ea typeface="CourierNewPSMT" pitchFamily="50"/>
              <a:cs typeface="Courier New" pitchFamily="49" charset="0"/>
            </a:endParaRPr>
          </a:p>
          <a:p>
            <a:pPr marL="0" lvl="0" indent="0" hangingPunct="0">
              <a:spcBef>
                <a:spcPts val="283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1800" dirty="0">
                <a:solidFill>
                  <a:srgbClr val="000000"/>
                </a:solidFill>
                <a:latin typeface="Courier"/>
                <a:ea typeface="CourierNewPSMT" pitchFamily="50"/>
                <a:cs typeface="Courier New" pitchFamily="49" charset="0"/>
              </a:rPr>
              <a:t>		private Node tail = null;</a:t>
            </a:r>
          </a:p>
          <a:p>
            <a:pPr marL="0" lvl="0" indent="0" hangingPunct="0">
              <a:spcBef>
                <a:spcPts val="283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en-GB" sz="1000" dirty="0">
              <a:solidFill>
                <a:srgbClr val="000000"/>
              </a:solidFill>
              <a:latin typeface="Courier"/>
              <a:ea typeface="CourierNewPSMT" pitchFamily="50"/>
              <a:cs typeface="Courier New" pitchFamily="49" charset="0"/>
            </a:endParaRPr>
          </a:p>
          <a:p>
            <a:pPr marL="0" lvl="0" indent="0" hangingPunct="0">
              <a:spcBef>
                <a:spcPts val="283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1800" dirty="0">
                <a:solidFill>
                  <a:srgbClr val="000000"/>
                </a:solidFill>
                <a:latin typeface="Courier"/>
                <a:ea typeface="CourierNewPSMT" pitchFamily="50"/>
                <a:cs typeface="Courier New" pitchFamily="49" charset="0"/>
              </a:rPr>
              <a:t>		public </a:t>
            </a:r>
            <a:r>
              <a:rPr lang="en-GB" sz="1800" dirty="0" err="1">
                <a:solidFill>
                  <a:srgbClr val="000000"/>
                </a:solidFill>
                <a:latin typeface="Courier"/>
                <a:ea typeface="CourierNewPSMT" pitchFamily="50"/>
                <a:cs typeface="Courier New" pitchFamily="49" charset="0"/>
              </a:rPr>
              <a:t>boolean</a:t>
            </a:r>
            <a:r>
              <a:rPr lang="en-GB" sz="1800" dirty="0">
                <a:solidFill>
                  <a:srgbClr val="000000"/>
                </a:solidFill>
                <a:latin typeface="Courier"/>
                <a:ea typeface="CourierNewPSMT" pitchFamily="50"/>
                <a:cs typeface="Courier New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ourier"/>
                <a:ea typeface="CourierNewPSMT" pitchFamily="50"/>
                <a:cs typeface="Courier New" pitchFamily="49" charset="0"/>
              </a:rPr>
              <a:t>isEmpty</a:t>
            </a:r>
            <a:r>
              <a:rPr lang="en-GB" sz="1800" dirty="0">
                <a:solidFill>
                  <a:srgbClr val="000000"/>
                </a:solidFill>
                <a:latin typeface="Courier"/>
                <a:ea typeface="CourierNewPSMT" pitchFamily="50"/>
                <a:cs typeface="Courier New" pitchFamily="49" charset="0"/>
              </a:rPr>
              <a:t>() {</a:t>
            </a:r>
          </a:p>
          <a:p>
            <a:pPr marL="0" lvl="0" indent="0" hangingPunct="0">
              <a:spcBef>
                <a:spcPts val="283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1800" dirty="0">
                <a:solidFill>
                  <a:srgbClr val="000000"/>
                </a:solidFill>
                <a:latin typeface="Courier"/>
                <a:ea typeface="CourierNewPSMT" pitchFamily="50"/>
                <a:cs typeface="Courier New" pitchFamily="49" charset="0"/>
              </a:rPr>
              <a:t>			return tail == null;</a:t>
            </a:r>
          </a:p>
          <a:p>
            <a:pPr marL="0" lvl="0" indent="0" hangingPunct="0">
              <a:spcBef>
                <a:spcPts val="283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1800" dirty="0">
                <a:solidFill>
                  <a:srgbClr val="000000"/>
                </a:solidFill>
                <a:latin typeface="Courier"/>
                <a:ea typeface="CourierNewPSMT" pitchFamily="50"/>
                <a:cs typeface="Courier New" pitchFamily="49" charset="0"/>
              </a:rPr>
              <a:t>		}</a:t>
            </a:r>
          </a:p>
          <a:p>
            <a:pPr marL="0" lvl="0" indent="0" hangingPunct="0">
              <a:spcBef>
                <a:spcPts val="283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en-GB" sz="1000" dirty="0">
              <a:solidFill>
                <a:srgbClr val="000000"/>
              </a:solidFill>
              <a:latin typeface="Courier"/>
              <a:ea typeface="CourierNewPSMT" pitchFamily="50"/>
              <a:cs typeface="Courier New" pitchFamily="49" charset="0"/>
            </a:endParaRPr>
          </a:p>
          <a:p>
            <a:pPr marL="0" lvl="0" indent="0" hangingPunct="0">
              <a:spcBef>
                <a:spcPts val="283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1800" dirty="0">
                <a:solidFill>
                  <a:srgbClr val="000000"/>
                </a:solidFill>
                <a:latin typeface="Courier"/>
                <a:ea typeface="CourierNewPSMT" pitchFamily="50"/>
                <a:cs typeface="Courier New" pitchFamily="49" charset="0"/>
              </a:rPr>
              <a:t>		public void </a:t>
            </a:r>
            <a:r>
              <a:rPr lang="en-GB" sz="1800" dirty="0" err="1">
                <a:solidFill>
                  <a:srgbClr val="000000"/>
                </a:solidFill>
                <a:latin typeface="Courier"/>
                <a:ea typeface="CourierNewPSMT" pitchFamily="50"/>
                <a:cs typeface="Courier New" pitchFamily="49" charset="0"/>
              </a:rPr>
              <a:t>addToHead</a:t>
            </a:r>
            <a:r>
              <a:rPr lang="en-GB" sz="1800" dirty="0">
                <a:solidFill>
                  <a:srgbClr val="000000"/>
                </a:solidFill>
                <a:latin typeface="Courier"/>
                <a:ea typeface="CourierNewPSMT" pitchFamily="50"/>
                <a:cs typeface="Courier New" pitchFamily="49" charset="0"/>
              </a:rPr>
              <a:t>(</a:t>
            </a:r>
            <a:r>
              <a:rPr lang="en-GB" sz="1800" dirty="0" err="1">
                <a:solidFill>
                  <a:srgbClr val="000000"/>
                </a:solidFill>
                <a:latin typeface="Courier"/>
                <a:ea typeface="CourierNewPSMT" pitchFamily="50"/>
                <a:cs typeface="Courier New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ourier"/>
                <a:ea typeface="CourierNewPSMT" pitchFamily="50"/>
                <a:cs typeface="Courier New" pitchFamily="49" charset="0"/>
              </a:rPr>
              <a:t> el) {...}</a:t>
            </a:r>
          </a:p>
          <a:p>
            <a:pPr marL="0" lvl="0" indent="0" hangingPunct="0">
              <a:spcBef>
                <a:spcPts val="283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en-GB" sz="1000" dirty="0">
              <a:solidFill>
                <a:srgbClr val="000000"/>
              </a:solidFill>
              <a:latin typeface="Courier"/>
              <a:ea typeface="CourierNewPSMT" pitchFamily="50"/>
              <a:cs typeface="Courier New" pitchFamily="49" charset="0"/>
            </a:endParaRPr>
          </a:p>
          <a:p>
            <a:pPr marL="0" lvl="0" indent="0" hangingPunct="0">
              <a:spcBef>
                <a:spcPts val="283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1800" dirty="0">
                <a:solidFill>
                  <a:srgbClr val="000000"/>
                </a:solidFill>
                <a:latin typeface="Courier"/>
                <a:ea typeface="CourierNewPSMT" pitchFamily="50"/>
                <a:cs typeface="Courier New" pitchFamily="49" charset="0"/>
              </a:rPr>
              <a:t>		public void </a:t>
            </a:r>
            <a:r>
              <a:rPr lang="en-GB" sz="1800" dirty="0" err="1">
                <a:solidFill>
                  <a:srgbClr val="000000"/>
                </a:solidFill>
                <a:latin typeface="Courier"/>
                <a:ea typeface="CourierNewPSMT" pitchFamily="50"/>
                <a:cs typeface="Courier New" pitchFamily="49" charset="0"/>
              </a:rPr>
              <a:t>addToTail</a:t>
            </a:r>
            <a:r>
              <a:rPr lang="en-GB" sz="1800" dirty="0">
                <a:solidFill>
                  <a:srgbClr val="000000"/>
                </a:solidFill>
                <a:latin typeface="Courier"/>
                <a:ea typeface="CourierNewPSMT" pitchFamily="50"/>
                <a:cs typeface="Courier New" pitchFamily="49" charset="0"/>
              </a:rPr>
              <a:t>(</a:t>
            </a:r>
            <a:r>
              <a:rPr lang="en-GB" sz="1800" dirty="0" err="1">
                <a:solidFill>
                  <a:srgbClr val="000000"/>
                </a:solidFill>
                <a:latin typeface="Courier"/>
                <a:ea typeface="CourierNewPSMT" pitchFamily="50"/>
                <a:cs typeface="Courier New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ourier"/>
                <a:ea typeface="CourierNewPSMT" pitchFamily="50"/>
                <a:cs typeface="Courier New" pitchFamily="49" charset="0"/>
              </a:rPr>
              <a:t> el) {...}</a:t>
            </a:r>
          </a:p>
          <a:p>
            <a:pPr marL="0" lvl="0" indent="0" hangingPunct="0">
              <a:spcBef>
                <a:spcPts val="283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en-GB" sz="1000" dirty="0">
              <a:solidFill>
                <a:srgbClr val="000000"/>
              </a:solidFill>
              <a:latin typeface="Courier"/>
              <a:ea typeface="CourierNewPSMT" pitchFamily="50"/>
              <a:cs typeface="Courier New" pitchFamily="49" charset="0"/>
            </a:endParaRPr>
          </a:p>
          <a:p>
            <a:pPr marL="0" lvl="0" indent="0" hangingPunct="0">
              <a:spcBef>
                <a:spcPts val="283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1800" dirty="0">
                <a:solidFill>
                  <a:srgbClr val="000000"/>
                </a:solidFill>
                <a:latin typeface="Courier"/>
                <a:ea typeface="CourierNewPSMT" pitchFamily="50"/>
                <a:cs typeface="Courier New" pitchFamily="49" charset="0"/>
              </a:rPr>
              <a:t>		public </a:t>
            </a:r>
            <a:r>
              <a:rPr lang="en-GB" sz="1800" dirty="0" err="1">
                <a:solidFill>
                  <a:srgbClr val="000000"/>
                </a:solidFill>
                <a:latin typeface="Courier"/>
                <a:ea typeface="CourierNewPSMT" pitchFamily="50"/>
                <a:cs typeface="Courier New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ourier"/>
                <a:ea typeface="CourierNewPSMT" pitchFamily="50"/>
                <a:cs typeface="Courier New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ourier"/>
                <a:ea typeface="CourierNewPSMT" pitchFamily="50"/>
                <a:cs typeface="Courier New" pitchFamily="49" charset="0"/>
              </a:rPr>
              <a:t>deleteFromHead</a:t>
            </a:r>
            <a:r>
              <a:rPr lang="en-GB" sz="1800" dirty="0">
                <a:solidFill>
                  <a:srgbClr val="000000"/>
                </a:solidFill>
                <a:latin typeface="Courier"/>
                <a:ea typeface="CourierNewPSMT" pitchFamily="50"/>
                <a:cs typeface="Courier New" pitchFamily="49" charset="0"/>
              </a:rPr>
              <a:t> () {...}</a:t>
            </a:r>
          </a:p>
          <a:p>
            <a:pPr marL="0" lvl="0" indent="0" hangingPunct="0">
              <a:spcBef>
                <a:spcPts val="283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1800" dirty="0">
                <a:solidFill>
                  <a:srgbClr val="000000"/>
                </a:solidFill>
                <a:latin typeface="Courier"/>
                <a:ea typeface="CourierNewPSMT" pitchFamily="5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836654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9BA167-372A-418B-B445-00839B3758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3" y="664044"/>
            <a:ext cx="8069263" cy="454819"/>
          </a:xfrm>
        </p:spPr>
        <p:txBody>
          <a:bodyPr/>
          <a:lstStyle/>
          <a:p>
            <a:r>
              <a:rPr lang="en-GB" dirty="0"/>
              <a:t>Some special cases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372DC0-A0E0-4D8D-9989-51DA5226BA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5288" y="1463122"/>
            <a:ext cx="4032696" cy="2952452"/>
          </a:xfrm>
        </p:spPr>
        <p:txBody>
          <a:bodyPr/>
          <a:lstStyle/>
          <a:p>
            <a:pPr marL="0" lvl="0" indent="0">
              <a:buNone/>
              <a:tabLst>
                <a:tab pos="109444" algn="l"/>
                <a:tab pos="558716" algn="l"/>
                <a:tab pos="1007997" algn="l"/>
                <a:tab pos="1457279" algn="l"/>
                <a:tab pos="1906560" algn="l"/>
                <a:tab pos="2355841" algn="l"/>
                <a:tab pos="2804757" algn="l"/>
                <a:tab pos="3254038" algn="l"/>
                <a:tab pos="3703320" algn="l"/>
                <a:tab pos="4152601" algn="l"/>
                <a:tab pos="4601882" algn="l"/>
                <a:tab pos="5051163" algn="l"/>
                <a:tab pos="5500436" algn="l"/>
                <a:tab pos="5949717" algn="l"/>
                <a:tab pos="6398998" algn="l"/>
                <a:tab pos="6848279" algn="l"/>
                <a:tab pos="7297561" algn="l"/>
                <a:tab pos="7746842" algn="l"/>
                <a:tab pos="8196123" algn="l"/>
                <a:tab pos="8645395" algn="l"/>
              </a:tabLst>
            </a:pPr>
            <a:r>
              <a:rPr lang="en-GB" sz="2000" dirty="0"/>
              <a:t>An empty list </a:t>
            </a:r>
            <a:endParaRPr lang="en-GB" sz="2000" i="1" dirty="0"/>
          </a:p>
        </p:txBody>
      </p:sp>
      <p:grpSp>
        <p:nvGrpSpPr>
          <p:cNvPr id="19" name="Group 18" descr="An empty list has tail being null.">
            <a:extLst>
              <a:ext uri="{FF2B5EF4-FFF2-40B4-BE49-F238E27FC236}">
                <a16:creationId xmlns:a16="http://schemas.microsoft.com/office/drawing/2014/main" id="{FD59F98F-C4CB-4398-9775-2E636812F07B}"/>
              </a:ext>
            </a:extLst>
          </p:cNvPr>
          <p:cNvGrpSpPr/>
          <p:nvPr/>
        </p:nvGrpSpPr>
        <p:grpSpPr>
          <a:xfrm>
            <a:off x="895600" y="2154591"/>
            <a:ext cx="1714680" cy="1019880"/>
            <a:chOff x="661680" y="3228480"/>
            <a:chExt cx="1714680" cy="101988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660D6A0-A432-439C-BB04-D0AF89077C77}"/>
                </a:ext>
              </a:extLst>
            </p:cNvPr>
            <p:cNvSpPr/>
            <p:nvPr/>
          </p:nvSpPr>
          <p:spPr>
            <a:xfrm>
              <a:off x="810360" y="3924360"/>
              <a:ext cx="756000" cy="3240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lIns="0" tIns="0" rIns="0" bIns="0" anchor="ctr" anchorCtr="1" compatLnSpc="0"/>
            <a:lstStyle>
              <a:defPPr lvl="0">
                <a:buClr>
                  <a:srgbClr val="000000"/>
                </a:buClr>
                <a:buSzPct val="100000"/>
                <a:buFont typeface="Arial" pitchFamily="34"/>
                <a:buNone/>
              </a:defPPr>
              <a:lvl1pPr lvl="0">
                <a:buClr>
                  <a:srgbClr val="000000"/>
                </a:buClr>
                <a:buSzPct val="100000"/>
                <a:buFont typeface="Arial" pitchFamily="34"/>
                <a:buChar char="•"/>
              </a:lvl1pPr>
              <a:lvl2pPr lvl="1">
                <a:buClr>
                  <a:srgbClr val="000000"/>
                </a:buClr>
                <a:buSzPct val="100000"/>
                <a:buFont typeface="Arial" pitchFamily="34"/>
                <a:buChar char="•"/>
              </a:lvl2pPr>
              <a:lvl3pPr lvl="2">
                <a:buClr>
                  <a:srgbClr val="000000"/>
                </a:buClr>
                <a:buSzPct val="100000"/>
                <a:buFont typeface="Arial" pitchFamily="34"/>
                <a:buChar char="•"/>
              </a:lvl3pPr>
              <a:lvl4pPr lvl="3">
                <a:buClr>
                  <a:srgbClr val="000000"/>
                </a:buClr>
                <a:buSzPct val="100000"/>
                <a:buFont typeface="Arial" pitchFamily="34"/>
                <a:buChar char="•"/>
              </a:lvl4pPr>
              <a:lvl5pPr lvl="4">
                <a:buClr>
                  <a:srgbClr val="000000"/>
                </a:buClr>
                <a:buSzPct val="100000"/>
                <a:buFont typeface="Arial" pitchFamily="34"/>
                <a:buChar char="•"/>
              </a:lvl5pPr>
              <a:lvl6pPr lvl="5">
                <a:buClr>
                  <a:srgbClr val="000000"/>
                </a:buClr>
                <a:buSzPct val="100000"/>
                <a:buFont typeface="Arial" pitchFamily="34"/>
                <a:buChar char="•"/>
              </a:lvl6pPr>
              <a:lvl7pPr lvl="6">
                <a:buClr>
                  <a:srgbClr val="000000"/>
                </a:buClr>
                <a:buSzPct val="100000"/>
                <a:buFont typeface="Arial" pitchFamily="34"/>
                <a:buChar char="•"/>
              </a:lvl7pPr>
              <a:lvl8pPr lvl="7">
                <a:buClr>
                  <a:srgbClr val="000000"/>
                </a:buClr>
                <a:buSzPct val="100000"/>
                <a:buFont typeface="Arial" pitchFamily="34"/>
                <a:buChar char="•"/>
              </a:lvl8pPr>
              <a:lvl9pPr lvl="8">
                <a:buClr>
                  <a:srgbClr val="000000"/>
                </a:buClr>
                <a:buSzPct val="100000"/>
                <a:buFont typeface="Arial" pitchFamily="34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283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22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Courier New" pitchFamily="49"/>
                  <a:ea typeface="Andale Sans UI" pitchFamily="2"/>
                  <a:cs typeface="Tahoma" pitchFamily="2"/>
                </a:rPr>
                <a:t>null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6C77E34-6CF5-4797-B360-604BC6C404E8}"/>
                </a:ext>
              </a:extLst>
            </p:cNvPr>
            <p:cNvSpPr txBox="1"/>
            <p:nvPr/>
          </p:nvSpPr>
          <p:spPr>
            <a:xfrm>
              <a:off x="661680" y="3228480"/>
              <a:ext cx="1714680" cy="666000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0" tIns="0" rIns="0" bIns="0" compatLnSpc="0"/>
            <a:lstStyle>
              <a:defPPr lvl="0">
                <a:buClr>
                  <a:srgbClr val="000000"/>
                </a:buClr>
                <a:buSzPct val="100000"/>
                <a:buFont typeface="Arial" pitchFamily="34"/>
                <a:buNone/>
              </a:defPPr>
              <a:lvl1pPr lvl="0">
                <a:buClr>
                  <a:srgbClr val="000000"/>
                </a:buClr>
                <a:buSzPct val="100000"/>
                <a:buFont typeface="Arial" pitchFamily="34"/>
                <a:buChar char="•"/>
              </a:lvl1pPr>
              <a:lvl2pPr lvl="1">
                <a:buClr>
                  <a:srgbClr val="000000"/>
                </a:buClr>
                <a:buSzPct val="100000"/>
                <a:buFont typeface="Arial" pitchFamily="34"/>
                <a:buChar char="•"/>
              </a:lvl2pPr>
              <a:lvl3pPr lvl="2">
                <a:buClr>
                  <a:srgbClr val="000000"/>
                </a:buClr>
                <a:buSzPct val="100000"/>
                <a:buFont typeface="Arial" pitchFamily="34"/>
                <a:buChar char="•"/>
              </a:lvl3pPr>
              <a:lvl4pPr lvl="3">
                <a:buClr>
                  <a:srgbClr val="000000"/>
                </a:buClr>
                <a:buSzPct val="100000"/>
                <a:buFont typeface="Arial" pitchFamily="34"/>
                <a:buChar char="•"/>
              </a:lvl4pPr>
              <a:lvl5pPr lvl="4">
                <a:buClr>
                  <a:srgbClr val="000000"/>
                </a:buClr>
                <a:buSzPct val="100000"/>
                <a:buFont typeface="Arial" pitchFamily="34"/>
                <a:buChar char="•"/>
              </a:lvl5pPr>
              <a:lvl6pPr lvl="5">
                <a:buClr>
                  <a:srgbClr val="000000"/>
                </a:buClr>
                <a:buSzPct val="100000"/>
                <a:buFont typeface="Arial" pitchFamily="34"/>
                <a:buChar char="•"/>
              </a:lvl6pPr>
              <a:lvl7pPr lvl="6">
                <a:buClr>
                  <a:srgbClr val="000000"/>
                </a:buClr>
                <a:buSzPct val="100000"/>
                <a:buFont typeface="Arial" pitchFamily="34"/>
                <a:buChar char="•"/>
              </a:lvl7pPr>
              <a:lvl8pPr lvl="7">
                <a:buClr>
                  <a:srgbClr val="000000"/>
                </a:buClr>
                <a:buSzPct val="100000"/>
                <a:buFont typeface="Arial" pitchFamily="34"/>
                <a:buChar char="•"/>
              </a:lvl8pPr>
              <a:lvl9pPr lvl="8">
                <a:buClr>
                  <a:srgbClr val="000000"/>
                </a:buClr>
                <a:buSzPct val="100000"/>
                <a:buFont typeface="Arial" pitchFamily="34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283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2200" b="0" i="0" u="none" strike="noStrike" baseline="0" dirty="0" err="1">
                  <a:ln>
                    <a:noFill/>
                  </a:ln>
                  <a:solidFill>
                    <a:srgbClr val="000000"/>
                  </a:solidFill>
                  <a:latin typeface="Arial" pitchFamily="34"/>
                  <a:ea typeface="ArialMS" pitchFamily="34"/>
                  <a:cs typeface="ArialMS" pitchFamily="34"/>
                </a:rPr>
                <a:t>CList</a:t>
              </a:r>
              <a:endParaRPr lang="en-GB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ialMS" pitchFamily="34"/>
                <a:cs typeface="ArialMS" pitchFamily="34"/>
              </a:endParaRP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283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2200" b="0" i="0" u="none" strike="noStrike" baseline="0" dirty="0">
                  <a:ln>
                    <a:noFill/>
                  </a:ln>
                  <a:solidFill>
                    <a:srgbClr val="000000"/>
                  </a:solidFill>
                  <a:latin typeface="Courier New" pitchFamily="49"/>
                  <a:ea typeface="ArialMS" pitchFamily="34"/>
                  <a:cs typeface="ArialMS" pitchFamily="34"/>
                </a:rPr>
                <a:t>Node tail;</a:t>
              </a:r>
            </a:p>
          </p:txBody>
        </p:sp>
      </p:grpSp>
      <p:sp>
        <p:nvSpPr>
          <p:cNvPr id="22" name="Content Placeholder 1">
            <a:extLst>
              <a:ext uri="{FF2B5EF4-FFF2-40B4-BE49-F238E27FC236}">
                <a16:creationId xmlns:a16="http://schemas.microsoft.com/office/drawing/2014/main" id="{EE525F34-3EA7-4A4E-89C4-4F004B811CB5}"/>
              </a:ext>
            </a:extLst>
          </p:cNvPr>
          <p:cNvSpPr txBox="1">
            <a:spLocks/>
          </p:cNvSpPr>
          <p:nvPr/>
        </p:nvSpPr>
        <p:spPr bwMode="auto">
          <a:xfrm>
            <a:off x="4513641" y="1466664"/>
            <a:ext cx="4032696" cy="2952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79386" indent="-179386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C9122B"/>
              </a:buClr>
              <a:buSzPct val="9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347659" indent="-166686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C9122B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2pPr>
            <a:lvl3pPr marL="538158" indent="-188911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C9122B"/>
              </a:buClr>
              <a:buSzPct val="108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3pPr>
            <a:lvl4pPr marL="712781" indent="-173037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C9122B"/>
              </a:buClr>
              <a:buSzPct val="115000"/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4pPr>
            <a:lvl5pPr marL="898516" indent="-184148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C9122B"/>
              </a:buClr>
              <a:buSzPct val="130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5pPr>
            <a:lvl6pPr marL="1355711" indent="-184148" algn="l" rtl="0" eaLnBrk="1" fontAlgn="base" hangingPunct="1">
              <a:spcBef>
                <a:spcPct val="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6pPr>
            <a:lvl7pPr marL="1812907" indent="-184148" algn="l" rtl="0" eaLnBrk="1" fontAlgn="base" hangingPunct="1">
              <a:spcBef>
                <a:spcPct val="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7pPr>
            <a:lvl8pPr marL="2270102" indent="-184148" algn="l" rtl="0" eaLnBrk="1" fontAlgn="base" hangingPunct="1">
              <a:spcBef>
                <a:spcPct val="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8pPr>
            <a:lvl9pPr marL="2727298" indent="-184148" algn="l" rtl="0" eaLnBrk="1" fontAlgn="base" hangingPunct="1">
              <a:spcBef>
                <a:spcPct val="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9pPr>
          </a:lstStyle>
          <a:p>
            <a:pPr marL="0" indent="0">
              <a:buNone/>
              <a:tabLst>
                <a:tab pos="109444" algn="l"/>
                <a:tab pos="558716" algn="l"/>
                <a:tab pos="1007997" algn="l"/>
                <a:tab pos="1457279" algn="l"/>
                <a:tab pos="1906560" algn="l"/>
                <a:tab pos="2355841" algn="l"/>
                <a:tab pos="2804757" algn="l"/>
                <a:tab pos="3254038" algn="l"/>
                <a:tab pos="3703320" algn="l"/>
                <a:tab pos="4152601" algn="l"/>
                <a:tab pos="4601882" algn="l"/>
                <a:tab pos="5051163" algn="l"/>
                <a:tab pos="5500436" algn="l"/>
                <a:tab pos="5949717" algn="l"/>
                <a:tab pos="6398998" algn="l"/>
                <a:tab pos="6848279" algn="l"/>
                <a:tab pos="7297561" algn="l"/>
                <a:tab pos="7746842" algn="l"/>
                <a:tab pos="8196123" algn="l"/>
                <a:tab pos="8645395" algn="l"/>
              </a:tabLst>
            </a:pPr>
            <a:r>
              <a:rPr lang="en-GB" sz="2000" kern="0" dirty="0"/>
              <a:t>A list with one element</a:t>
            </a:r>
            <a:endParaRPr lang="en-GB" sz="2000" i="1" kern="0" dirty="0"/>
          </a:p>
        </p:txBody>
      </p:sp>
      <p:grpSp>
        <p:nvGrpSpPr>
          <p:cNvPr id="23" name="Group 22" descr="a circular list with one element has the node pointing to itself (as the next one).">
            <a:extLst>
              <a:ext uri="{FF2B5EF4-FFF2-40B4-BE49-F238E27FC236}">
                <a16:creationId xmlns:a16="http://schemas.microsoft.com/office/drawing/2014/main" id="{7E223D39-7A43-454B-AE1A-2B6B2C5B620D}"/>
              </a:ext>
            </a:extLst>
          </p:cNvPr>
          <p:cNvGrpSpPr/>
          <p:nvPr/>
        </p:nvGrpSpPr>
        <p:grpSpPr>
          <a:xfrm>
            <a:off x="5197320" y="2038773"/>
            <a:ext cx="1858680" cy="2372760"/>
            <a:chOff x="5197320" y="2868120"/>
            <a:chExt cx="1858680" cy="237276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AB95F7A-A776-4E83-B440-9D5FFD1B21A6}"/>
                </a:ext>
              </a:extLst>
            </p:cNvPr>
            <p:cNvSpPr/>
            <p:nvPr/>
          </p:nvSpPr>
          <p:spPr>
            <a:xfrm>
              <a:off x="6300000" y="4752000"/>
              <a:ext cx="756000" cy="3240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lIns="0" tIns="0" rIns="0" bIns="0" anchor="ctr" anchorCtr="1" compatLnSpc="0"/>
            <a:lstStyle>
              <a:defPPr lvl="0">
                <a:buClr>
                  <a:srgbClr val="000000"/>
                </a:buClr>
                <a:buSzPct val="100000"/>
                <a:buFont typeface="Arial" pitchFamily="34"/>
                <a:buNone/>
              </a:defPPr>
              <a:lvl1pPr lvl="0">
                <a:buClr>
                  <a:srgbClr val="000000"/>
                </a:buClr>
                <a:buSzPct val="100000"/>
                <a:buFont typeface="Arial" pitchFamily="34"/>
                <a:buChar char="•"/>
              </a:lvl1pPr>
              <a:lvl2pPr lvl="1">
                <a:buClr>
                  <a:srgbClr val="000000"/>
                </a:buClr>
                <a:buSzPct val="100000"/>
                <a:buFont typeface="Arial" pitchFamily="34"/>
                <a:buChar char="•"/>
              </a:lvl2pPr>
              <a:lvl3pPr lvl="2">
                <a:buClr>
                  <a:srgbClr val="000000"/>
                </a:buClr>
                <a:buSzPct val="100000"/>
                <a:buFont typeface="Arial" pitchFamily="34"/>
                <a:buChar char="•"/>
              </a:lvl3pPr>
              <a:lvl4pPr lvl="3">
                <a:buClr>
                  <a:srgbClr val="000000"/>
                </a:buClr>
                <a:buSzPct val="100000"/>
                <a:buFont typeface="Arial" pitchFamily="34"/>
                <a:buChar char="•"/>
              </a:lvl4pPr>
              <a:lvl5pPr lvl="4">
                <a:buClr>
                  <a:srgbClr val="000000"/>
                </a:buClr>
                <a:buSzPct val="100000"/>
                <a:buFont typeface="Arial" pitchFamily="34"/>
                <a:buChar char="•"/>
              </a:lvl5pPr>
              <a:lvl6pPr lvl="5">
                <a:buClr>
                  <a:srgbClr val="000000"/>
                </a:buClr>
                <a:buSzPct val="100000"/>
                <a:buFont typeface="Arial" pitchFamily="34"/>
                <a:buChar char="•"/>
              </a:lvl6pPr>
              <a:lvl7pPr lvl="6">
                <a:buClr>
                  <a:srgbClr val="000000"/>
                </a:buClr>
                <a:buSzPct val="100000"/>
                <a:buFont typeface="Arial" pitchFamily="34"/>
                <a:buChar char="•"/>
              </a:lvl7pPr>
              <a:lvl8pPr lvl="7">
                <a:buClr>
                  <a:srgbClr val="000000"/>
                </a:buClr>
                <a:buSzPct val="100000"/>
                <a:buFont typeface="Arial" pitchFamily="34"/>
                <a:buChar char="•"/>
              </a:lvl8pPr>
              <a:lvl9pPr lvl="8">
                <a:buClr>
                  <a:srgbClr val="000000"/>
                </a:buClr>
                <a:buSzPct val="100000"/>
                <a:buFont typeface="Arial" pitchFamily="34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283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GB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ndale Sans UI" pitchFamily="2"/>
                <a:cs typeface="Tahoma" pitchFamily="2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A01B214-79D1-463C-ACF1-ED068CFDD359}"/>
                </a:ext>
              </a:extLst>
            </p:cNvPr>
            <p:cNvSpPr/>
            <p:nvPr/>
          </p:nvSpPr>
          <p:spPr>
            <a:xfrm>
              <a:off x="6300000" y="4428000"/>
              <a:ext cx="756000" cy="3240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lIns="0" tIns="0" rIns="0" bIns="0" anchor="ctr" anchorCtr="1" compatLnSpc="0"/>
            <a:lstStyle>
              <a:defPPr lvl="0">
                <a:buClr>
                  <a:srgbClr val="000000"/>
                </a:buClr>
                <a:buSzPct val="100000"/>
                <a:buFont typeface="Arial" pitchFamily="34"/>
                <a:buNone/>
              </a:defPPr>
              <a:lvl1pPr lvl="0">
                <a:buClr>
                  <a:srgbClr val="000000"/>
                </a:buClr>
                <a:buSzPct val="100000"/>
                <a:buFont typeface="Arial" pitchFamily="34"/>
                <a:buChar char="•"/>
              </a:lvl1pPr>
              <a:lvl2pPr lvl="1">
                <a:buClr>
                  <a:srgbClr val="000000"/>
                </a:buClr>
                <a:buSzPct val="100000"/>
                <a:buFont typeface="Arial" pitchFamily="34"/>
                <a:buChar char="•"/>
              </a:lvl2pPr>
              <a:lvl3pPr lvl="2">
                <a:buClr>
                  <a:srgbClr val="000000"/>
                </a:buClr>
                <a:buSzPct val="100000"/>
                <a:buFont typeface="Arial" pitchFamily="34"/>
                <a:buChar char="•"/>
              </a:lvl3pPr>
              <a:lvl4pPr lvl="3">
                <a:buClr>
                  <a:srgbClr val="000000"/>
                </a:buClr>
                <a:buSzPct val="100000"/>
                <a:buFont typeface="Arial" pitchFamily="34"/>
                <a:buChar char="•"/>
              </a:lvl4pPr>
              <a:lvl5pPr lvl="4">
                <a:buClr>
                  <a:srgbClr val="000000"/>
                </a:buClr>
                <a:buSzPct val="100000"/>
                <a:buFont typeface="Arial" pitchFamily="34"/>
                <a:buChar char="•"/>
              </a:lvl5pPr>
              <a:lvl6pPr lvl="5">
                <a:buClr>
                  <a:srgbClr val="000000"/>
                </a:buClr>
                <a:buSzPct val="100000"/>
                <a:buFont typeface="Arial" pitchFamily="34"/>
                <a:buChar char="•"/>
              </a:lvl6pPr>
              <a:lvl7pPr lvl="6">
                <a:buClr>
                  <a:srgbClr val="000000"/>
                </a:buClr>
                <a:buSzPct val="100000"/>
                <a:buFont typeface="Arial" pitchFamily="34"/>
                <a:buChar char="•"/>
              </a:lvl7pPr>
              <a:lvl8pPr lvl="7">
                <a:buClr>
                  <a:srgbClr val="000000"/>
                </a:buClr>
                <a:buSzPct val="100000"/>
                <a:buFont typeface="Arial" pitchFamily="34"/>
                <a:buChar char="•"/>
              </a:lvl8pPr>
              <a:lvl9pPr lvl="8">
                <a:buClr>
                  <a:srgbClr val="000000"/>
                </a:buClr>
                <a:buSzPct val="100000"/>
                <a:buFont typeface="Arial" pitchFamily="34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283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22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Courier New" pitchFamily="49"/>
                  <a:ea typeface="Andale Sans UI" pitchFamily="2"/>
                  <a:cs typeface="Tahoma" pitchFamily="2"/>
                </a:rPr>
                <a:t>3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BFD4ECC-F264-4975-9577-E7227EB8C748}"/>
                </a:ext>
              </a:extLst>
            </p:cNvPr>
            <p:cNvSpPr/>
            <p:nvPr/>
          </p:nvSpPr>
          <p:spPr>
            <a:xfrm>
              <a:off x="5346000" y="3564000"/>
              <a:ext cx="756000" cy="3240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lIns="0" tIns="0" rIns="0" bIns="0" anchor="ctr" anchorCtr="1" compatLnSpc="0"/>
            <a:lstStyle>
              <a:defPPr lvl="0">
                <a:buClr>
                  <a:srgbClr val="000000"/>
                </a:buClr>
                <a:buSzPct val="100000"/>
                <a:buFont typeface="Arial" pitchFamily="34"/>
                <a:buNone/>
              </a:defPPr>
              <a:lvl1pPr lvl="0">
                <a:buClr>
                  <a:srgbClr val="000000"/>
                </a:buClr>
                <a:buSzPct val="100000"/>
                <a:buFont typeface="Arial" pitchFamily="34"/>
                <a:buChar char="•"/>
              </a:lvl1pPr>
              <a:lvl2pPr lvl="1">
                <a:buClr>
                  <a:srgbClr val="000000"/>
                </a:buClr>
                <a:buSzPct val="100000"/>
                <a:buFont typeface="Arial" pitchFamily="34"/>
                <a:buChar char="•"/>
              </a:lvl2pPr>
              <a:lvl3pPr lvl="2">
                <a:buClr>
                  <a:srgbClr val="000000"/>
                </a:buClr>
                <a:buSzPct val="100000"/>
                <a:buFont typeface="Arial" pitchFamily="34"/>
                <a:buChar char="•"/>
              </a:lvl3pPr>
              <a:lvl4pPr lvl="3">
                <a:buClr>
                  <a:srgbClr val="000000"/>
                </a:buClr>
                <a:buSzPct val="100000"/>
                <a:buFont typeface="Arial" pitchFamily="34"/>
                <a:buChar char="•"/>
              </a:lvl4pPr>
              <a:lvl5pPr lvl="4">
                <a:buClr>
                  <a:srgbClr val="000000"/>
                </a:buClr>
                <a:buSzPct val="100000"/>
                <a:buFont typeface="Arial" pitchFamily="34"/>
                <a:buChar char="•"/>
              </a:lvl5pPr>
              <a:lvl6pPr lvl="5">
                <a:buClr>
                  <a:srgbClr val="000000"/>
                </a:buClr>
                <a:buSzPct val="100000"/>
                <a:buFont typeface="Arial" pitchFamily="34"/>
                <a:buChar char="•"/>
              </a:lvl6pPr>
              <a:lvl7pPr lvl="6">
                <a:buClr>
                  <a:srgbClr val="000000"/>
                </a:buClr>
                <a:buSzPct val="100000"/>
                <a:buFont typeface="Arial" pitchFamily="34"/>
                <a:buChar char="•"/>
              </a:lvl7pPr>
              <a:lvl8pPr lvl="7">
                <a:buClr>
                  <a:srgbClr val="000000"/>
                </a:buClr>
                <a:buSzPct val="100000"/>
                <a:buFont typeface="Arial" pitchFamily="34"/>
                <a:buChar char="•"/>
              </a:lvl8pPr>
              <a:lvl9pPr lvl="8">
                <a:buClr>
                  <a:srgbClr val="000000"/>
                </a:buClr>
                <a:buSzPct val="100000"/>
                <a:buFont typeface="Arial" pitchFamily="34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283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GB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ndale Sans UI" pitchFamily="2"/>
                <a:cs typeface="Tahoma" pitchFamily="2"/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3E6CDD2F-46D7-4FDC-A49F-38E522618E02}"/>
                </a:ext>
              </a:extLst>
            </p:cNvPr>
            <p:cNvCxnSpPr/>
            <p:nvPr/>
          </p:nvCxnSpPr>
          <p:spPr>
            <a:xfrm>
              <a:off x="5724000" y="3726000"/>
              <a:ext cx="576000" cy="1026000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prstDash val="solid"/>
              <a:headEnd type="oval"/>
              <a:tailEnd type="triangle"/>
            </a:ln>
          </p:spPr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BFEFA83-F333-498A-8962-877F159128EA}"/>
                </a:ext>
              </a:extLst>
            </p:cNvPr>
            <p:cNvSpPr txBox="1"/>
            <p:nvPr/>
          </p:nvSpPr>
          <p:spPr>
            <a:xfrm>
              <a:off x="5197320" y="2868120"/>
              <a:ext cx="1714680" cy="666000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0" tIns="0" rIns="0" bIns="0" compatLnSpc="0"/>
            <a:lstStyle>
              <a:defPPr lvl="0">
                <a:buClr>
                  <a:srgbClr val="000000"/>
                </a:buClr>
                <a:buSzPct val="100000"/>
                <a:buFont typeface="Arial" pitchFamily="34"/>
                <a:buNone/>
              </a:defPPr>
              <a:lvl1pPr lvl="0">
                <a:buClr>
                  <a:srgbClr val="000000"/>
                </a:buClr>
                <a:buSzPct val="100000"/>
                <a:buFont typeface="Arial" pitchFamily="34"/>
                <a:buChar char="•"/>
              </a:lvl1pPr>
              <a:lvl2pPr lvl="1">
                <a:buClr>
                  <a:srgbClr val="000000"/>
                </a:buClr>
                <a:buSzPct val="100000"/>
                <a:buFont typeface="Arial" pitchFamily="34"/>
                <a:buChar char="•"/>
              </a:lvl2pPr>
              <a:lvl3pPr lvl="2">
                <a:buClr>
                  <a:srgbClr val="000000"/>
                </a:buClr>
                <a:buSzPct val="100000"/>
                <a:buFont typeface="Arial" pitchFamily="34"/>
                <a:buChar char="•"/>
              </a:lvl3pPr>
              <a:lvl4pPr lvl="3">
                <a:buClr>
                  <a:srgbClr val="000000"/>
                </a:buClr>
                <a:buSzPct val="100000"/>
                <a:buFont typeface="Arial" pitchFamily="34"/>
                <a:buChar char="•"/>
              </a:lvl4pPr>
              <a:lvl5pPr lvl="4">
                <a:buClr>
                  <a:srgbClr val="000000"/>
                </a:buClr>
                <a:buSzPct val="100000"/>
                <a:buFont typeface="Arial" pitchFamily="34"/>
                <a:buChar char="•"/>
              </a:lvl5pPr>
              <a:lvl6pPr lvl="5">
                <a:buClr>
                  <a:srgbClr val="000000"/>
                </a:buClr>
                <a:buSzPct val="100000"/>
                <a:buFont typeface="Arial" pitchFamily="34"/>
                <a:buChar char="•"/>
              </a:lvl6pPr>
              <a:lvl7pPr lvl="6">
                <a:buClr>
                  <a:srgbClr val="000000"/>
                </a:buClr>
                <a:buSzPct val="100000"/>
                <a:buFont typeface="Arial" pitchFamily="34"/>
                <a:buChar char="•"/>
              </a:lvl7pPr>
              <a:lvl8pPr lvl="7">
                <a:buClr>
                  <a:srgbClr val="000000"/>
                </a:buClr>
                <a:buSzPct val="100000"/>
                <a:buFont typeface="Arial" pitchFamily="34"/>
                <a:buChar char="•"/>
              </a:lvl8pPr>
              <a:lvl9pPr lvl="8">
                <a:buClr>
                  <a:srgbClr val="000000"/>
                </a:buClr>
                <a:buSzPct val="100000"/>
                <a:buFont typeface="Arial" pitchFamily="34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283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22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34"/>
                  <a:ea typeface="ArialMS" pitchFamily="34"/>
                  <a:cs typeface="ArialMS" pitchFamily="34"/>
                </a:rPr>
                <a:t>CList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283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22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Courier New" pitchFamily="49"/>
                  <a:ea typeface="ArialMS" pitchFamily="34"/>
                  <a:cs typeface="ArialMS" pitchFamily="34"/>
                </a:rPr>
                <a:t>Node tail;</a:t>
              </a:r>
            </a:p>
          </p:txBody>
        </p:sp>
        <p:sp>
          <p:nvSpPr>
            <p:cNvPr id="29" name="Freeform 8">
              <a:extLst>
                <a:ext uri="{FF2B5EF4-FFF2-40B4-BE49-F238E27FC236}">
                  <a16:creationId xmlns:a16="http://schemas.microsoft.com/office/drawing/2014/main" id="{69E780F8-55BD-4311-BAEE-1D0DEFAD2064}"/>
                </a:ext>
              </a:extLst>
            </p:cNvPr>
            <p:cNvSpPr/>
            <p:nvPr/>
          </p:nvSpPr>
          <p:spPr>
            <a:xfrm>
              <a:off x="6092279" y="4752000"/>
              <a:ext cx="584640" cy="488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25" h="1359">
                  <a:moveTo>
                    <a:pt x="1625" y="450"/>
                  </a:moveTo>
                  <a:cubicBezTo>
                    <a:pt x="1625" y="2119"/>
                    <a:pt x="-1175" y="1200"/>
                    <a:pt x="575" y="0"/>
                  </a:cubicBezTo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headEnd type="none"/>
              <a:tailEnd type="triangle"/>
            </a:ln>
          </p:spPr>
          <p:txBody>
            <a:bodyPr vert="horz" lIns="0" tIns="0" rIns="0" bIns="0" anchor="ctr" anchorCtr="1" compatLnSpc="0"/>
            <a:lstStyle>
              <a:defPPr lvl="0">
                <a:buClr>
                  <a:srgbClr val="000000"/>
                </a:buClr>
                <a:buSzPct val="100000"/>
                <a:buFont typeface="Arial" pitchFamily="34"/>
                <a:buNone/>
              </a:defPPr>
              <a:lvl1pPr lvl="0">
                <a:buClr>
                  <a:srgbClr val="000000"/>
                </a:buClr>
                <a:buSzPct val="100000"/>
                <a:buFont typeface="Arial" pitchFamily="34"/>
                <a:buChar char="•"/>
              </a:lvl1pPr>
              <a:lvl2pPr lvl="1">
                <a:buClr>
                  <a:srgbClr val="000000"/>
                </a:buClr>
                <a:buSzPct val="100000"/>
                <a:buFont typeface="Arial" pitchFamily="34"/>
                <a:buChar char="•"/>
              </a:lvl2pPr>
              <a:lvl3pPr lvl="2">
                <a:buClr>
                  <a:srgbClr val="000000"/>
                </a:buClr>
                <a:buSzPct val="100000"/>
                <a:buFont typeface="Arial" pitchFamily="34"/>
                <a:buChar char="•"/>
              </a:lvl3pPr>
              <a:lvl4pPr lvl="3">
                <a:buClr>
                  <a:srgbClr val="000000"/>
                </a:buClr>
                <a:buSzPct val="100000"/>
                <a:buFont typeface="Arial" pitchFamily="34"/>
                <a:buChar char="•"/>
              </a:lvl4pPr>
              <a:lvl5pPr lvl="4">
                <a:buClr>
                  <a:srgbClr val="000000"/>
                </a:buClr>
                <a:buSzPct val="100000"/>
                <a:buFont typeface="Arial" pitchFamily="34"/>
                <a:buChar char="•"/>
              </a:lvl5pPr>
              <a:lvl6pPr lvl="5">
                <a:buClr>
                  <a:srgbClr val="000000"/>
                </a:buClr>
                <a:buSzPct val="100000"/>
                <a:buFont typeface="Arial" pitchFamily="34"/>
                <a:buChar char="•"/>
              </a:lvl6pPr>
              <a:lvl7pPr lvl="6">
                <a:buClr>
                  <a:srgbClr val="000000"/>
                </a:buClr>
                <a:buSzPct val="100000"/>
                <a:buFont typeface="Arial" pitchFamily="34"/>
                <a:buChar char="•"/>
              </a:lvl7pPr>
              <a:lvl8pPr lvl="7">
                <a:buClr>
                  <a:srgbClr val="000000"/>
                </a:buClr>
                <a:buSzPct val="100000"/>
                <a:buFont typeface="Arial" pitchFamily="34"/>
                <a:buChar char="•"/>
              </a:lvl8pPr>
              <a:lvl9pPr lvl="8">
                <a:buClr>
                  <a:srgbClr val="000000"/>
                </a:buClr>
                <a:buSzPct val="100000"/>
                <a:buFont typeface="Arial" pitchFamily="34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283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GB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ndale Sans UI" pitchFamily="2"/>
                <a:cs typeface="Tahoma" pitchFamily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430181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221" y="735552"/>
            <a:ext cx="8423206" cy="648072"/>
          </a:xfrm>
        </p:spPr>
        <p:txBody>
          <a:bodyPr/>
          <a:lstStyle/>
          <a:p>
            <a:r>
              <a:rPr lang="en-GB" dirty="0"/>
              <a:t>Adding at the head of a circular list  </a:t>
            </a:r>
            <a:r>
              <a:rPr lang="en-GB" dirty="0">
                <a:solidFill>
                  <a:srgbClr val="00B0F0"/>
                </a:solidFill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88" y="1383625"/>
            <a:ext cx="8424862" cy="3294362"/>
          </a:xfrm>
        </p:spPr>
        <p:txBody>
          <a:bodyPr/>
          <a:lstStyle/>
          <a:p>
            <a:pPr marL="0" lvl="0" indent="0">
              <a:buNone/>
              <a:tabLst>
                <a:tab pos="109444" algn="l"/>
                <a:tab pos="558716" algn="l"/>
                <a:tab pos="1007997" algn="l"/>
                <a:tab pos="1457279" algn="l"/>
                <a:tab pos="1906560" algn="l"/>
                <a:tab pos="2355841" algn="l"/>
                <a:tab pos="2804757" algn="l"/>
                <a:tab pos="3254038" algn="l"/>
                <a:tab pos="3703320" algn="l"/>
                <a:tab pos="4152601" algn="l"/>
                <a:tab pos="4601882" algn="l"/>
                <a:tab pos="5051163" algn="l"/>
                <a:tab pos="5500436" algn="l"/>
                <a:tab pos="5949717" algn="l"/>
                <a:tab pos="6398998" algn="l"/>
                <a:tab pos="6848279" algn="l"/>
                <a:tab pos="7297561" algn="l"/>
                <a:tab pos="7746842" algn="l"/>
                <a:tab pos="8196123" algn="l"/>
                <a:tab pos="8645395" algn="l"/>
              </a:tabLst>
            </a:pPr>
            <a:endParaRPr lang="en-GB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2977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221" y="735552"/>
            <a:ext cx="8423206" cy="648072"/>
          </a:xfrm>
        </p:spPr>
        <p:txBody>
          <a:bodyPr/>
          <a:lstStyle/>
          <a:p>
            <a:r>
              <a:rPr lang="en-GB" dirty="0"/>
              <a:t>Adding at the head of a circular list… in Java </a:t>
            </a:r>
            <a:endParaRPr lang="en-GB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88" y="1383625"/>
            <a:ext cx="8424862" cy="3294362"/>
          </a:xfrm>
        </p:spPr>
        <p:txBody>
          <a:bodyPr/>
          <a:lstStyle/>
          <a:p>
            <a:pPr marL="0" lvl="0" indent="0">
              <a:buNone/>
              <a:tabLst>
                <a:tab pos="109444" algn="l"/>
                <a:tab pos="558716" algn="l"/>
                <a:tab pos="1007997" algn="l"/>
                <a:tab pos="1457279" algn="l"/>
                <a:tab pos="1906560" algn="l"/>
                <a:tab pos="2355841" algn="l"/>
                <a:tab pos="2804757" algn="l"/>
                <a:tab pos="3254038" algn="l"/>
                <a:tab pos="3703320" algn="l"/>
                <a:tab pos="4152601" algn="l"/>
                <a:tab pos="4601882" algn="l"/>
                <a:tab pos="5051163" algn="l"/>
                <a:tab pos="5500436" algn="l"/>
                <a:tab pos="5949717" algn="l"/>
                <a:tab pos="6398998" algn="l"/>
                <a:tab pos="6848279" algn="l"/>
                <a:tab pos="7297561" algn="l"/>
                <a:tab pos="7746842" algn="l"/>
                <a:tab pos="8196123" algn="l"/>
                <a:tab pos="8645395" algn="l"/>
              </a:tabLst>
            </a:pPr>
            <a:r>
              <a:rPr lang="en-GB" sz="2000" dirty="0"/>
              <a:t>Remember that </a:t>
            </a:r>
            <a:r>
              <a:rPr lang="en-GB" sz="2000" dirty="0">
                <a:latin typeface="Courier"/>
              </a:rPr>
              <a:t>head</a:t>
            </a:r>
            <a:r>
              <a:rPr lang="en-GB" sz="2000" dirty="0"/>
              <a:t> is really </a:t>
            </a:r>
            <a:r>
              <a:rPr lang="en-GB" sz="2000" dirty="0" err="1">
                <a:latin typeface="Courier"/>
              </a:rPr>
              <a:t>tail.next</a:t>
            </a:r>
            <a:endParaRPr lang="en-GB" sz="2000" dirty="0">
              <a:latin typeface="Courier"/>
            </a:endParaRPr>
          </a:p>
          <a:p>
            <a:pPr marL="0" lvl="0" indent="0">
              <a:buNone/>
              <a:tabLst>
                <a:tab pos="109444" algn="l"/>
                <a:tab pos="558716" algn="l"/>
                <a:tab pos="1007997" algn="l"/>
                <a:tab pos="1457279" algn="l"/>
                <a:tab pos="1906560" algn="l"/>
                <a:tab pos="2355841" algn="l"/>
                <a:tab pos="2804757" algn="l"/>
                <a:tab pos="3254038" algn="l"/>
                <a:tab pos="3703320" algn="l"/>
                <a:tab pos="4152601" algn="l"/>
                <a:tab pos="4601882" algn="l"/>
                <a:tab pos="5051163" algn="l"/>
                <a:tab pos="5500436" algn="l"/>
                <a:tab pos="5949717" algn="l"/>
                <a:tab pos="6398998" algn="l"/>
                <a:tab pos="6848279" algn="l"/>
                <a:tab pos="7297561" algn="l"/>
                <a:tab pos="7746842" algn="l"/>
                <a:tab pos="8196123" algn="l"/>
                <a:tab pos="8645395" algn="l"/>
              </a:tabLst>
            </a:pPr>
            <a:endParaRPr lang="en-GB" sz="2000" dirty="0"/>
          </a:p>
          <a:p>
            <a:pPr marL="0" lvl="0" indent="0">
              <a:buNone/>
              <a:tabLst>
                <a:tab pos="109444" algn="l"/>
                <a:tab pos="558716" algn="l"/>
                <a:tab pos="1007997" algn="l"/>
                <a:tab pos="1457279" algn="l"/>
                <a:tab pos="1906560" algn="l"/>
                <a:tab pos="2355841" algn="l"/>
                <a:tab pos="2804757" algn="l"/>
                <a:tab pos="3254038" algn="l"/>
                <a:tab pos="3703320" algn="l"/>
                <a:tab pos="4152601" algn="l"/>
                <a:tab pos="4601882" algn="l"/>
                <a:tab pos="5051163" algn="l"/>
                <a:tab pos="5500436" algn="l"/>
                <a:tab pos="5949717" algn="l"/>
                <a:tab pos="6398998" algn="l"/>
                <a:tab pos="6848279" algn="l"/>
                <a:tab pos="7297561" algn="l"/>
                <a:tab pos="7746842" algn="l"/>
                <a:tab pos="8196123" algn="l"/>
                <a:tab pos="8645395" algn="l"/>
              </a:tabLst>
            </a:pPr>
            <a:r>
              <a:rPr lang="en-GB" sz="2000" dirty="0">
                <a:latin typeface="Courier"/>
              </a:rPr>
              <a:t>public void </a:t>
            </a:r>
            <a:r>
              <a:rPr lang="en-GB" sz="2000" dirty="0" err="1">
                <a:latin typeface="Courier"/>
              </a:rPr>
              <a:t>addToHead</a:t>
            </a:r>
            <a:r>
              <a:rPr lang="en-GB" sz="2000" dirty="0">
                <a:latin typeface="Courier"/>
              </a:rPr>
              <a:t>(</a:t>
            </a:r>
            <a:r>
              <a:rPr lang="en-GB" sz="2000" dirty="0" err="1">
                <a:latin typeface="Courier"/>
              </a:rPr>
              <a:t>int</a:t>
            </a:r>
            <a:r>
              <a:rPr lang="en-GB" sz="2000" dirty="0">
                <a:latin typeface="Courier"/>
              </a:rPr>
              <a:t> el) {</a:t>
            </a:r>
          </a:p>
          <a:p>
            <a:pPr marL="0" lvl="0" indent="0">
              <a:buNone/>
              <a:tabLst>
                <a:tab pos="109444" algn="l"/>
                <a:tab pos="558716" algn="l"/>
                <a:tab pos="1007997" algn="l"/>
                <a:tab pos="1457279" algn="l"/>
                <a:tab pos="1906560" algn="l"/>
                <a:tab pos="2355841" algn="l"/>
                <a:tab pos="2804757" algn="l"/>
                <a:tab pos="3254038" algn="l"/>
                <a:tab pos="3703320" algn="l"/>
                <a:tab pos="4152601" algn="l"/>
                <a:tab pos="4601882" algn="l"/>
                <a:tab pos="5051163" algn="l"/>
                <a:tab pos="5500436" algn="l"/>
                <a:tab pos="5949717" algn="l"/>
                <a:tab pos="6398998" algn="l"/>
                <a:tab pos="6848279" algn="l"/>
                <a:tab pos="7297561" algn="l"/>
                <a:tab pos="7746842" algn="l"/>
                <a:tab pos="8196123" algn="l"/>
                <a:tab pos="8645395" algn="l"/>
              </a:tabLst>
            </a:pPr>
            <a:r>
              <a:rPr lang="en-GB" sz="2000" dirty="0">
                <a:latin typeface="Courier"/>
              </a:rPr>
              <a:t>		if (</a:t>
            </a:r>
            <a:r>
              <a:rPr lang="en-GB" sz="2000" dirty="0" err="1">
                <a:latin typeface="Courier"/>
              </a:rPr>
              <a:t>isEmpty</a:t>
            </a:r>
            <a:r>
              <a:rPr lang="en-GB" sz="2000" dirty="0">
                <a:latin typeface="Courier"/>
              </a:rPr>
              <a:t>()) {</a:t>
            </a:r>
          </a:p>
          <a:p>
            <a:pPr marL="0" lvl="0" indent="0">
              <a:buNone/>
              <a:tabLst>
                <a:tab pos="109444" algn="l"/>
                <a:tab pos="558716" algn="l"/>
                <a:tab pos="1007997" algn="l"/>
                <a:tab pos="1457279" algn="l"/>
                <a:tab pos="1906560" algn="l"/>
                <a:tab pos="2355841" algn="l"/>
                <a:tab pos="2804757" algn="l"/>
                <a:tab pos="3254038" algn="l"/>
                <a:tab pos="3703320" algn="l"/>
                <a:tab pos="4152601" algn="l"/>
                <a:tab pos="4601882" algn="l"/>
                <a:tab pos="5051163" algn="l"/>
                <a:tab pos="5500436" algn="l"/>
                <a:tab pos="5949717" algn="l"/>
                <a:tab pos="6398998" algn="l"/>
                <a:tab pos="6848279" algn="l"/>
                <a:tab pos="7297561" algn="l"/>
                <a:tab pos="7746842" algn="l"/>
                <a:tab pos="8196123" algn="l"/>
                <a:tab pos="8645395" algn="l"/>
              </a:tabLst>
            </a:pPr>
            <a:r>
              <a:rPr lang="en-GB" sz="2000" dirty="0">
                <a:latin typeface="Courier"/>
              </a:rPr>
              <a:t>			// create a new node pointing at itself</a:t>
            </a:r>
          </a:p>
          <a:p>
            <a:pPr marL="0" lvl="0" indent="0">
              <a:buNone/>
              <a:tabLst>
                <a:tab pos="109444" algn="l"/>
                <a:tab pos="558716" algn="l"/>
                <a:tab pos="1007997" algn="l"/>
                <a:tab pos="1457279" algn="l"/>
                <a:tab pos="1906560" algn="l"/>
                <a:tab pos="2355841" algn="l"/>
                <a:tab pos="2804757" algn="l"/>
                <a:tab pos="3254038" algn="l"/>
                <a:tab pos="3703320" algn="l"/>
                <a:tab pos="4152601" algn="l"/>
                <a:tab pos="4601882" algn="l"/>
                <a:tab pos="5051163" algn="l"/>
                <a:tab pos="5500436" algn="l"/>
                <a:tab pos="5949717" algn="l"/>
                <a:tab pos="6398998" algn="l"/>
                <a:tab pos="6848279" algn="l"/>
                <a:tab pos="7297561" algn="l"/>
                <a:tab pos="7746842" algn="l"/>
                <a:tab pos="8196123" algn="l"/>
                <a:tab pos="8645395" algn="l"/>
              </a:tabLst>
            </a:pPr>
            <a:r>
              <a:rPr lang="en-GB" sz="2000" dirty="0">
                <a:latin typeface="Courier"/>
              </a:rPr>
              <a:t>			tail = new Node(el);</a:t>
            </a:r>
          </a:p>
          <a:p>
            <a:pPr marL="0" lvl="0" indent="0">
              <a:buNone/>
              <a:tabLst>
                <a:tab pos="109444" algn="l"/>
                <a:tab pos="558716" algn="l"/>
                <a:tab pos="1007997" algn="l"/>
                <a:tab pos="1457279" algn="l"/>
                <a:tab pos="1906560" algn="l"/>
                <a:tab pos="2355841" algn="l"/>
                <a:tab pos="2804757" algn="l"/>
                <a:tab pos="3254038" algn="l"/>
                <a:tab pos="3703320" algn="l"/>
                <a:tab pos="4152601" algn="l"/>
                <a:tab pos="4601882" algn="l"/>
                <a:tab pos="5051163" algn="l"/>
                <a:tab pos="5500436" algn="l"/>
                <a:tab pos="5949717" algn="l"/>
                <a:tab pos="6398998" algn="l"/>
                <a:tab pos="6848279" algn="l"/>
                <a:tab pos="7297561" algn="l"/>
                <a:tab pos="7746842" algn="l"/>
                <a:tab pos="8196123" algn="l"/>
                <a:tab pos="8645395" algn="l"/>
              </a:tabLst>
            </a:pPr>
            <a:r>
              <a:rPr lang="en-GB" sz="2000" dirty="0">
                <a:latin typeface="Courier"/>
              </a:rPr>
              <a:t>			</a:t>
            </a:r>
            <a:r>
              <a:rPr lang="en-GB" sz="2000" dirty="0" err="1">
                <a:latin typeface="Courier"/>
              </a:rPr>
              <a:t>tail.next</a:t>
            </a:r>
            <a:r>
              <a:rPr lang="en-GB" sz="2000" dirty="0">
                <a:latin typeface="Courier"/>
              </a:rPr>
              <a:t> = tail;</a:t>
            </a:r>
          </a:p>
          <a:p>
            <a:pPr marL="0" lvl="0" indent="0">
              <a:buNone/>
              <a:tabLst>
                <a:tab pos="109444" algn="l"/>
                <a:tab pos="558716" algn="l"/>
                <a:tab pos="1007997" algn="l"/>
                <a:tab pos="1457279" algn="l"/>
                <a:tab pos="1906560" algn="l"/>
                <a:tab pos="2355841" algn="l"/>
                <a:tab pos="2804757" algn="l"/>
                <a:tab pos="3254038" algn="l"/>
                <a:tab pos="3703320" algn="l"/>
                <a:tab pos="4152601" algn="l"/>
                <a:tab pos="4601882" algn="l"/>
                <a:tab pos="5051163" algn="l"/>
                <a:tab pos="5500436" algn="l"/>
                <a:tab pos="5949717" algn="l"/>
                <a:tab pos="6398998" algn="l"/>
                <a:tab pos="6848279" algn="l"/>
                <a:tab pos="7297561" algn="l"/>
                <a:tab pos="7746842" algn="l"/>
                <a:tab pos="8196123" algn="l"/>
                <a:tab pos="8645395" algn="l"/>
              </a:tabLst>
            </a:pPr>
            <a:r>
              <a:rPr lang="en-GB" sz="2000" dirty="0">
                <a:latin typeface="Courier"/>
              </a:rPr>
              <a:t>		} else { // update the head</a:t>
            </a:r>
          </a:p>
          <a:p>
            <a:pPr marL="0" lvl="0" indent="0">
              <a:buNone/>
              <a:tabLst>
                <a:tab pos="109444" algn="l"/>
                <a:tab pos="558716" algn="l"/>
                <a:tab pos="1007997" algn="l"/>
                <a:tab pos="1457279" algn="l"/>
                <a:tab pos="1906560" algn="l"/>
                <a:tab pos="2355841" algn="l"/>
                <a:tab pos="2804757" algn="l"/>
                <a:tab pos="3254038" algn="l"/>
                <a:tab pos="3703320" algn="l"/>
                <a:tab pos="4152601" algn="l"/>
                <a:tab pos="4601882" algn="l"/>
                <a:tab pos="5051163" algn="l"/>
                <a:tab pos="5500436" algn="l"/>
                <a:tab pos="5949717" algn="l"/>
                <a:tab pos="6398998" algn="l"/>
                <a:tab pos="6848279" algn="l"/>
                <a:tab pos="7297561" algn="l"/>
                <a:tab pos="7746842" algn="l"/>
                <a:tab pos="8196123" algn="l"/>
                <a:tab pos="8645395" algn="l"/>
              </a:tabLst>
            </a:pPr>
            <a:r>
              <a:rPr lang="en-GB" sz="2000" dirty="0">
                <a:latin typeface="Courier"/>
              </a:rPr>
              <a:t>			</a:t>
            </a:r>
            <a:r>
              <a:rPr lang="en-GB" sz="2000" dirty="0" err="1">
                <a:latin typeface="Courier"/>
              </a:rPr>
              <a:t>tail.next</a:t>
            </a:r>
            <a:r>
              <a:rPr lang="en-GB" sz="2000" dirty="0">
                <a:latin typeface="Courier"/>
              </a:rPr>
              <a:t> = new Node(el, </a:t>
            </a:r>
            <a:r>
              <a:rPr lang="en-GB" sz="2000" dirty="0" err="1">
                <a:latin typeface="Courier"/>
              </a:rPr>
              <a:t>tail.next</a:t>
            </a:r>
            <a:r>
              <a:rPr lang="en-GB" sz="2000" dirty="0">
                <a:latin typeface="Courier"/>
              </a:rPr>
              <a:t>);</a:t>
            </a:r>
          </a:p>
          <a:p>
            <a:pPr marL="0" lvl="0" indent="0">
              <a:buNone/>
              <a:tabLst>
                <a:tab pos="109444" algn="l"/>
                <a:tab pos="558716" algn="l"/>
                <a:tab pos="1007997" algn="l"/>
                <a:tab pos="1457279" algn="l"/>
                <a:tab pos="1906560" algn="l"/>
                <a:tab pos="2355841" algn="l"/>
                <a:tab pos="2804757" algn="l"/>
                <a:tab pos="3254038" algn="l"/>
                <a:tab pos="3703320" algn="l"/>
                <a:tab pos="4152601" algn="l"/>
                <a:tab pos="4601882" algn="l"/>
                <a:tab pos="5051163" algn="l"/>
                <a:tab pos="5500436" algn="l"/>
                <a:tab pos="5949717" algn="l"/>
                <a:tab pos="6398998" algn="l"/>
                <a:tab pos="6848279" algn="l"/>
                <a:tab pos="7297561" algn="l"/>
                <a:tab pos="7746842" algn="l"/>
                <a:tab pos="8196123" algn="l"/>
                <a:tab pos="8645395" algn="l"/>
              </a:tabLst>
            </a:pPr>
            <a:r>
              <a:rPr lang="en-GB" sz="2000" dirty="0">
                <a:latin typeface="Courier"/>
              </a:rPr>
              <a:t>		}</a:t>
            </a:r>
          </a:p>
          <a:p>
            <a:pPr marL="0" lvl="0" indent="0">
              <a:buNone/>
              <a:tabLst>
                <a:tab pos="109444" algn="l"/>
                <a:tab pos="558716" algn="l"/>
                <a:tab pos="1007997" algn="l"/>
                <a:tab pos="1457279" algn="l"/>
                <a:tab pos="1906560" algn="l"/>
                <a:tab pos="2355841" algn="l"/>
                <a:tab pos="2804757" algn="l"/>
                <a:tab pos="3254038" algn="l"/>
                <a:tab pos="3703320" algn="l"/>
                <a:tab pos="4152601" algn="l"/>
                <a:tab pos="4601882" algn="l"/>
                <a:tab pos="5051163" algn="l"/>
                <a:tab pos="5500436" algn="l"/>
                <a:tab pos="5949717" algn="l"/>
                <a:tab pos="6398998" algn="l"/>
                <a:tab pos="6848279" algn="l"/>
                <a:tab pos="7297561" algn="l"/>
                <a:tab pos="7746842" algn="l"/>
                <a:tab pos="8196123" algn="l"/>
                <a:tab pos="8645395" algn="l"/>
              </a:tabLst>
            </a:pPr>
            <a:r>
              <a:rPr lang="en-GB" sz="2000" dirty="0">
                <a:latin typeface="Courier"/>
              </a:rPr>
              <a:t>}</a:t>
            </a:r>
          </a:p>
          <a:p>
            <a:pPr marL="0" lvl="0" indent="0">
              <a:buNone/>
              <a:tabLst>
                <a:tab pos="109444" algn="l"/>
                <a:tab pos="558716" algn="l"/>
                <a:tab pos="1007997" algn="l"/>
                <a:tab pos="1457279" algn="l"/>
                <a:tab pos="1906560" algn="l"/>
                <a:tab pos="2355841" algn="l"/>
                <a:tab pos="2804757" algn="l"/>
                <a:tab pos="3254038" algn="l"/>
                <a:tab pos="3703320" algn="l"/>
                <a:tab pos="4152601" algn="l"/>
                <a:tab pos="4601882" algn="l"/>
                <a:tab pos="5051163" algn="l"/>
                <a:tab pos="5500436" algn="l"/>
                <a:tab pos="5949717" algn="l"/>
                <a:tab pos="6398998" algn="l"/>
                <a:tab pos="6848279" algn="l"/>
                <a:tab pos="7297561" algn="l"/>
                <a:tab pos="7746842" algn="l"/>
                <a:tab pos="8196123" algn="l"/>
                <a:tab pos="8645395" algn="l"/>
              </a:tabLst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8985868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221" y="735552"/>
            <a:ext cx="8423206" cy="648072"/>
          </a:xfrm>
        </p:spPr>
        <p:txBody>
          <a:bodyPr/>
          <a:lstStyle/>
          <a:p>
            <a:r>
              <a:rPr lang="en-GB" dirty="0"/>
              <a:t>Adding at the tail of a circular list </a:t>
            </a:r>
            <a:endParaRPr lang="en-GB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88" y="1383625"/>
            <a:ext cx="8424862" cy="3294362"/>
          </a:xfrm>
        </p:spPr>
        <p:txBody>
          <a:bodyPr/>
          <a:lstStyle/>
          <a:p>
            <a:pPr marL="0" lvl="0" indent="0">
              <a:buNone/>
              <a:tabLst>
                <a:tab pos="109444" algn="l"/>
                <a:tab pos="558716" algn="l"/>
                <a:tab pos="1007997" algn="l"/>
                <a:tab pos="1457279" algn="l"/>
                <a:tab pos="1906560" algn="l"/>
                <a:tab pos="2355841" algn="l"/>
                <a:tab pos="2804757" algn="l"/>
                <a:tab pos="3254038" algn="l"/>
                <a:tab pos="3703320" algn="l"/>
                <a:tab pos="4152601" algn="l"/>
                <a:tab pos="4601882" algn="l"/>
                <a:tab pos="5051163" algn="l"/>
                <a:tab pos="5500436" algn="l"/>
                <a:tab pos="5949717" algn="l"/>
                <a:tab pos="6398998" algn="l"/>
                <a:tab pos="6848279" algn="l"/>
                <a:tab pos="7297561" algn="l"/>
                <a:tab pos="7746842" algn="l"/>
                <a:tab pos="8196123" algn="l"/>
                <a:tab pos="8645395" algn="l"/>
              </a:tabLst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507405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 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/>
            <a:r>
              <a:rPr lang="en-GB" dirty="0">
                <a:solidFill>
                  <a:srgbClr val="000000"/>
                </a:solidFill>
                <a:ea typeface="Andale Sans UI" pitchFamily="2"/>
                <a:cs typeface="Tahoma" pitchFamily="2"/>
              </a:rPr>
              <a:t> Understand and be able to use the d</a:t>
            </a:r>
            <a:r>
              <a:rPr lang="en-GB" dirty="0"/>
              <a:t>ata structures circular lists and doubly linked lists</a:t>
            </a:r>
          </a:p>
          <a:p>
            <a:pPr marL="0" lvl="0" indent="0"/>
            <a:endParaRPr lang="en-GB" dirty="0"/>
          </a:p>
          <a:p>
            <a:pPr marL="0" lvl="0" indent="0"/>
            <a:r>
              <a:rPr lang="en-GB" dirty="0"/>
              <a:t> Be able to understand, apply and develop algorithms to handle the lists above. Including:</a:t>
            </a:r>
          </a:p>
          <a:p>
            <a:pPr marL="403560" lvl="2" indent="0"/>
            <a:r>
              <a:rPr lang="en-GB" dirty="0"/>
              <a:t>Adding elements</a:t>
            </a:r>
          </a:p>
          <a:p>
            <a:pPr marL="403560" lvl="2" indent="0"/>
            <a:r>
              <a:rPr lang="en-GB" dirty="0"/>
              <a:t>Deleting elements </a:t>
            </a:r>
          </a:p>
          <a:p>
            <a:pPr marL="403560" lvl="2" indent="0"/>
            <a:r>
              <a:rPr lang="en-GB" dirty="0"/>
              <a:t>Traversing a list</a:t>
            </a:r>
          </a:p>
        </p:txBody>
      </p:sp>
    </p:spTree>
    <p:extLst>
      <p:ext uri="{BB962C8B-B14F-4D97-AF65-F5344CB8AC3E}">
        <p14:creationId xmlns:p14="http://schemas.microsoft.com/office/powerpoint/2010/main" val="30418715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221" y="735552"/>
            <a:ext cx="8423206" cy="648072"/>
          </a:xfrm>
        </p:spPr>
        <p:txBody>
          <a:bodyPr/>
          <a:lstStyle/>
          <a:p>
            <a:r>
              <a:rPr lang="en-GB" dirty="0"/>
              <a:t>Adding at the tail of a circular list … in Java</a:t>
            </a:r>
            <a:endParaRPr lang="en-GB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88" y="1383625"/>
            <a:ext cx="8424862" cy="3294362"/>
          </a:xfrm>
        </p:spPr>
        <p:txBody>
          <a:bodyPr/>
          <a:lstStyle/>
          <a:p>
            <a:pPr marL="0" lvl="0" indent="0">
              <a:buNone/>
              <a:tabLst>
                <a:tab pos="109444" algn="l"/>
                <a:tab pos="558716" algn="l"/>
                <a:tab pos="1007997" algn="l"/>
                <a:tab pos="1457279" algn="l"/>
                <a:tab pos="1906560" algn="l"/>
                <a:tab pos="2355841" algn="l"/>
                <a:tab pos="2804757" algn="l"/>
                <a:tab pos="3254038" algn="l"/>
                <a:tab pos="3703320" algn="l"/>
                <a:tab pos="4152601" algn="l"/>
                <a:tab pos="4601882" algn="l"/>
                <a:tab pos="5051163" algn="l"/>
                <a:tab pos="5500436" algn="l"/>
                <a:tab pos="5949717" algn="l"/>
                <a:tab pos="6398998" algn="l"/>
                <a:tab pos="6848279" algn="l"/>
                <a:tab pos="7297561" algn="l"/>
                <a:tab pos="7746842" algn="l"/>
                <a:tab pos="8196123" algn="l"/>
                <a:tab pos="8645395" algn="l"/>
              </a:tabLst>
            </a:pPr>
            <a:endParaRPr lang="en-GB" sz="2000" dirty="0"/>
          </a:p>
          <a:p>
            <a:pPr marL="0" lvl="0" indent="0">
              <a:buNone/>
              <a:tabLst>
                <a:tab pos="109444" algn="l"/>
                <a:tab pos="558716" algn="l"/>
                <a:tab pos="1007997" algn="l"/>
                <a:tab pos="1457279" algn="l"/>
                <a:tab pos="1906560" algn="l"/>
                <a:tab pos="2355841" algn="l"/>
                <a:tab pos="2804757" algn="l"/>
                <a:tab pos="3254038" algn="l"/>
                <a:tab pos="3703320" algn="l"/>
                <a:tab pos="4152601" algn="l"/>
                <a:tab pos="4601882" algn="l"/>
                <a:tab pos="5051163" algn="l"/>
                <a:tab pos="5500436" algn="l"/>
                <a:tab pos="5949717" algn="l"/>
                <a:tab pos="6398998" algn="l"/>
                <a:tab pos="6848279" algn="l"/>
                <a:tab pos="7297561" algn="l"/>
                <a:tab pos="7746842" algn="l"/>
                <a:tab pos="8196123" algn="l"/>
                <a:tab pos="8645395" algn="l"/>
              </a:tabLst>
            </a:pPr>
            <a:r>
              <a:rPr lang="en-GB" sz="2000" dirty="0">
                <a:latin typeface="Courier"/>
              </a:rPr>
              <a:t>public void </a:t>
            </a:r>
            <a:r>
              <a:rPr lang="en-GB" sz="2000" dirty="0" err="1">
                <a:latin typeface="Courier"/>
              </a:rPr>
              <a:t>addToTail</a:t>
            </a:r>
            <a:r>
              <a:rPr lang="en-GB" sz="2000" dirty="0">
                <a:latin typeface="Courier"/>
              </a:rPr>
              <a:t>(</a:t>
            </a:r>
            <a:r>
              <a:rPr lang="en-GB" sz="2000" dirty="0" err="1">
                <a:latin typeface="Courier"/>
              </a:rPr>
              <a:t>int</a:t>
            </a:r>
            <a:r>
              <a:rPr lang="en-GB" sz="2000" dirty="0">
                <a:latin typeface="Courier"/>
              </a:rPr>
              <a:t> el) {</a:t>
            </a:r>
          </a:p>
          <a:p>
            <a:pPr marL="0" lvl="0" indent="0">
              <a:buNone/>
              <a:tabLst>
                <a:tab pos="109444" algn="l"/>
                <a:tab pos="558716" algn="l"/>
                <a:tab pos="1007997" algn="l"/>
                <a:tab pos="1457279" algn="l"/>
                <a:tab pos="1906560" algn="l"/>
                <a:tab pos="2355841" algn="l"/>
                <a:tab pos="2804757" algn="l"/>
                <a:tab pos="3254038" algn="l"/>
                <a:tab pos="3703320" algn="l"/>
                <a:tab pos="4152601" algn="l"/>
                <a:tab pos="4601882" algn="l"/>
                <a:tab pos="5051163" algn="l"/>
                <a:tab pos="5500436" algn="l"/>
                <a:tab pos="5949717" algn="l"/>
                <a:tab pos="6398998" algn="l"/>
                <a:tab pos="6848279" algn="l"/>
                <a:tab pos="7297561" algn="l"/>
                <a:tab pos="7746842" algn="l"/>
                <a:tab pos="8196123" algn="l"/>
                <a:tab pos="8645395" algn="l"/>
              </a:tabLst>
            </a:pPr>
            <a:r>
              <a:rPr lang="en-GB" sz="2000" dirty="0">
                <a:latin typeface="Courier"/>
              </a:rPr>
              <a:t>		</a:t>
            </a:r>
            <a:r>
              <a:rPr lang="en-GB" sz="2000" dirty="0" err="1">
                <a:latin typeface="Courier"/>
              </a:rPr>
              <a:t>addToHead</a:t>
            </a:r>
            <a:r>
              <a:rPr lang="en-GB" sz="2000" dirty="0">
                <a:latin typeface="Courier"/>
              </a:rPr>
              <a:t>(el);</a:t>
            </a:r>
          </a:p>
          <a:p>
            <a:pPr marL="0" lvl="0" indent="0">
              <a:buNone/>
              <a:tabLst>
                <a:tab pos="109444" algn="l"/>
                <a:tab pos="558716" algn="l"/>
                <a:tab pos="1007997" algn="l"/>
                <a:tab pos="1457279" algn="l"/>
                <a:tab pos="1906560" algn="l"/>
                <a:tab pos="2355841" algn="l"/>
                <a:tab pos="2804757" algn="l"/>
                <a:tab pos="3254038" algn="l"/>
                <a:tab pos="3703320" algn="l"/>
                <a:tab pos="4152601" algn="l"/>
                <a:tab pos="4601882" algn="l"/>
                <a:tab pos="5051163" algn="l"/>
                <a:tab pos="5500436" algn="l"/>
                <a:tab pos="5949717" algn="l"/>
                <a:tab pos="6398998" algn="l"/>
                <a:tab pos="6848279" algn="l"/>
                <a:tab pos="7297561" algn="l"/>
                <a:tab pos="7746842" algn="l"/>
                <a:tab pos="8196123" algn="l"/>
                <a:tab pos="8645395" algn="l"/>
              </a:tabLst>
            </a:pPr>
            <a:r>
              <a:rPr lang="en-GB" sz="2000" dirty="0">
                <a:latin typeface="Courier"/>
              </a:rPr>
              <a:t>		tail = </a:t>
            </a:r>
            <a:r>
              <a:rPr lang="en-GB" sz="2000" dirty="0" err="1">
                <a:latin typeface="Courier"/>
              </a:rPr>
              <a:t>tail.next</a:t>
            </a:r>
            <a:r>
              <a:rPr lang="en-GB" sz="2000" dirty="0">
                <a:latin typeface="Courier"/>
              </a:rPr>
              <a:t>;</a:t>
            </a:r>
          </a:p>
          <a:p>
            <a:pPr marL="0" lvl="0" indent="0">
              <a:buNone/>
              <a:tabLst>
                <a:tab pos="109444" algn="l"/>
                <a:tab pos="558716" algn="l"/>
                <a:tab pos="1007997" algn="l"/>
                <a:tab pos="1457279" algn="l"/>
                <a:tab pos="1906560" algn="l"/>
                <a:tab pos="2355841" algn="l"/>
                <a:tab pos="2804757" algn="l"/>
                <a:tab pos="3254038" algn="l"/>
                <a:tab pos="3703320" algn="l"/>
                <a:tab pos="4152601" algn="l"/>
                <a:tab pos="4601882" algn="l"/>
                <a:tab pos="5051163" algn="l"/>
                <a:tab pos="5500436" algn="l"/>
                <a:tab pos="5949717" algn="l"/>
                <a:tab pos="6398998" algn="l"/>
                <a:tab pos="6848279" algn="l"/>
                <a:tab pos="7297561" algn="l"/>
                <a:tab pos="7746842" algn="l"/>
                <a:tab pos="8196123" algn="l"/>
                <a:tab pos="8645395" algn="l"/>
              </a:tabLst>
            </a:pPr>
            <a:r>
              <a:rPr lang="en-GB" sz="2000" dirty="0">
                <a:latin typeface="Courier"/>
              </a:rPr>
              <a:t>}</a:t>
            </a:r>
          </a:p>
          <a:p>
            <a:pPr marL="0" lvl="0" indent="0">
              <a:buNone/>
              <a:tabLst>
                <a:tab pos="109444" algn="l"/>
                <a:tab pos="558716" algn="l"/>
                <a:tab pos="1007997" algn="l"/>
                <a:tab pos="1457279" algn="l"/>
                <a:tab pos="1906560" algn="l"/>
                <a:tab pos="2355841" algn="l"/>
                <a:tab pos="2804757" algn="l"/>
                <a:tab pos="3254038" algn="l"/>
                <a:tab pos="3703320" algn="l"/>
                <a:tab pos="4152601" algn="l"/>
                <a:tab pos="4601882" algn="l"/>
                <a:tab pos="5051163" algn="l"/>
                <a:tab pos="5500436" algn="l"/>
                <a:tab pos="5949717" algn="l"/>
                <a:tab pos="6398998" algn="l"/>
                <a:tab pos="6848279" algn="l"/>
                <a:tab pos="7297561" algn="l"/>
                <a:tab pos="7746842" algn="l"/>
                <a:tab pos="8196123" algn="l"/>
                <a:tab pos="8645395" algn="l"/>
              </a:tabLst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3001573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221" y="735552"/>
            <a:ext cx="8423206" cy="648072"/>
          </a:xfrm>
        </p:spPr>
        <p:txBody>
          <a:bodyPr/>
          <a:lstStyle/>
          <a:p>
            <a:r>
              <a:rPr lang="en-GB" dirty="0"/>
              <a:t>Deleting the head of a circular list  </a:t>
            </a:r>
            <a:r>
              <a:rPr lang="en-GB" dirty="0">
                <a:solidFill>
                  <a:srgbClr val="00B0F0"/>
                </a:solidFill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88" y="1383625"/>
            <a:ext cx="8424862" cy="3294362"/>
          </a:xfrm>
        </p:spPr>
        <p:txBody>
          <a:bodyPr/>
          <a:lstStyle/>
          <a:p>
            <a:pPr marL="0" lvl="0" indent="0">
              <a:buNone/>
              <a:tabLst>
                <a:tab pos="109444" algn="l"/>
                <a:tab pos="558716" algn="l"/>
                <a:tab pos="1007997" algn="l"/>
                <a:tab pos="1457279" algn="l"/>
                <a:tab pos="1906560" algn="l"/>
                <a:tab pos="2355841" algn="l"/>
                <a:tab pos="2804757" algn="l"/>
                <a:tab pos="3254038" algn="l"/>
                <a:tab pos="3703320" algn="l"/>
                <a:tab pos="4152601" algn="l"/>
                <a:tab pos="4601882" algn="l"/>
                <a:tab pos="5051163" algn="l"/>
                <a:tab pos="5500436" algn="l"/>
                <a:tab pos="5949717" algn="l"/>
                <a:tab pos="6398998" algn="l"/>
                <a:tab pos="6848279" algn="l"/>
                <a:tab pos="7297561" algn="l"/>
                <a:tab pos="7746842" algn="l"/>
                <a:tab pos="8196123" algn="l"/>
                <a:tab pos="8645395" algn="l"/>
              </a:tabLst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1291041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221" y="735552"/>
            <a:ext cx="8423206" cy="648072"/>
          </a:xfrm>
        </p:spPr>
        <p:txBody>
          <a:bodyPr/>
          <a:lstStyle/>
          <a:p>
            <a:r>
              <a:rPr lang="en-GB" dirty="0"/>
              <a:t>Deleting the head of a circular list … in Java</a:t>
            </a:r>
            <a:endParaRPr lang="en-GB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88" y="1383625"/>
            <a:ext cx="8424862" cy="3294362"/>
          </a:xfrm>
        </p:spPr>
        <p:txBody>
          <a:bodyPr/>
          <a:lstStyle/>
          <a:p>
            <a:pPr marL="0" lvl="0" indent="0">
              <a:buNone/>
              <a:tabLst>
                <a:tab pos="109444" algn="l"/>
                <a:tab pos="558716" algn="l"/>
                <a:tab pos="1007997" algn="l"/>
                <a:tab pos="1457279" algn="l"/>
                <a:tab pos="1906560" algn="l"/>
                <a:tab pos="2355841" algn="l"/>
                <a:tab pos="2804757" algn="l"/>
                <a:tab pos="3254038" algn="l"/>
                <a:tab pos="3703320" algn="l"/>
                <a:tab pos="4152601" algn="l"/>
                <a:tab pos="4601882" algn="l"/>
                <a:tab pos="5051163" algn="l"/>
                <a:tab pos="5500436" algn="l"/>
                <a:tab pos="5949717" algn="l"/>
                <a:tab pos="6398998" algn="l"/>
                <a:tab pos="6848279" algn="l"/>
                <a:tab pos="7297561" algn="l"/>
                <a:tab pos="7746842" algn="l"/>
                <a:tab pos="8196123" algn="l"/>
                <a:tab pos="8645395" algn="l"/>
              </a:tabLst>
            </a:pPr>
            <a:endParaRPr lang="en-GB" sz="2000" dirty="0">
              <a:latin typeface="Courier"/>
            </a:endParaRPr>
          </a:p>
          <a:p>
            <a:pPr marL="0" lvl="0" indent="0">
              <a:buNone/>
              <a:tabLst>
                <a:tab pos="109444" algn="l"/>
                <a:tab pos="558716" algn="l"/>
                <a:tab pos="1007997" algn="l"/>
                <a:tab pos="1457279" algn="l"/>
                <a:tab pos="1906560" algn="l"/>
                <a:tab pos="2355841" algn="l"/>
                <a:tab pos="2804757" algn="l"/>
                <a:tab pos="3254038" algn="l"/>
                <a:tab pos="3703320" algn="l"/>
                <a:tab pos="4152601" algn="l"/>
                <a:tab pos="4601882" algn="l"/>
                <a:tab pos="5051163" algn="l"/>
                <a:tab pos="5500436" algn="l"/>
                <a:tab pos="5949717" algn="l"/>
                <a:tab pos="6398998" algn="l"/>
                <a:tab pos="6848279" algn="l"/>
                <a:tab pos="7297561" algn="l"/>
                <a:tab pos="7746842" algn="l"/>
                <a:tab pos="8196123" algn="l"/>
                <a:tab pos="8645395" algn="l"/>
              </a:tabLst>
            </a:pPr>
            <a:r>
              <a:rPr lang="en-GB" sz="2000" dirty="0">
                <a:latin typeface="Courier"/>
              </a:rPr>
              <a:t>public </a:t>
            </a:r>
            <a:r>
              <a:rPr lang="en-GB" sz="2000" dirty="0" err="1">
                <a:latin typeface="Courier"/>
              </a:rPr>
              <a:t>int</a:t>
            </a:r>
            <a:r>
              <a:rPr lang="en-GB" sz="2000" dirty="0">
                <a:latin typeface="Courier"/>
              </a:rPr>
              <a:t> </a:t>
            </a:r>
            <a:r>
              <a:rPr lang="en-GB" sz="2000" dirty="0" err="1">
                <a:latin typeface="Courier"/>
              </a:rPr>
              <a:t>deleteFromHead</a:t>
            </a:r>
            <a:r>
              <a:rPr lang="en-GB" sz="2000" dirty="0">
                <a:latin typeface="Courier"/>
              </a:rPr>
              <a:t>() {</a:t>
            </a:r>
          </a:p>
          <a:p>
            <a:pPr marL="0" lvl="0" indent="0">
              <a:buNone/>
              <a:tabLst>
                <a:tab pos="109444" algn="l"/>
                <a:tab pos="558716" algn="l"/>
                <a:tab pos="1007997" algn="l"/>
                <a:tab pos="1457279" algn="l"/>
                <a:tab pos="1906560" algn="l"/>
                <a:tab pos="2355841" algn="l"/>
                <a:tab pos="2804757" algn="l"/>
                <a:tab pos="3254038" algn="l"/>
                <a:tab pos="3703320" algn="l"/>
                <a:tab pos="4152601" algn="l"/>
                <a:tab pos="4601882" algn="l"/>
                <a:tab pos="5051163" algn="l"/>
                <a:tab pos="5500436" algn="l"/>
                <a:tab pos="5949717" algn="l"/>
                <a:tab pos="6398998" algn="l"/>
                <a:tab pos="6848279" algn="l"/>
                <a:tab pos="7297561" algn="l"/>
                <a:tab pos="7746842" algn="l"/>
                <a:tab pos="8196123" algn="l"/>
                <a:tab pos="8645395" algn="l"/>
              </a:tabLst>
            </a:pPr>
            <a:r>
              <a:rPr lang="en-GB" sz="2000" dirty="0">
                <a:latin typeface="Courier"/>
              </a:rPr>
              <a:t>		</a:t>
            </a:r>
            <a:r>
              <a:rPr lang="en-GB" sz="2000" dirty="0" err="1">
                <a:latin typeface="Courier"/>
              </a:rPr>
              <a:t>int</a:t>
            </a:r>
            <a:r>
              <a:rPr lang="en-GB" sz="2000" dirty="0">
                <a:latin typeface="Courier"/>
              </a:rPr>
              <a:t> el = tail.next.info;</a:t>
            </a:r>
          </a:p>
          <a:p>
            <a:pPr marL="0" lvl="0" indent="0">
              <a:buNone/>
              <a:tabLst>
                <a:tab pos="109444" algn="l"/>
                <a:tab pos="558716" algn="l"/>
                <a:tab pos="1007997" algn="l"/>
                <a:tab pos="1457279" algn="l"/>
                <a:tab pos="1906560" algn="l"/>
                <a:tab pos="2355841" algn="l"/>
                <a:tab pos="2804757" algn="l"/>
                <a:tab pos="3254038" algn="l"/>
                <a:tab pos="3703320" algn="l"/>
                <a:tab pos="4152601" algn="l"/>
                <a:tab pos="4601882" algn="l"/>
                <a:tab pos="5051163" algn="l"/>
                <a:tab pos="5500436" algn="l"/>
                <a:tab pos="5949717" algn="l"/>
                <a:tab pos="6398998" algn="l"/>
                <a:tab pos="6848279" algn="l"/>
                <a:tab pos="7297561" algn="l"/>
                <a:tab pos="7746842" algn="l"/>
                <a:tab pos="8196123" algn="l"/>
                <a:tab pos="8645395" algn="l"/>
              </a:tabLst>
            </a:pPr>
            <a:r>
              <a:rPr lang="en-GB" sz="2000" dirty="0">
                <a:latin typeface="Courier"/>
              </a:rPr>
              <a:t>		if (tail == </a:t>
            </a:r>
            <a:r>
              <a:rPr lang="en-GB" sz="2000" dirty="0" err="1">
                <a:latin typeface="Courier"/>
              </a:rPr>
              <a:t>tail.next</a:t>
            </a:r>
            <a:r>
              <a:rPr lang="en-GB" sz="2000" dirty="0">
                <a:latin typeface="Courier"/>
              </a:rPr>
              <a:t>)</a:t>
            </a:r>
          </a:p>
          <a:p>
            <a:pPr marL="0" lvl="0" indent="0">
              <a:buNone/>
              <a:tabLst>
                <a:tab pos="109444" algn="l"/>
                <a:tab pos="558716" algn="l"/>
                <a:tab pos="1007997" algn="l"/>
                <a:tab pos="1457279" algn="l"/>
                <a:tab pos="1906560" algn="l"/>
                <a:tab pos="2355841" algn="l"/>
                <a:tab pos="2804757" algn="l"/>
                <a:tab pos="3254038" algn="l"/>
                <a:tab pos="3703320" algn="l"/>
                <a:tab pos="4152601" algn="l"/>
                <a:tab pos="4601882" algn="l"/>
                <a:tab pos="5051163" algn="l"/>
                <a:tab pos="5500436" algn="l"/>
                <a:tab pos="5949717" algn="l"/>
                <a:tab pos="6398998" algn="l"/>
                <a:tab pos="6848279" algn="l"/>
                <a:tab pos="7297561" algn="l"/>
                <a:tab pos="7746842" algn="l"/>
                <a:tab pos="8196123" algn="l"/>
                <a:tab pos="8645395" algn="l"/>
              </a:tabLst>
            </a:pPr>
            <a:r>
              <a:rPr lang="en-GB" sz="2000" dirty="0">
                <a:latin typeface="Courier"/>
              </a:rPr>
              <a:t>			tail=null;</a:t>
            </a:r>
          </a:p>
          <a:p>
            <a:pPr marL="0" lvl="0" indent="0">
              <a:buNone/>
              <a:tabLst>
                <a:tab pos="109444" algn="l"/>
                <a:tab pos="558716" algn="l"/>
                <a:tab pos="1007997" algn="l"/>
                <a:tab pos="1457279" algn="l"/>
                <a:tab pos="1906560" algn="l"/>
                <a:tab pos="2355841" algn="l"/>
                <a:tab pos="2804757" algn="l"/>
                <a:tab pos="3254038" algn="l"/>
                <a:tab pos="3703320" algn="l"/>
                <a:tab pos="4152601" algn="l"/>
                <a:tab pos="4601882" algn="l"/>
                <a:tab pos="5051163" algn="l"/>
                <a:tab pos="5500436" algn="l"/>
                <a:tab pos="5949717" algn="l"/>
                <a:tab pos="6398998" algn="l"/>
                <a:tab pos="6848279" algn="l"/>
                <a:tab pos="7297561" algn="l"/>
                <a:tab pos="7746842" algn="l"/>
                <a:tab pos="8196123" algn="l"/>
                <a:tab pos="8645395" algn="l"/>
              </a:tabLst>
            </a:pPr>
            <a:r>
              <a:rPr lang="en-GB" sz="2000" dirty="0">
                <a:latin typeface="Courier"/>
              </a:rPr>
              <a:t>		else</a:t>
            </a:r>
          </a:p>
          <a:p>
            <a:pPr marL="0" lvl="0" indent="0">
              <a:buNone/>
              <a:tabLst>
                <a:tab pos="109444" algn="l"/>
                <a:tab pos="558716" algn="l"/>
                <a:tab pos="1007997" algn="l"/>
                <a:tab pos="1457279" algn="l"/>
                <a:tab pos="1906560" algn="l"/>
                <a:tab pos="2355841" algn="l"/>
                <a:tab pos="2804757" algn="l"/>
                <a:tab pos="3254038" algn="l"/>
                <a:tab pos="3703320" algn="l"/>
                <a:tab pos="4152601" algn="l"/>
                <a:tab pos="4601882" algn="l"/>
                <a:tab pos="5051163" algn="l"/>
                <a:tab pos="5500436" algn="l"/>
                <a:tab pos="5949717" algn="l"/>
                <a:tab pos="6398998" algn="l"/>
                <a:tab pos="6848279" algn="l"/>
                <a:tab pos="7297561" algn="l"/>
                <a:tab pos="7746842" algn="l"/>
                <a:tab pos="8196123" algn="l"/>
                <a:tab pos="8645395" algn="l"/>
              </a:tabLst>
            </a:pPr>
            <a:r>
              <a:rPr lang="en-GB" sz="2000" dirty="0">
                <a:latin typeface="Courier"/>
              </a:rPr>
              <a:t>			</a:t>
            </a:r>
            <a:r>
              <a:rPr lang="en-GB" sz="2000" dirty="0" err="1">
                <a:latin typeface="Courier"/>
              </a:rPr>
              <a:t>tail.next</a:t>
            </a:r>
            <a:r>
              <a:rPr lang="en-GB" sz="2000" dirty="0">
                <a:latin typeface="Courier"/>
              </a:rPr>
              <a:t> = </a:t>
            </a:r>
            <a:r>
              <a:rPr lang="en-GB" sz="2000" dirty="0" err="1">
                <a:latin typeface="Courier"/>
              </a:rPr>
              <a:t>tail.next.next</a:t>
            </a:r>
            <a:r>
              <a:rPr lang="en-GB" sz="2000" dirty="0">
                <a:latin typeface="Courier"/>
              </a:rPr>
              <a:t>;</a:t>
            </a:r>
          </a:p>
          <a:p>
            <a:pPr marL="0" lvl="0" indent="0">
              <a:buNone/>
              <a:tabLst>
                <a:tab pos="109444" algn="l"/>
                <a:tab pos="558716" algn="l"/>
                <a:tab pos="1007997" algn="l"/>
                <a:tab pos="1457279" algn="l"/>
                <a:tab pos="1906560" algn="l"/>
                <a:tab pos="2355841" algn="l"/>
                <a:tab pos="2804757" algn="l"/>
                <a:tab pos="3254038" algn="l"/>
                <a:tab pos="3703320" algn="l"/>
                <a:tab pos="4152601" algn="l"/>
                <a:tab pos="4601882" algn="l"/>
                <a:tab pos="5051163" algn="l"/>
                <a:tab pos="5500436" algn="l"/>
                <a:tab pos="5949717" algn="l"/>
                <a:tab pos="6398998" algn="l"/>
                <a:tab pos="6848279" algn="l"/>
                <a:tab pos="7297561" algn="l"/>
                <a:tab pos="7746842" algn="l"/>
                <a:tab pos="8196123" algn="l"/>
                <a:tab pos="8645395" algn="l"/>
              </a:tabLst>
            </a:pPr>
            <a:r>
              <a:rPr lang="en-GB" sz="2000" dirty="0">
                <a:latin typeface="Courier"/>
              </a:rPr>
              <a:t>		return el;</a:t>
            </a:r>
          </a:p>
          <a:p>
            <a:pPr marL="0" lvl="0" indent="0">
              <a:buNone/>
              <a:tabLst>
                <a:tab pos="109444" algn="l"/>
                <a:tab pos="558716" algn="l"/>
                <a:tab pos="1007997" algn="l"/>
                <a:tab pos="1457279" algn="l"/>
                <a:tab pos="1906560" algn="l"/>
                <a:tab pos="2355841" algn="l"/>
                <a:tab pos="2804757" algn="l"/>
                <a:tab pos="3254038" algn="l"/>
                <a:tab pos="3703320" algn="l"/>
                <a:tab pos="4152601" algn="l"/>
                <a:tab pos="4601882" algn="l"/>
                <a:tab pos="5051163" algn="l"/>
                <a:tab pos="5500436" algn="l"/>
                <a:tab pos="5949717" algn="l"/>
                <a:tab pos="6398998" algn="l"/>
                <a:tab pos="6848279" algn="l"/>
                <a:tab pos="7297561" algn="l"/>
                <a:tab pos="7746842" algn="l"/>
                <a:tab pos="8196123" algn="l"/>
                <a:tab pos="8645395" algn="l"/>
              </a:tabLst>
            </a:pPr>
            <a:r>
              <a:rPr lang="en-GB" sz="2000" dirty="0">
                <a:latin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933058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221" y="735552"/>
            <a:ext cx="8423206" cy="648072"/>
          </a:xfrm>
        </p:spPr>
        <p:txBody>
          <a:bodyPr/>
          <a:lstStyle/>
          <a:p>
            <a:r>
              <a:rPr lang="en-GB" dirty="0"/>
              <a:t>Traversing a circular list  </a:t>
            </a:r>
            <a:r>
              <a:rPr lang="en-GB" dirty="0">
                <a:solidFill>
                  <a:srgbClr val="00B0F0"/>
                </a:solidFill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88" y="1383625"/>
            <a:ext cx="8424862" cy="3294362"/>
          </a:xfrm>
        </p:spPr>
        <p:txBody>
          <a:bodyPr/>
          <a:lstStyle/>
          <a:p>
            <a:pPr marL="0" lvl="0" indent="0">
              <a:buNone/>
              <a:tabLst>
                <a:tab pos="109444" algn="l"/>
                <a:tab pos="558716" algn="l"/>
                <a:tab pos="1007997" algn="l"/>
                <a:tab pos="1457279" algn="l"/>
                <a:tab pos="1906560" algn="l"/>
                <a:tab pos="2355841" algn="l"/>
                <a:tab pos="2804757" algn="l"/>
                <a:tab pos="3254038" algn="l"/>
                <a:tab pos="3703320" algn="l"/>
                <a:tab pos="4152601" algn="l"/>
                <a:tab pos="4601882" algn="l"/>
                <a:tab pos="5051163" algn="l"/>
                <a:tab pos="5500436" algn="l"/>
                <a:tab pos="5949717" algn="l"/>
                <a:tab pos="6398998" algn="l"/>
                <a:tab pos="6848279" algn="l"/>
                <a:tab pos="7297561" algn="l"/>
                <a:tab pos="7746842" algn="l"/>
                <a:tab pos="8196123" algn="l"/>
                <a:tab pos="8645395" algn="l"/>
              </a:tabLst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7441235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221" y="735552"/>
            <a:ext cx="8423206" cy="648072"/>
          </a:xfrm>
        </p:spPr>
        <p:txBody>
          <a:bodyPr/>
          <a:lstStyle/>
          <a:p>
            <a:r>
              <a:rPr lang="en-GB" dirty="0"/>
              <a:t>Traversing a circular list… in Java </a:t>
            </a:r>
            <a:endParaRPr lang="en-GB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88" y="1383625"/>
            <a:ext cx="8424862" cy="3294362"/>
          </a:xfrm>
        </p:spPr>
        <p:txBody>
          <a:bodyPr/>
          <a:lstStyle/>
          <a:p>
            <a:pPr marL="0" lvl="0" indent="0">
              <a:buNone/>
              <a:tabLst>
                <a:tab pos="109444" algn="l"/>
                <a:tab pos="558716" algn="l"/>
                <a:tab pos="1007997" algn="l"/>
                <a:tab pos="1457279" algn="l"/>
                <a:tab pos="1906560" algn="l"/>
                <a:tab pos="2355841" algn="l"/>
                <a:tab pos="2804757" algn="l"/>
                <a:tab pos="3254038" algn="l"/>
                <a:tab pos="3703320" algn="l"/>
                <a:tab pos="4152601" algn="l"/>
                <a:tab pos="4601882" algn="l"/>
                <a:tab pos="5051163" algn="l"/>
                <a:tab pos="5500436" algn="l"/>
                <a:tab pos="5949717" algn="l"/>
                <a:tab pos="6398998" algn="l"/>
                <a:tab pos="6848279" algn="l"/>
                <a:tab pos="7297561" algn="l"/>
                <a:tab pos="7746842" algn="l"/>
                <a:tab pos="8196123" algn="l"/>
                <a:tab pos="8645395" algn="l"/>
              </a:tabLst>
            </a:pPr>
            <a:r>
              <a:rPr lang="en-GB" sz="2000" dirty="0"/>
              <a:t>Consider that the end of the circular list is not marked by </a:t>
            </a:r>
            <a:r>
              <a:rPr lang="en-GB" sz="2000" i="1" dirty="0"/>
              <a:t>null</a:t>
            </a:r>
            <a:r>
              <a:rPr lang="en-GB" sz="2000" dirty="0"/>
              <a:t>, but by </a:t>
            </a:r>
            <a:r>
              <a:rPr lang="en-GB" sz="2000" i="1" dirty="0"/>
              <a:t>tail</a:t>
            </a:r>
            <a:r>
              <a:rPr lang="en-GB" sz="2000" dirty="0"/>
              <a:t>:</a:t>
            </a:r>
          </a:p>
          <a:p>
            <a:pPr marL="0" lvl="0" indent="0">
              <a:buNone/>
              <a:tabLst>
                <a:tab pos="109444" algn="l"/>
                <a:tab pos="558716" algn="l"/>
                <a:tab pos="1007997" algn="l"/>
                <a:tab pos="1457279" algn="l"/>
                <a:tab pos="1906560" algn="l"/>
                <a:tab pos="2355841" algn="l"/>
                <a:tab pos="2804757" algn="l"/>
                <a:tab pos="3254038" algn="l"/>
                <a:tab pos="3703320" algn="l"/>
                <a:tab pos="4152601" algn="l"/>
                <a:tab pos="4601882" algn="l"/>
                <a:tab pos="5051163" algn="l"/>
                <a:tab pos="5500436" algn="l"/>
                <a:tab pos="5949717" algn="l"/>
                <a:tab pos="6398998" algn="l"/>
                <a:tab pos="6848279" algn="l"/>
                <a:tab pos="7297561" algn="l"/>
                <a:tab pos="7746842" algn="l"/>
                <a:tab pos="8196123" algn="l"/>
                <a:tab pos="8645395" algn="l"/>
              </a:tabLst>
            </a:pPr>
            <a:endParaRPr lang="en-GB" sz="2000" dirty="0"/>
          </a:p>
          <a:p>
            <a:pPr marL="0" lvl="0" indent="0">
              <a:buNone/>
              <a:tabLst>
                <a:tab pos="109444" algn="l"/>
                <a:tab pos="558716" algn="l"/>
                <a:tab pos="1007997" algn="l"/>
                <a:tab pos="1457279" algn="l"/>
                <a:tab pos="1906560" algn="l"/>
                <a:tab pos="2355841" algn="l"/>
                <a:tab pos="2804757" algn="l"/>
                <a:tab pos="3254038" algn="l"/>
                <a:tab pos="3703320" algn="l"/>
                <a:tab pos="4152601" algn="l"/>
                <a:tab pos="4601882" algn="l"/>
                <a:tab pos="5051163" algn="l"/>
                <a:tab pos="5500436" algn="l"/>
                <a:tab pos="5949717" algn="l"/>
                <a:tab pos="6398998" algn="l"/>
                <a:tab pos="6848279" algn="l"/>
                <a:tab pos="7297561" algn="l"/>
                <a:tab pos="7746842" algn="l"/>
                <a:tab pos="8196123" algn="l"/>
                <a:tab pos="8645395" algn="l"/>
              </a:tabLst>
            </a:pPr>
            <a:r>
              <a:rPr lang="en-GB" sz="2000" dirty="0">
                <a:latin typeface="Courier"/>
              </a:rPr>
              <a:t>public void </a:t>
            </a:r>
            <a:r>
              <a:rPr lang="en-GB" sz="2000" dirty="0" err="1">
                <a:latin typeface="Courier"/>
              </a:rPr>
              <a:t>printList</a:t>
            </a:r>
            <a:r>
              <a:rPr lang="en-GB" sz="2000" dirty="0">
                <a:latin typeface="Courier"/>
              </a:rPr>
              <a:t>() {</a:t>
            </a:r>
          </a:p>
          <a:p>
            <a:pPr marL="0" lvl="0" indent="0">
              <a:buNone/>
              <a:tabLst>
                <a:tab pos="109444" algn="l"/>
                <a:tab pos="558716" algn="l"/>
                <a:tab pos="1007997" algn="l"/>
                <a:tab pos="1457279" algn="l"/>
                <a:tab pos="1906560" algn="l"/>
                <a:tab pos="2355841" algn="l"/>
                <a:tab pos="2804757" algn="l"/>
                <a:tab pos="3254038" algn="l"/>
                <a:tab pos="3703320" algn="l"/>
                <a:tab pos="4152601" algn="l"/>
                <a:tab pos="4601882" algn="l"/>
                <a:tab pos="5051163" algn="l"/>
                <a:tab pos="5500436" algn="l"/>
                <a:tab pos="5949717" algn="l"/>
                <a:tab pos="6398998" algn="l"/>
                <a:tab pos="6848279" algn="l"/>
                <a:tab pos="7297561" algn="l"/>
                <a:tab pos="7746842" algn="l"/>
                <a:tab pos="8196123" algn="l"/>
                <a:tab pos="8645395" algn="l"/>
              </a:tabLst>
            </a:pPr>
            <a:r>
              <a:rPr lang="en-GB" sz="2000" dirty="0">
                <a:latin typeface="Courier"/>
              </a:rPr>
              <a:t>		if (! </a:t>
            </a:r>
            <a:r>
              <a:rPr lang="en-GB" sz="2000" dirty="0" err="1">
                <a:latin typeface="Courier"/>
              </a:rPr>
              <a:t>isEmpty</a:t>
            </a:r>
            <a:r>
              <a:rPr lang="en-GB" sz="2000" dirty="0">
                <a:latin typeface="Courier"/>
              </a:rPr>
              <a:t>()) {</a:t>
            </a:r>
          </a:p>
          <a:p>
            <a:pPr marL="0" lvl="0" indent="0">
              <a:buNone/>
              <a:tabLst>
                <a:tab pos="109444" algn="l"/>
                <a:tab pos="558716" algn="l"/>
                <a:tab pos="1007997" algn="l"/>
                <a:tab pos="1457279" algn="l"/>
                <a:tab pos="1906560" algn="l"/>
                <a:tab pos="2355841" algn="l"/>
                <a:tab pos="2804757" algn="l"/>
                <a:tab pos="3254038" algn="l"/>
                <a:tab pos="3703320" algn="l"/>
                <a:tab pos="4152601" algn="l"/>
                <a:tab pos="4601882" algn="l"/>
                <a:tab pos="5051163" algn="l"/>
                <a:tab pos="5500436" algn="l"/>
                <a:tab pos="5949717" algn="l"/>
                <a:tab pos="6398998" algn="l"/>
                <a:tab pos="6848279" algn="l"/>
                <a:tab pos="7297561" algn="l"/>
                <a:tab pos="7746842" algn="l"/>
                <a:tab pos="8196123" algn="l"/>
                <a:tab pos="8645395" algn="l"/>
              </a:tabLst>
            </a:pPr>
            <a:r>
              <a:rPr lang="en-GB" sz="2000" dirty="0">
                <a:latin typeface="Courier"/>
              </a:rPr>
              <a:t>			Node p = tail;</a:t>
            </a:r>
          </a:p>
          <a:p>
            <a:pPr marL="0" lvl="0" indent="0">
              <a:buNone/>
              <a:tabLst>
                <a:tab pos="109444" algn="l"/>
                <a:tab pos="558716" algn="l"/>
                <a:tab pos="1007997" algn="l"/>
                <a:tab pos="1457279" algn="l"/>
                <a:tab pos="1906560" algn="l"/>
                <a:tab pos="2355841" algn="l"/>
                <a:tab pos="2804757" algn="l"/>
                <a:tab pos="3254038" algn="l"/>
                <a:tab pos="3703320" algn="l"/>
                <a:tab pos="4152601" algn="l"/>
                <a:tab pos="4601882" algn="l"/>
                <a:tab pos="5051163" algn="l"/>
                <a:tab pos="5500436" algn="l"/>
                <a:tab pos="5949717" algn="l"/>
                <a:tab pos="6398998" algn="l"/>
                <a:tab pos="6848279" algn="l"/>
                <a:tab pos="7297561" algn="l"/>
                <a:tab pos="7746842" algn="l"/>
                <a:tab pos="8196123" algn="l"/>
                <a:tab pos="8645395" algn="l"/>
              </a:tabLst>
            </a:pPr>
            <a:r>
              <a:rPr lang="en-GB" sz="2000" dirty="0">
                <a:latin typeface="Courier"/>
              </a:rPr>
              <a:t>			do {</a:t>
            </a:r>
          </a:p>
          <a:p>
            <a:pPr marL="0" lvl="0" indent="0">
              <a:buNone/>
              <a:tabLst>
                <a:tab pos="109444" algn="l"/>
                <a:tab pos="558716" algn="l"/>
                <a:tab pos="1007997" algn="l"/>
                <a:tab pos="1457279" algn="l"/>
                <a:tab pos="1906560" algn="l"/>
                <a:tab pos="2355841" algn="l"/>
                <a:tab pos="2804757" algn="l"/>
                <a:tab pos="3254038" algn="l"/>
                <a:tab pos="3703320" algn="l"/>
                <a:tab pos="4152601" algn="l"/>
                <a:tab pos="4601882" algn="l"/>
                <a:tab pos="5051163" algn="l"/>
                <a:tab pos="5500436" algn="l"/>
                <a:tab pos="5949717" algn="l"/>
                <a:tab pos="6398998" algn="l"/>
                <a:tab pos="6848279" algn="l"/>
                <a:tab pos="7297561" algn="l"/>
                <a:tab pos="7746842" algn="l"/>
                <a:tab pos="8196123" algn="l"/>
                <a:tab pos="8645395" algn="l"/>
              </a:tabLst>
            </a:pPr>
            <a:r>
              <a:rPr lang="en-GB" sz="2000" dirty="0">
                <a:latin typeface="Courier"/>
              </a:rPr>
              <a:t>				p = </a:t>
            </a:r>
            <a:r>
              <a:rPr lang="en-GB" sz="2000" dirty="0" err="1">
                <a:latin typeface="Courier"/>
              </a:rPr>
              <a:t>p.next</a:t>
            </a:r>
            <a:r>
              <a:rPr lang="en-GB" sz="2000" dirty="0">
                <a:latin typeface="Courier"/>
              </a:rPr>
              <a:t>;</a:t>
            </a:r>
          </a:p>
          <a:p>
            <a:pPr marL="0" lvl="0" indent="0">
              <a:buNone/>
              <a:tabLst>
                <a:tab pos="109444" algn="l"/>
                <a:tab pos="558716" algn="l"/>
                <a:tab pos="1007997" algn="l"/>
                <a:tab pos="1457279" algn="l"/>
                <a:tab pos="1906560" algn="l"/>
                <a:tab pos="2355841" algn="l"/>
                <a:tab pos="2804757" algn="l"/>
                <a:tab pos="3254038" algn="l"/>
                <a:tab pos="3703320" algn="l"/>
                <a:tab pos="4152601" algn="l"/>
                <a:tab pos="4601882" algn="l"/>
                <a:tab pos="5051163" algn="l"/>
                <a:tab pos="5500436" algn="l"/>
                <a:tab pos="5949717" algn="l"/>
                <a:tab pos="6398998" algn="l"/>
                <a:tab pos="6848279" algn="l"/>
                <a:tab pos="7297561" algn="l"/>
                <a:tab pos="7746842" algn="l"/>
                <a:tab pos="8196123" algn="l"/>
                <a:tab pos="8645395" algn="l"/>
              </a:tabLst>
            </a:pPr>
            <a:r>
              <a:rPr lang="en-GB" sz="2000" dirty="0">
                <a:latin typeface="Courier"/>
              </a:rPr>
              <a:t>				</a:t>
            </a:r>
            <a:r>
              <a:rPr lang="en-GB" sz="2000" dirty="0" err="1">
                <a:latin typeface="Courier"/>
              </a:rPr>
              <a:t>System.out.println</a:t>
            </a:r>
            <a:r>
              <a:rPr lang="en-GB" sz="2000" dirty="0">
                <a:latin typeface="Courier"/>
              </a:rPr>
              <a:t>(p.info);</a:t>
            </a:r>
          </a:p>
          <a:p>
            <a:pPr marL="0" lvl="0" indent="0">
              <a:buNone/>
              <a:tabLst>
                <a:tab pos="109444" algn="l"/>
                <a:tab pos="558716" algn="l"/>
                <a:tab pos="1007997" algn="l"/>
                <a:tab pos="1457279" algn="l"/>
                <a:tab pos="1906560" algn="l"/>
                <a:tab pos="2355841" algn="l"/>
                <a:tab pos="2804757" algn="l"/>
                <a:tab pos="3254038" algn="l"/>
                <a:tab pos="3703320" algn="l"/>
                <a:tab pos="4152601" algn="l"/>
                <a:tab pos="4601882" algn="l"/>
                <a:tab pos="5051163" algn="l"/>
                <a:tab pos="5500436" algn="l"/>
                <a:tab pos="5949717" algn="l"/>
                <a:tab pos="6398998" algn="l"/>
                <a:tab pos="6848279" algn="l"/>
                <a:tab pos="7297561" algn="l"/>
                <a:tab pos="7746842" algn="l"/>
                <a:tab pos="8196123" algn="l"/>
                <a:tab pos="8645395" algn="l"/>
              </a:tabLst>
            </a:pPr>
            <a:r>
              <a:rPr lang="en-GB" sz="2000" dirty="0">
                <a:latin typeface="Courier"/>
              </a:rPr>
              <a:t>			} while (p != tail);</a:t>
            </a:r>
          </a:p>
          <a:p>
            <a:pPr marL="0" lvl="0" indent="0">
              <a:buNone/>
              <a:tabLst>
                <a:tab pos="109444" algn="l"/>
                <a:tab pos="558716" algn="l"/>
                <a:tab pos="1007997" algn="l"/>
                <a:tab pos="1457279" algn="l"/>
                <a:tab pos="1906560" algn="l"/>
                <a:tab pos="2355841" algn="l"/>
                <a:tab pos="2804757" algn="l"/>
                <a:tab pos="3254038" algn="l"/>
                <a:tab pos="3703320" algn="l"/>
                <a:tab pos="4152601" algn="l"/>
                <a:tab pos="4601882" algn="l"/>
                <a:tab pos="5051163" algn="l"/>
                <a:tab pos="5500436" algn="l"/>
                <a:tab pos="5949717" algn="l"/>
                <a:tab pos="6398998" algn="l"/>
                <a:tab pos="6848279" algn="l"/>
                <a:tab pos="7297561" algn="l"/>
                <a:tab pos="7746842" algn="l"/>
                <a:tab pos="8196123" algn="l"/>
                <a:tab pos="8645395" algn="l"/>
              </a:tabLst>
            </a:pPr>
            <a:r>
              <a:rPr lang="en-GB" sz="2000" dirty="0">
                <a:latin typeface="Courier"/>
              </a:rPr>
              <a:t>		}</a:t>
            </a:r>
          </a:p>
          <a:p>
            <a:pPr marL="0" lvl="0" indent="0">
              <a:buNone/>
              <a:tabLst>
                <a:tab pos="109444" algn="l"/>
                <a:tab pos="558716" algn="l"/>
                <a:tab pos="1007997" algn="l"/>
                <a:tab pos="1457279" algn="l"/>
                <a:tab pos="1906560" algn="l"/>
                <a:tab pos="2355841" algn="l"/>
                <a:tab pos="2804757" algn="l"/>
                <a:tab pos="3254038" algn="l"/>
                <a:tab pos="3703320" algn="l"/>
                <a:tab pos="4152601" algn="l"/>
                <a:tab pos="4601882" algn="l"/>
                <a:tab pos="5051163" algn="l"/>
                <a:tab pos="5500436" algn="l"/>
                <a:tab pos="5949717" algn="l"/>
                <a:tab pos="6398998" algn="l"/>
                <a:tab pos="6848279" algn="l"/>
                <a:tab pos="7297561" algn="l"/>
                <a:tab pos="7746842" algn="l"/>
                <a:tab pos="8196123" algn="l"/>
                <a:tab pos="8645395" algn="l"/>
              </a:tabLst>
            </a:pPr>
            <a:r>
              <a:rPr lang="en-GB" sz="2000" dirty="0">
                <a:latin typeface="Courier"/>
              </a:rPr>
              <a:t>}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41971438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221" y="735552"/>
            <a:ext cx="8423206" cy="648072"/>
          </a:xfrm>
        </p:spPr>
        <p:txBody>
          <a:bodyPr/>
          <a:lstStyle/>
          <a:p>
            <a:r>
              <a:rPr lang="en-GB" dirty="0"/>
              <a:t>Example Analysis: Traversing a circular list </a:t>
            </a:r>
            <a:endParaRPr lang="en-GB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88" y="1383625"/>
            <a:ext cx="8424862" cy="3294362"/>
          </a:xfrm>
        </p:spPr>
        <p:txBody>
          <a:bodyPr/>
          <a:lstStyle/>
          <a:p>
            <a:pPr marL="0" lvl="0" indent="0">
              <a:buNone/>
              <a:tabLst>
                <a:tab pos="109444" algn="l"/>
                <a:tab pos="558716" algn="l"/>
                <a:tab pos="1007997" algn="l"/>
                <a:tab pos="1457279" algn="l"/>
                <a:tab pos="1906560" algn="l"/>
                <a:tab pos="2355841" algn="l"/>
                <a:tab pos="2804757" algn="l"/>
                <a:tab pos="3254038" algn="l"/>
                <a:tab pos="3703320" algn="l"/>
                <a:tab pos="4152601" algn="l"/>
                <a:tab pos="4601882" algn="l"/>
                <a:tab pos="5051163" algn="l"/>
                <a:tab pos="5500436" algn="l"/>
                <a:tab pos="5949717" algn="l"/>
                <a:tab pos="6398998" algn="l"/>
                <a:tab pos="6848279" algn="l"/>
                <a:tab pos="7297561" algn="l"/>
                <a:tab pos="7746842" algn="l"/>
                <a:tab pos="8196123" algn="l"/>
                <a:tab pos="8645395" algn="l"/>
              </a:tabLst>
            </a:pPr>
            <a:r>
              <a:rPr lang="en-GB" sz="1800" dirty="0">
                <a:latin typeface="Courier"/>
              </a:rPr>
              <a:t>public void </a:t>
            </a:r>
            <a:r>
              <a:rPr lang="en-GB" sz="1800" dirty="0" err="1">
                <a:latin typeface="Courier"/>
              </a:rPr>
              <a:t>printList</a:t>
            </a:r>
            <a:r>
              <a:rPr lang="en-GB" sz="1800" dirty="0">
                <a:latin typeface="Courier"/>
              </a:rPr>
              <a:t>() {</a:t>
            </a:r>
          </a:p>
          <a:p>
            <a:pPr marL="0" lvl="0" indent="0">
              <a:buNone/>
              <a:tabLst>
                <a:tab pos="109444" algn="l"/>
                <a:tab pos="558716" algn="l"/>
                <a:tab pos="1007997" algn="l"/>
                <a:tab pos="1457279" algn="l"/>
                <a:tab pos="1906560" algn="l"/>
                <a:tab pos="2355841" algn="l"/>
                <a:tab pos="2804757" algn="l"/>
                <a:tab pos="3254038" algn="l"/>
                <a:tab pos="3703320" algn="l"/>
                <a:tab pos="4152601" algn="l"/>
                <a:tab pos="4601882" algn="l"/>
                <a:tab pos="5051163" algn="l"/>
                <a:tab pos="5500436" algn="l"/>
                <a:tab pos="5949717" algn="l"/>
                <a:tab pos="6398998" algn="l"/>
                <a:tab pos="6848279" algn="l"/>
                <a:tab pos="7297561" algn="l"/>
                <a:tab pos="7746842" algn="l"/>
                <a:tab pos="8196123" algn="l"/>
                <a:tab pos="8645395" algn="l"/>
              </a:tabLst>
            </a:pPr>
            <a:r>
              <a:rPr lang="en-GB" sz="1800" dirty="0">
                <a:latin typeface="Courier"/>
              </a:rPr>
              <a:t>		if (! </a:t>
            </a:r>
            <a:r>
              <a:rPr lang="en-GB" sz="1800" dirty="0" err="1">
                <a:latin typeface="Courier"/>
              </a:rPr>
              <a:t>isEmpty</a:t>
            </a:r>
            <a:r>
              <a:rPr lang="en-GB" sz="1800" dirty="0">
                <a:latin typeface="Courier"/>
              </a:rPr>
              <a:t>()) {</a:t>
            </a:r>
          </a:p>
          <a:p>
            <a:pPr marL="0" lvl="0" indent="0">
              <a:buNone/>
              <a:tabLst>
                <a:tab pos="109444" algn="l"/>
                <a:tab pos="558716" algn="l"/>
                <a:tab pos="1007997" algn="l"/>
                <a:tab pos="1457279" algn="l"/>
                <a:tab pos="1906560" algn="l"/>
                <a:tab pos="2355841" algn="l"/>
                <a:tab pos="2804757" algn="l"/>
                <a:tab pos="3254038" algn="l"/>
                <a:tab pos="3703320" algn="l"/>
                <a:tab pos="4152601" algn="l"/>
                <a:tab pos="4601882" algn="l"/>
                <a:tab pos="5051163" algn="l"/>
                <a:tab pos="5500436" algn="l"/>
                <a:tab pos="5949717" algn="l"/>
                <a:tab pos="6398998" algn="l"/>
                <a:tab pos="6848279" algn="l"/>
                <a:tab pos="7297561" algn="l"/>
                <a:tab pos="7746842" algn="l"/>
                <a:tab pos="8196123" algn="l"/>
                <a:tab pos="8645395" algn="l"/>
              </a:tabLst>
            </a:pPr>
            <a:r>
              <a:rPr lang="en-GB" sz="1800" dirty="0">
                <a:latin typeface="Courier"/>
              </a:rPr>
              <a:t>			Node p = tail;</a:t>
            </a:r>
          </a:p>
          <a:p>
            <a:pPr marL="0" lvl="0" indent="0">
              <a:buNone/>
              <a:tabLst>
                <a:tab pos="109444" algn="l"/>
                <a:tab pos="558716" algn="l"/>
                <a:tab pos="1007997" algn="l"/>
                <a:tab pos="1457279" algn="l"/>
                <a:tab pos="1906560" algn="l"/>
                <a:tab pos="2355841" algn="l"/>
                <a:tab pos="2804757" algn="l"/>
                <a:tab pos="3254038" algn="l"/>
                <a:tab pos="3703320" algn="l"/>
                <a:tab pos="4152601" algn="l"/>
                <a:tab pos="4601882" algn="l"/>
                <a:tab pos="5051163" algn="l"/>
                <a:tab pos="5500436" algn="l"/>
                <a:tab pos="5949717" algn="l"/>
                <a:tab pos="6398998" algn="l"/>
                <a:tab pos="6848279" algn="l"/>
                <a:tab pos="7297561" algn="l"/>
                <a:tab pos="7746842" algn="l"/>
                <a:tab pos="8196123" algn="l"/>
                <a:tab pos="8645395" algn="l"/>
              </a:tabLst>
            </a:pPr>
            <a:r>
              <a:rPr lang="en-GB" sz="1800" dirty="0">
                <a:latin typeface="Courier"/>
              </a:rPr>
              <a:t>			do {</a:t>
            </a:r>
          </a:p>
          <a:p>
            <a:pPr marL="0" lvl="0" indent="0">
              <a:buNone/>
              <a:tabLst>
                <a:tab pos="109444" algn="l"/>
                <a:tab pos="558716" algn="l"/>
                <a:tab pos="1007997" algn="l"/>
                <a:tab pos="1457279" algn="l"/>
                <a:tab pos="1906560" algn="l"/>
                <a:tab pos="2355841" algn="l"/>
                <a:tab pos="2804757" algn="l"/>
                <a:tab pos="3254038" algn="l"/>
                <a:tab pos="3703320" algn="l"/>
                <a:tab pos="4152601" algn="l"/>
                <a:tab pos="4601882" algn="l"/>
                <a:tab pos="5051163" algn="l"/>
                <a:tab pos="5500436" algn="l"/>
                <a:tab pos="5949717" algn="l"/>
                <a:tab pos="6398998" algn="l"/>
                <a:tab pos="6848279" algn="l"/>
                <a:tab pos="7297561" algn="l"/>
                <a:tab pos="7746842" algn="l"/>
                <a:tab pos="8196123" algn="l"/>
                <a:tab pos="8645395" algn="l"/>
              </a:tabLst>
            </a:pPr>
            <a:r>
              <a:rPr lang="en-GB" sz="1800" dirty="0">
                <a:latin typeface="Courier"/>
              </a:rPr>
              <a:t>				p = </a:t>
            </a:r>
            <a:r>
              <a:rPr lang="en-GB" sz="1800" dirty="0" err="1">
                <a:latin typeface="Courier"/>
              </a:rPr>
              <a:t>p.next</a:t>
            </a:r>
            <a:r>
              <a:rPr lang="en-GB" sz="1800" dirty="0">
                <a:latin typeface="Courier"/>
              </a:rPr>
              <a:t>;</a:t>
            </a:r>
          </a:p>
          <a:p>
            <a:pPr marL="0" lvl="0" indent="0">
              <a:buNone/>
              <a:tabLst>
                <a:tab pos="109444" algn="l"/>
                <a:tab pos="558716" algn="l"/>
                <a:tab pos="1007997" algn="l"/>
                <a:tab pos="1457279" algn="l"/>
                <a:tab pos="1906560" algn="l"/>
                <a:tab pos="2355841" algn="l"/>
                <a:tab pos="2804757" algn="l"/>
                <a:tab pos="3254038" algn="l"/>
                <a:tab pos="3703320" algn="l"/>
                <a:tab pos="4152601" algn="l"/>
                <a:tab pos="4601882" algn="l"/>
                <a:tab pos="5051163" algn="l"/>
                <a:tab pos="5500436" algn="l"/>
                <a:tab pos="5949717" algn="l"/>
                <a:tab pos="6398998" algn="l"/>
                <a:tab pos="6848279" algn="l"/>
                <a:tab pos="7297561" algn="l"/>
                <a:tab pos="7746842" algn="l"/>
                <a:tab pos="8196123" algn="l"/>
                <a:tab pos="8645395" algn="l"/>
              </a:tabLst>
            </a:pPr>
            <a:r>
              <a:rPr lang="en-GB" sz="1800" dirty="0">
                <a:latin typeface="Courier"/>
              </a:rPr>
              <a:t>				</a:t>
            </a:r>
            <a:r>
              <a:rPr lang="en-GB" sz="1800" dirty="0" err="1">
                <a:latin typeface="Courier"/>
              </a:rPr>
              <a:t>System.out.println</a:t>
            </a:r>
            <a:r>
              <a:rPr lang="en-GB" sz="1800" dirty="0">
                <a:latin typeface="Courier"/>
              </a:rPr>
              <a:t>(p.info);</a:t>
            </a:r>
          </a:p>
          <a:p>
            <a:pPr marL="0" lvl="0" indent="0">
              <a:buNone/>
              <a:tabLst>
                <a:tab pos="109444" algn="l"/>
                <a:tab pos="558716" algn="l"/>
                <a:tab pos="1007997" algn="l"/>
                <a:tab pos="1457279" algn="l"/>
                <a:tab pos="1906560" algn="l"/>
                <a:tab pos="2355841" algn="l"/>
                <a:tab pos="2804757" algn="l"/>
                <a:tab pos="3254038" algn="l"/>
                <a:tab pos="3703320" algn="l"/>
                <a:tab pos="4152601" algn="l"/>
                <a:tab pos="4601882" algn="l"/>
                <a:tab pos="5051163" algn="l"/>
                <a:tab pos="5500436" algn="l"/>
                <a:tab pos="5949717" algn="l"/>
                <a:tab pos="6398998" algn="l"/>
                <a:tab pos="6848279" algn="l"/>
                <a:tab pos="7297561" algn="l"/>
                <a:tab pos="7746842" algn="l"/>
                <a:tab pos="8196123" algn="l"/>
                <a:tab pos="8645395" algn="l"/>
              </a:tabLst>
            </a:pPr>
            <a:r>
              <a:rPr lang="en-GB" sz="1800" dirty="0">
                <a:latin typeface="Courier"/>
              </a:rPr>
              <a:t>			} while (p != tail);</a:t>
            </a:r>
          </a:p>
          <a:p>
            <a:pPr marL="0" lvl="0" indent="0">
              <a:buNone/>
              <a:tabLst>
                <a:tab pos="109444" algn="l"/>
                <a:tab pos="558716" algn="l"/>
                <a:tab pos="1007997" algn="l"/>
                <a:tab pos="1457279" algn="l"/>
                <a:tab pos="1906560" algn="l"/>
                <a:tab pos="2355841" algn="l"/>
                <a:tab pos="2804757" algn="l"/>
                <a:tab pos="3254038" algn="l"/>
                <a:tab pos="3703320" algn="l"/>
                <a:tab pos="4152601" algn="l"/>
                <a:tab pos="4601882" algn="l"/>
                <a:tab pos="5051163" algn="l"/>
                <a:tab pos="5500436" algn="l"/>
                <a:tab pos="5949717" algn="l"/>
                <a:tab pos="6398998" algn="l"/>
                <a:tab pos="6848279" algn="l"/>
                <a:tab pos="7297561" algn="l"/>
                <a:tab pos="7746842" algn="l"/>
                <a:tab pos="8196123" algn="l"/>
                <a:tab pos="8645395" algn="l"/>
              </a:tabLst>
            </a:pPr>
            <a:r>
              <a:rPr lang="en-GB" sz="1800" dirty="0">
                <a:latin typeface="Courier"/>
              </a:rPr>
              <a:t>		}</a:t>
            </a:r>
          </a:p>
          <a:p>
            <a:pPr marL="0" lvl="0" indent="0">
              <a:buNone/>
              <a:tabLst>
                <a:tab pos="109444" algn="l"/>
                <a:tab pos="558716" algn="l"/>
                <a:tab pos="1007997" algn="l"/>
                <a:tab pos="1457279" algn="l"/>
                <a:tab pos="1906560" algn="l"/>
                <a:tab pos="2355841" algn="l"/>
                <a:tab pos="2804757" algn="l"/>
                <a:tab pos="3254038" algn="l"/>
                <a:tab pos="3703320" algn="l"/>
                <a:tab pos="4152601" algn="l"/>
                <a:tab pos="4601882" algn="l"/>
                <a:tab pos="5051163" algn="l"/>
                <a:tab pos="5500436" algn="l"/>
                <a:tab pos="5949717" algn="l"/>
                <a:tab pos="6398998" algn="l"/>
                <a:tab pos="6848279" algn="l"/>
                <a:tab pos="7297561" algn="l"/>
                <a:tab pos="7746842" algn="l"/>
                <a:tab pos="8196123" algn="l"/>
                <a:tab pos="8645395" algn="l"/>
              </a:tabLst>
            </a:pPr>
            <a:r>
              <a:rPr lang="en-GB" sz="1800" dirty="0">
                <a:latin typeface="Courier"/>
              </a:rPr>
              <a:t>}</a:t>
            </a:r>
          </a:p>
          <a:p>
            <a:pPr marL="0" indent="0">
              <a:buNone/>
              <a:tabLst>
                <a:tab pos="109444" algn="l"/>
                <a:tab pos="558716" algn="l"/>
                <a:tab pos="1007997" algn="l"/>
                <a:tab pos="1457279" algn="l"/>
                <a:tab pos="1906560" algn="l"/>
                <a:tab pos="2355841" algn="l"/>
                <a:tab pos="2804757" algn="l"/>
                <a:tab pos="3254038" algn="l"/>
                <a:tab pos="3703320" algn="l"/>
                <a:tab pos="4152601" algn="l"/>
                <a:tab pos="4601882" algn="l"/>
                <a:tab pos="5051163" algn="l"/>
                <a:tab pos="5500436" algn="l"/>
                <a:tab pos="5949717" algn="l"/>
                <a:tab pos="6398998" algn="l"/>
                <a:tab pos="6848279" algn="l"/>
                <a:tab pos="7297561" algn="l"/>
                <a:tab pos="7746842" algn="l"/>
                <a:tab pos="8196123" algn="l"/>
                <a:tab pos="8645395" algn="l"/>
              </a:tabLst>
            </a:pPr>
            <a:r>
              <a:rPr lang="en-GB" sz="2000" dirty="0">
                <a:solidFill>
                  <a:srgbClr val="000000"/>
                </a:solidFill>
                <a:latin typeface="Arial" pitchFamily="34"/>
                <a:ea typeface="CourierNewPSMT" pitchFamily="50"/>
                <a:cs typeface="CourierNewPSMT" pitchFamily="50"/>
              </a:rPr>
              <a:t>One loop. Execution starts after tail, and ends at tail. Therefore loop executed once for each element. Running time is </a:t>
            </a:r>
            <a:r>
              <a:rPr lang="en-GB" sz="2000" i="1" dirty="0">
                <a:solidFill>
                  <a:srgbClr val="000000"/>
                </a:solidFill>
                <a:latin typeface="Arial" pitchFamily="34"/>
                <a:ea typeface="CourierNewPSMT" pitchFamily="50"/>
                <a:cs typeface="CourierNewPSMT" pitchFamily="50"/>
              </a:rPr>
              <a:t>O</a:t>
            </a:r>
            <a:r>
              <a:rPr lang="en-GB" sz="2000" dirty="0">
                <a:solidFill>
                  <a:srgbClr val="000000"/>
                </a:solidFill>
                <a:latin typeface="Arial" pitchFamily="34"/>
                <a:ea typeface="CourierNewPSMT" pitchFamily="50"/>
                <a:cs typeface="CourierNewPSMT" pitchFamily="50"/>
              </a:rPr>
              <a:t>(</a:t>
            </a:r>
            <a:r>
              <a:rPr lang="en-GB" sz="2000" i="1" dirty="0">
                <a:solidFill>
                  <a:srgbClr val="000000"/>
                </a:solidFill>
                <a:latin typeface="Arial" pitchFamily="34"/>
                <a:ea typeface="CourierNewPSMT" pitchFamily="50"/>
                <a:cs typeface="CourierNewPSMT" pitchFamily="50"/>
              </a:rPr>
              <a:t>n</a:t>
            </a:r>
            <a:r>
              <a:rPr lang="en-GB" sz="2000" dirty="0">
                <a:solidFill>
                  <a:srgbClr val="000000"/>
                </a:solidFill>
                <a:latin typeface="Arial" pitchFamily="34"/>
                <a:ea typeface="CourierNewPSMT" pitchFamily="50"/>
                <a:cs typeface="CourierNewPSMT" pitchFamily="50"/>
              </a:rPr>
              <a:t>).</a:t>
            </a:r>
            <a:br>
              <a:rPr lang="en-GB" sz="2000" dirty="0">
                <a:solidFill>
                  <a:srgbClr val="000000"/>
                </a:solidFill>
                <a:latin typeface="Arial" pitchFamily="34"/>
                <a:ea typeface="CourierNewPSMT" pitchFamily="50"/>
                <a:cs typeface="CourierNewPSMT" pitchFamily="50"/>
              </a:rPr>
            </a:br>
            <a:r>
              <a:rPr lang="en-GB" sz="2000" dirty="0">
                <a:solidFill>
                  <a:srgbClr val="000000"/>
                </a:solidFill>
                <a:latin typeface="Arial" pitchFamily="34"/>
                <a:ea typeface="CourierNewPSMT" pitchFamily="50"/>
                <a:cs typeface="CourierNewPSMT" pitchFamily="50"/>
              </a:rPr>
              <a:t>Only Node p uses memory, none allocated in loop. Memory usage is </a:t>
            </a:r>
            <a:r>
              <a:rPr lang="en-GB" sz="2000" i="1" dirty="0">
                <a:solidFill>
                  <a:srgbClr val="000000"/>
                </a:solidFill>
                <a:latin typeface="Arial" pitchFamily="34"/>
                <a:ea typeface="CourierNewPSMT" pitchFamily="50"/>
                <a:cs typeface="CourierNewPSMT" pitchFamily="50"/>
              </a:rPr>
              <a:t>O</a:t>
            </a:r>
            <a:r>
              <a:rPr lang="en-GB" sz="2000" dirty="0">
                <a:solidFill>
                  <a:srgbClr val="000000"/>
                </a:solidFill>
                <a:latin typeface="Arial" pitchFamily="34"/>
                <a:ea typeface="CourierNewPSMT" pitchFamily="50"/>
                <a:cs typeface="CourierNewPSMT" pitchFamily="50"/>
              </a:rPr>
              <a:t>(1). Both apply to best, worst, and average case.</a:t>
            </a:r>
          </a:p>
          <a:p>
            <a:pPr marL="0" lvl="0" indent="0">
              <a:buNone/>
              <a:tabLst>
                <a:tab pos="109444" algn="l"/>
                <a:tab pos="558716" algn="l"/>
                <a:tab pos="1007997" algn="l"/>
                <a:tab pos="1457279" algn="l"/>
                <a:tab pos="1906560" algn="l"/>
                <a:tab pos="2355841" algn="l"/>
                <a:tab pos="2804757" algn="l"/>
                <a:tab pos="3254038" algn="l"/>
                <a:tab pos="3703320" algn="l"/>
                <a:tab pos="4152601" algn="l"/>
                <a:tab pos="4601882" algn="l"/>
                <a:tab pos="5051163" algn="l"/>
                <a:tab pos="5500436" algn="l"/>
                <a:tab pos="5949717" algn="l"/>
                <a:tab pos="6398998" algn="l"/>
                <a:tab pos="6848279" algn="l"/>
                <a:tab pos="7297561" algn="l"/>
                <a:tab pos="7746842" algn="l"/>
                <a:tab pos="8196123" algn="l"/>
                <a:tab pos="8645395" algn="l"/>
              </a:tabLst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5278486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221" y="735552"/>
            <a:ext cx="8423206" cy="648072"/>
          </a:xfrm>
        </p:spPr>
        <p:txBody>
          <a:bodyPr/>
          <a:lstStyle/>
          <a:p>
            <a:r>
              <a:rPr lang="en-GB" dirty="0"/>
              <a:t>Analysis of circular lists</a:t>
            </a:r>
            <a:endParaRPr lang="en-GB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88" y="1383625"/>
            <a:ext cx="8424862" cy="3294362"/>
          </a:xfrm>
        </p:spPr>
        <p:txBody>
          <a:bodyPr/>
          <a:lstStyle/>
          <a:p>
            <a:pPr marL="0" lvl="0" indent="0">
              <a:buNone/>
              <a:tabLst>
                <a:tab pos="109444" algn="l"/>
                <a:tab pos="558716" algn="l"/>
                <a:tab pos="1007997" algn="l"/>
                <a:tab pos="1457279" algn="l"/>
                <a:tab pos="1906560" algn="l"/>
                <a:tab pos="2355841" algn="l"/>
                <a:tab pos="2804757" algn="l"/>
                <a:tab pos="3254038" algn="l"/>
                <a:tab pos="3703320" algn="l"/>
                <a:tab pos="4152601" algn="l"/>
                <a:tab pos="4601882" algn="l"/>
                <a:tab pos="5051163" algn="l"/>
                <a:tab pos="5500436" algn="l"/>
                <a:tab pos="5949717" algn="l"/>
                <a:tab pos="6398998" algn="l"/>
                <a:tab pos="6848279" algn="l"/>
                <a:tab pos="7297561" algn="l"/>
                <a:tab pos="7746842" algn="l"/>
                <a:tab pos="8196123" algn="l"/>
                <a:tab pos="8645395" algn="l"/>
              </a:tabLst>
            </a:pPr>
            <a:r>
              <a:rPr lang="en-GB" dirty="0"/>
              <a:t>They perform like singly linked lists:</a:t>
            </a:r>
          </a:p>
          <a:p>
            <a:pPr lvl="1">
              <a:tabLst>
                <a:tab pos="109444" algn="l"/>
                <a:tab pos="558716" algn="l"/>
                <a:tab pos="1007997" algn="l"/>
                <a:tab pos="1457279" algn="l"/>
                <a:tab pos="1906560" algn="l"/>
                <a:tab pos="2355841" algn="l"/>
                <a:tab pos="2804757" algn="l"/>
                <a:tab pos="3254038" algn="l"/>
                <a:tab pos="3703320" algn="l"/>
                <a:tab pos="4152601" algn="l"/>
                <a:tab pos="4601882" algn="l"/>
                <a:tab pos="5051163" algn="l"/>
                <a:tab pos="5500436" algn="l"/>
                <a:tab pos="5949717" algn="l"/>
                <a:tab pos="6398998" algn="l"/>
                <a:tab pos="6848279" algn="l"/>
                <a:tab pos="7297561" algn="l"/>
                <a:tab pos="7746842" algn="l"/>
                <a:tab pos="8196123" algn="l"/>
                <a:tab pos="8645395" algn="l"/>
              </a:tabLst>
            </a:pPr>
            <a:r>
              <a:rPr lang="en-GB" sz="2000" dirty="0"/>
              <a:t>efficient support of the </a:t>
            </a:r>
            <a:r>
              <a:rPr lang="en-GB" sz="2000" dirty="0">
                <a:latin typeface="Courier"/>
              </a:rPr>
              <a:t>Stack</a:t>
            </a:r>
            <a:r>
              <a:rPr lang="en-GB" sz="2000" dirty="0"/>
              <a:t> and </a:t>
            </a:r>
            <a:r>
              <a:rPr lang="en-GB" sz="2000" dirty="0">
                <a:latin typeface="Courier"/>
              </a:rPr>
              <a:t>Queue</a:t>
            </a:r>
            <a:r>
              <a:rPr lang="en-GB" sz="2000" dirty="0"/>
              <a:t> ADTs</a:t>
            </a:r>
          </a:p>
          <a:p>
            <a:pPr lvl="1">
              <a:tabLst>
                <a:tab pos="109444" algn="l"/>
                <a:tab pos="558716" algn="l"/>
                <a:tab pos="1007997" algn="l"/>
                <a:tab pos="1457279" algn="l"/>
                <a:tab pos="1906560" algn="l"/>
                <a:tab pos="2355841" algn="l"/>
                <a:tab pos="2804757" algn="l"/>
                <a:tab pos="3254038" algn="l"/>
                <a:tab pos="3703320" algn="l"/>
                <a:tab pos="4152601" algn="l"/>
                <a:tab pos="4601882" algn="l"/>
                <a:tab pos="5051163" algn="l"/>
                <a:tab pos="5500436" algn="l"/>
                <a:tab pos="5949717" algn="l"/>
                <a:tab pos="6398998" algn="l"/>
                <a:tab pos="6848279" algn="l"/>
                <a:tab pos="7297561" algn="l"/>
                <a:tab pos="7746842" algn="l"/>
                <a:tab pos="8196123" algn="l"/>
                <a:tab pos="8645395" algn="l"/>
              </a:tabLst>
            </a:pPr>
            <a:r>
              <a:rPr lang="en-GB" sz="2000" dirty="0"/>
              <a:t>store n elements in O(n) space</a:t>
            </a:r>
          </a:p>
          <a:p>
            <a:pPr lvl="1">
              <a:tabLst>
                <a:tab pos="109444" algn="l"/>
                <a:tab pos="558716" algn="l"/>
                <a:tab pos="1007997" algn="l"/>
                <a:tab pos="1457279" algn="l"/>
                <a:tab pos="1906560" algn="l"/>
                <a:tab pos="2355841" algn="l"/>
                <a:tab pos="2804757" algn="l"/>
                <a:tab pos="3254038" algn="l"/>
                <a:tab pos="3703320" algn="l"/>
                <a:tab pos="4152601" algn="l"/>
                <a:tab pos="4601882" algn="l"/>
                <a:tab pos="5051163" algn="l"/>
                <a:tab pos="5500436" algn="l"/>
                <a:tab pos="5949717" algn="l"/>
                <a:tab pos="6398998" algn="l"/>
                <a:tab pos="6848279" algn="l"/>
                <a:tab pos="7297561" algn="l"/>
                <a:tab pos="7746842" algn="l"/>
                <a:tab pos="8196123" algn="l"/>
                <a:tab pos="8645395" algn="l"/>
              </a:tabLst>
            </a:pPr>
            <a:r>
              <a:rPr lang="en-GB" sz="2000" dirty="0"/>
              <a:t>all defined operations take O(1) time</a:t>
            </a:r>
          </a:p>
          <a:p>
            <a:pPr lvl="1">
              <a:tabLst>
                <a:tab pos="109444" algn="l"/>
                <a:tab pos="558716" algn="l"/>
                <a:tab pos="1007997" algn="l"/>
                <a:tab pos="1457279" algn="l"/>
                <a:tab pos="1906560" algn="l"/>
                <a:tab pos="2355841" algn="l"/>
                <a:tab pos="2804757" algn="l"/>
                <a:tab pos="3254038" algn="l"/>
                <a:tab pos="3703320" algn="l"/>
                <a:tab pos="4152601" algn="l"/>
                <a:tab pos="4601882" algn="l"/>
                <a:tab pos="5051163" algn="l"/>
                <a:tab pos="5500436" algn="l"/>
                <a:tab pos="5949717" algn="l"/>
                <a:tab pos="6398998" algn="l"/>
                <a:tab pos="6848279" algn="l"/>
                <a:tab pos="7297561" algn="l"/>
                <a:tab pos="7746842" algn="l"/>
                <a:tab pos="8196123" algn="l"/>
                <a:tab pos="8645395" algn="l"/>
              </a:tabLst>
            </a:pPr>
            <a:r>
              <a:rPr lang="en-GB" sz="2000" dirty="0"/>
              <a:t>cannot efficiently delete last element</a:t>
            </a:r>
          </a:p>
          <a:p>
            <a:pPr lvl="1">
              <a:tabLst>
                <a:tab pos="109444" algn="l"/>
                <a:tab pos="558716" algn="l"/>
                <a:tab pos="1007997" algn="l"/>
                <a:tab pos="1457279" algn="l"/>
                <a:tab pos="1906560" algn="l"/>
                <a:tab pos="2355841" algn="l"/>
                <a:tab pos="2804757" algn="l"/>
                <a:tab pos="3254038" algn="l"/>
                <a:tab pos="3703320" algn="l"/>
                <a:tab pos="4152601" algn="l"/>
                <a:tab pos="4601882" algn="l"/>
                <a:tab pos="5051163" algn="l"/>
                <a:tab pos="5500436" algn="l"/>
                <a:tab pos="5949717" algn="l"/>
                <a:tab pos="6398998" algn="l"/>
                <a:tab pos="6848279" algn="l"/>
                <a:tab pos="7297561" algn="l"/>
                <a:tab pos="7746842" algn="l"/>
                <a:tab pos="8196123" algn="l"/>
                <a:tab pos="8645395" algn="l"/>
              </a:tabLst>
            </a:pPr>
            <a:r>
              <a:rPr lang="en-GB" sz="2000" dirty="0"/>
              <a:t>can be traversed from head to tail, but not the other way around </a:t>
            </a:r>
          </a:p>
          <a:p>
            <a:pPr lvl="1">
              <a:tabLst>
                <a:tab pos="109444" algn="l"/>
                <a:tab pos="558716" algn="l"/>
                <a:tab pos="1007997" algn="l"/>
                <a:tab pos="1457279" algn="l"/>
                <a:tab pos="1906560" algn="l"/>
                <a:tab pos="2355841" algn="l"/>
                <a:tab pos="2804757" algn="l"/>
                <a:tab pos="3254038" algn="l"/>
                <a:tab pos="3703320" algn="l"/>
                <a:tab pos="4152601" algn="l"/>
                <a:tab pos="4601882" algn="l"/>
                <a:tab pos="5051163" algn="l"/>
                <a:tab pos="5500436" algn="l"/>
                <a:tab pos="5949717" algn="l"/>
                <a:tab pos="6398998" algn="l"/>
                <a:tab pos="6848279" algn="l"/>
                <a:tab pos="7297561" algn="l"/>
                <a:tab pos="7746842" algn="l"/>
                <a:tab pos="8196123" algn="l"/>
                <a:tab pos="8645395" algn="l"/>
              </a:tabLst>
            </a:pPr>
            <a:endParaRPr lang="en-GB" sz="2000" dirty="0"/>
          </a:p>
          <a:p>
            <a:pPr marL="180973" lvl="1" indent="0">
              <a:buNone/>
              <a:tabLst>
                <a:tab pos="109444" algn="l"/>
                <a:tab pos="558716" algn="l"/>
                <a:tab pos="1007997" algn="l"/>
                <a:tab pos="1457279" algn="l"/>
                <a:tab pos="1906560" algn="l"/>
                <a:tab pos="2355841" algn="l"/>
                <a:tab pos="2804757" algn="l"/>
                <a:tab pos="3254038" algn="l"/>
                <a:tab pos="3703320" algn="l"/>
                <a:tab pos="4152601" algn="l"/>
                <a:tab pos="4601882" algn="l"/>
                <a:tab pos="5051163" algn="l"/>
                <a:tab pos="5500436" algn="l"/>
                <a:tab pos="5949717" algn="l"/>
                <a:tab pos="6398998" algn="l"/>
                <a:tab pos="6848279" algn="l"/>
                <a:tab pos="7297561" algn="l"/>
                <a:tab pos="7746842" algn="l"/>
                <a:tab pos="8196123" algn="l"/>
                <a:tab pos="8645395" algn="l"/>
              </a:tabLst>
            </a:pPr>
            <a:r>
              <a:rPr lang="en-GB" sz="2400" dirty="0"/>
              <a:t>Applications: resource sharing, load balancing</a:t>
            </a:r>
          </a:p>
        </p:txBody>
      </p:sp>
    </p:spTree>
    <p:extLst>
      <p:ext uri="{BB962C8B-B14F-4D97-AF65-F5344CB8AC3E}">
        <p14:creationId xmlns:p14="http://schemas.microsoft.com/office/powerpoint/2010/main" val="825027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246" y="2325011"/>
            <a:ext cx="8424862" cy="648072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en-US"/>
              <a:t>Doubly Linked </a:t>
            </a:r>
            <a:r>
              <a:rPr lang="en-US" dirty="0"/>
              <a:t>Lists</a:t>
            </a:r>
          </a:p>
        </p:txBody>
      </p:sp>
    </p:spTree>
    <p:extLst>
      <p:ext uri="{BB962C8B-B14F-4D97-AF65-F5344CB8AC3E}">
        <p14:creationId xmlns:p14="http://schemas.microsoft.com/office/powerpoint/2010/main" val="3286633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221" y="735552"/>
            <a:ext cx="8423206" cy="648072"/>
          </a:xfrm>
        </p:spPr>
        <p:txBody>
          <a:bodyPr/>
          <a:lstStyle/>
          <a:p>
            <a:r>
              <a:rPr lang="en-GB" dirty="0"/>
              <a:t>Doubly Linked Lists (structure)</a:t>
            </a:r>
            <a:endParaRPr lang="en-GB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88" y="1383625"/>
            <a:ext cx="8424862" cy="3294362"/>
          </a:xfrm>
        </p:spPr>
        <p:txBody>
          <a:bodyPr/>
          <a:lstStyle/>
          <a:p>
            <a:pPr marL="0" lvl="0" indent="0">
              <a:buNone/>
              <a:tabLst>
                <a:tab pos="109444" algn="l"/>
                <a:tab pos="558716" algn="l"/>
                <a:tab pos="1007997" algn="l"/>
                <a:tab pos="1457279" algn="l"/>
                <a:tab pos="1906560" algn="l"/>
                <a:tab pos="2355841" algn="l"/>
                <a:tab pos="2804757" algn="l"/>
                <a:tab pos="3254038" algn="l"/>
                <a:tab pos="3703320" algn="l"/>
                <a:tab pos="4152601" algn="l"/>
                <a:tab pos="4601882" algn="l"/>
                <a:tab pos="5051163" algn="l"/>
                <a:tab pos="5500436" algn="l"/>
                <a:tab pos="5949717" algn="l"/>
                <a:tab pos="6398998" algn="l"/>
                <a:tab pos="6848279" algn="l"/>
                <a:tab pos="7297561" algn="l"/>
                <a:tab pos="7746842" algn="l"/>
                <a:tab pos="8196123" algn="l"/>
                <a:tab pos="8645395" algn="l"/>
              </a:tabLst>
            </a:pPr>
            <a:r>
              <a:rPr lang="en-GB" dirty="0"/>
              <a:t>Each node has two pointers: one to its successor and</a:t>
            </a:r>
          </a:p>
          <a:p>
            <a:pPr marL="0" lvl="0" indent="0">
              <a:buNone/>
              <a:tabLst>
                <a:tab pos="109444" algn="l"/>
                <a:tab pos="558716" algn="l"/>
                <a:tab pos="1007997" algn="l"/>
                <a:tab pos="1457279" algn="l"/>
                <a:tab pos="1906560" algn="l"/>
                <a:tab pos="2355841" algn="l"/>
                <a:tab pos="2804757" algn="l"/>
                <a:tab pos="3254038" algn="l"/>
                <a:tab pos="3703320" algn="l"/>
                <a:tab pos="4152601" algn="l"/>
                <a:tab pos="4601882" algn="l"/>
                <a:tab pos="5051163" algn="l"/>
                <a:tab pos="5500436" algn="l"/>
                <a:tab pos="5949717" algn="l"/>
                <a:tab pos="6398998" algn="l"/>
                <a:tab pos="6848279" algn="l"/>
                <a:tab pos="7297561" algn="l"/>
                <a:tab pos="7746842" algn="l"/>
                <a:tab pos="8196123" algn="l"/>
                <a:tab pos="8645395" algn="l"/>
              </a:tabLst>
            </a:pPr>
            <a:r>
              <a:rPr lang="en-GB" dirty="0"/>
              <a:t>another to its predecessor</a:t>
            </a:r>
          </a:p>
        </p:txBody>
      </p:sp>
      <p:grpSp>
        <p:nvGrpSpPr>
          <p:cNvPr id="4" name="Group 3" descr="The figure shows a DLList containing two pointers, one head and one tail. The head pointer is pontinng to a node with info 8, prev pointer null and next pointer pointing to a node with info 3. That node in turn points back to the node with info 8 as prev and points to a node with info 5 as the next one. That node with info 5 is pointed at by the DLList's tail. It pointes to the node with info 3 as prev and a null pointer to next.">
            <a:extLst>
              <a:ext uri="{FF2B5EF4-FFF2-40B4-BE49-F238E27FC236}">
                <a16:creationId xmlns:a16="http://schemas.microsoft.com/office/drawing/2014/main" id="{58DBEEFD-78A1-4EDA-8726-0467DD5B8C5A}"/>
              </a:ext>
            </a:extLst>
          </p:cNvPr>
          <p:cNvGrpSpPr/>
          <p:nvPr/>
        </p:nvGrpSpPr>
        <p:grpSpPr>
          <a:xfrm>
            <a:off x="2006042" y="2429375"/>
            <a:ext cx="3906000" cy="2393280"/>
            <a:chOff x="1602000" y="3258720"/>
            <a:chExt cx="3906000" cy="239328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BDD8028-0C7B-445A-8B25-0FA28755E32D}"/>
                </a:ext>
              </a:extLst>
            </p:cNvPr>
            <p:cNvSpPr/>
            <p:nvPr/>
          </p:nvSpPr>
          <p:spPr>
            <a:xfrm>
              <a:off x="4752000" y="4680000"/>
              <a:ext cx="756000" cy="3240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lIns="0" tIns="0" rIns="0" bIns="0" anchor="ctr" anchorCtr="1" compatLnSpc="0"/>
            <a:lstStyle>
              <a:defPPr lvl="0">
                <a:buClr>
                  <a:srgbClr val="000000"/>
                </a:buClr>
                <a:buSzPct val="100000"/>
                <a:buFont typeface="Arial" pitchFamily="34"/>
                <a:buNone/>
              </a:defPPr>
              <a:lvl1pPr lvl="0">
                <a:buClr>
                  <a:srgbClr val="000000"/>
                </a:buClr>
                <a:buSzPct val="100000"/>
                <a:buFont typeface="Arial" pitchFamily="34"/>
                <a:buChar char="•"/>
              </a:lvl1pPr>
              <a:lvl2pPr lvl="1">
                <a:buClr>
                  <a:srgbClr val="000000"/>
                </a:buClr>
                <a:buSzPct val="100000"/>
                <a:buFont typeface="Arial" pitchFamily="34"/>
                <a:buChar char="•"/>
              </a:lvl2pPr>
              <a:lvl3pPr lvl="2">
                <a:buClr>
                  <a:srgbClr val="000000"/>
                </a:buClr>
                <a:buSzPct val="100000"/>
                <a:buFont typeface="Arial" pitchFamily="34"/>
                <a:buChar char="•"/>
              </a:lvl3pPr>
              <a:lvl4pPr lvl="3">
                <a:buClr>
                  <a:srgbClr val="000000"/>
                </a:buClr>
                <a:buSzPct val="100000"/>
                <a:buFont typeface="Arial" pitchFamily="34"/>
                <a:buChar char="•"/>
              </a:lvl4pPr>
              <a:lvl5pPr lvl="4">
                <a:buClr>
                  <a:srgbClr val="000000"/>
                </a:buClr>
                <a:buSzPct val="100000"/>
                <a:buFont typeface="Arial" pitchFamily="34"/>
                <a:buChar char="•"/>
              </a:lvl5pPr>
              <a:lvl6pPr lvl="5">
                <a:buClr>
                  <a:srgbClr val="000000"/>
                </a:buClr>
                <a:buSzPct val="100000"/>
                <a:buFont typeface="Arial" pitchFamily="34"/>
                <a:buChar char="•"/>
              </a:lvl6pPr>
              <a:lvl7pPr lvl="6">
                <a:buClr>
                  <a:srgbClr val="000000"/>
                </a:buClr>
                <a:buSzPct val="100000"/>
                <a:buFont typeface="Arial" pitchFamily="34"/>
                <a:buChar char="•"/>
              </a:lvl7pPr>
              <a:lvl8pPr lvl="7">
                <a:buClr>
                  <a:srgbClr val="000000"/>
                </a:buClr>
                <a:buSzPct val="100000"/>
                <a:buFont typeface="Arial" pitchFamily="34"/>
                <a:buChar char="•"/>
              </a:lvl8pPr>
              <a:lvl9pPr lvl="8">
                <a:buClr>
                  <a:srgbClr val="000000"/>
                </a:buClr>
                <a:buSzPct val="100000"/>
                <a:buFont typeface="Arial" pitchFamily="34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283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22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Courier New" pitchFamily="49"/>
                  <a:ea typeface="Andale Sans UI" pitchFamily="2"/>
                  <a:cs typeface="Tahoma" pitchFamily="2"/>
                </a:rPr>
                <a:t>5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223B493-5779-49CA-A80A-E956FCCB8582}"/>
                </a:ext>
              </a:extLst>
            </p:cNvPr>
            <p:cNvSpPr/>
            <p:nvPr/>
          </p:nvSpPr>
          <p:spPr>
            <a:xfrm>
              <a:off x="1872000" y="5004000"/>
              <a:ext cx="756000" cy="3240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lIns="0" tIns="0" rIns="0" bIns="0" anchor="ctr" anchorCtr="1" compatLnSpc="0"/>
            <a:lstStyle>
              <a:defPPr lvl="0">
                <a:buClr>
                  <a:srgbClr val="000000"/>
                </a:buClr>
                <a:buSzPct val="100000"/>
                <a:buFont typeface="Arial" pitchFamily="34"/>
                <a:buNone/>
              </a:defPPr>
              <a:lvl1pPr lvl="0">
                <a:buClr>
                  <a:srgbClr val="000000"/>
                </a:buClr>
                <a:buSzPct val="100000"/>
                <a:buFont typeface="Arial" pitchFamily="34"/>
                <a:buChar char="•"/>
              </a:lvl1pPr>
              <a:lvl2pPr lvl="1">
                <a:buClr>
                  <a:srgbClr val="000000"/>
                </a:buClr>
                <a:buSzPct val="100000"/>
                <a:buFont typeface="Arial" pitchFamily="34"/>
                <a:buChar char="•"/>
              </a:lvl2pPr>
              <a:lvl3pPr lvl="2">
                <a:buClr>
                  <a:srgbClr val="000000"/>
                </a:buClr>
                <a:buSzPct val="100000"/>
                <a:buFont typeface="Arial" pitchFamily="34"/>
                <a:buChar char="•"/>
              </a:lvl3pPr>
              <a:lvl4pPr lvl="3">
                <a:buClr>
                  <a:srgbClr val="000000"/>
                </a:buClr>
                <a:buSzPct val="100000"/>
                <a:buFont typeface="Arial" pitchFamily="34"/>
                <a:buChar char="•"/>
              </a:lvl4pPr>
              <a:lvl5pPr lvl="4">
                <a:buClr>
                  <a:srgbClr val="000000"/>
                </a:buClr>
                <a:buSzPct val="100000"/>
                <a:buFont typeface="Arial" pitchFamily="34"/>
                <a:buChar char="•"/>
              </a:lvl5pPr>
              <a:lvl6pPr lvl="5">
                <a:buClr>
                  <a:srgbClr val="000000"/>
                </a:buClr>
                <a:buSzPct val="100000"/>
                <a:buFont typeface="Arial" pitchFamily="34"/>
                <a:buChar char="•"/>
              </a:lvl6pPr>
              <a:lvl7pPr lvl="6">
                <a:buClr>
                  <a:srgbClr val="000000"/>
                </a:buClr>
                <a:buSzPct val="100000"/>
                <a:buFont typeface="Arial" pitchFamily="34"/>
                <a:buChar char="•"/>
              </a:lvl7pPr>
              <a:lvl8pPr lvl="7">
                <a:buClr>
                  <a:srgbClr val="000000"/>
                </a:buClr>
                <a:buSzPct val="100000"/>
                <a:buFont typeface="Arial" pitchFamily="34"/>
                <a:buChar char="•"/>
              </a:lvl8pPr>
              <a:lvl9pPr lvl="8">
                <a:buClr>
                  <a:srgbClr val="000000"/>
                </a:buClr>
                <a:buSzPct val="100000"/>
                <a:buFont typeface="Arial" pitchFamily="34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283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GB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ndale Sans UI" pitchFamily="2"/>
                <a:cs typeface="Tahoma" pitchFamily="2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7A00CDD-E062-4A1C-A8E2-5F3D6F7B2AB2}"/>
                </a:ext>
              </a:extLst>
            </p:cNvPr>
            <p:cNvSpPr/>
            <p:nvPr/>
          </p:nvSpPr>
          <p:spPr>
            <a:xfrm>
              <a:off x="1872000" y="4680000"/>
              <a:ext cx="756000" cy="3240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lIns="0" tIns="0" rIns="0" bIns="0" anchor="ctr" anchorCtr="1" compatLnSpc="0"/>
            <a:lstStyle>
              <a:defPPr lvl="0">
                <a:buClr>
                  <a:srgbClr val="000000"/>
                </a:buClr>
                <a:buSzPct val="100000"/>
                <a:buFont typeface="Arial" pitchFamily="34"/>
                <a:buNone/>
              </a:defPPr>
              <a:lvl1pPr lvl="0">
                <a:buClr>
                  <a:srgbClr val="000000"/>
                </a:buClr>
                <a:buSzPct val="100000"/>
                <a:buFont typeface="Arial" pitchFamily="34"/>
                <a:buChar char="•"/>
              </a:lvl1pPr>
              <a:lvl2pPr lvl="1">
                <a:buClr>
                  <a:srgbClr val="000000"/>
                </a:buClr>
                <a:buSzPct val="100000"/>
                <a:buFont typeface="Arial" pitchFamily="34"/>
                <a:buChar char="•"/>
              </a:lvl2pPr>
              <a:lvl3pPr lvl="2">
                <a:buClr>
                  <a:srgbClr val="000000"/>
                </a:buClr>
                <a:buSzPct val="100000"/>
                <a:buFont typeface="Arial" pitchFamily="34"/>
                <a:buChar char="•"/>
              </a:lvl3pPr>
              <a:lvl4pPr lvl="3">
                <a:buClr>
                  <a:srgbClr val="000000"/>
                </a:buClr>
                <a:buSzPct val="100000"/>
                <a:buFont typeface="Arial" pitchFamily="34"/>
                <a:buChar char="•"/>
              </a:lvl4pPr>
              <a:lvl5pPr lvl="4">
                <a:buClr>
                  <a:srgbClr val="000000"/>
                </a:buClr>
                <a:buSzPct val="100000"/>
                <a:buFont typeface="Arial" pitchFamily="34"/>
                <a:buChar char="•"/>
              </a:lvl5pPr>
              <a:lvl6pPr lvl="5">
                <a:buClr>
                  <a:srgbClr val="000000"/>
                </a:buClr>
                <a:buSzPct val="100000"/>
                <a:buFont typeface="Arial" pitchFamily="34"/>
                <a:buChar char="•"/>
              </a:lvl6pPr>
              <a:lvl7pPr lvl="6">
                <a:buClr>
                  <a:srgbClr val="000000"/>
                </a:buClr>
                <a:buSzPct val="100000"/>
                <a:buFont typeface="Arial" pitchFamily="34"/>
                <a:buChar char="•"/>
              </a:lvl7pPr>
              <a:lvl8pPr lvl="7">
                <a:buClr>
                  <a:srgbClr val="000000"/>
                </a:buClr>
                <a:buSzPct val="100000"/>
                <a:buFont typeface="Arial" pitchFamily="34"/>
                <a:buChar char="•"/>
              </a:lvl8pPr>
              <a:lvl9pPr lvl="8">
                <a:buClr>
                  <a:srgbClr val="000000"/>
                </a:buClr>
                <a:buSzPct val="100000"/>
                <a:buFont typeface="Arial" pitchFamily="34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283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22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Courier New" pitchFamily="49"/>
                  <a:ea typeface="Andale Sans UI" pitchFamily="2"/>
                  <a:cs typeface="Tahoma" pitchFamily="2"/>
                </a:rPr>
                <a:t>8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69FA2B31-30FF-49F1-8732-4EC1E486EE45}"/>
                </a:ext>
              </a:extLst>
            </p:cNvPr>
            <p:cNvCxnSpPr/>
            <p:nvPr/>
          </p:nvCxnSpPr>
          <p:spPr>
            <a:xfrm flipV="1">
              <a:off x="2250000" y="5004000"/>
              <a:ext cx="1061999" cy="162000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prstDash val="solid"/>
              <a:headEnd type="oval"/>
              <a:tailEnd type="triangle"/>
            </a:ln>
          </p:spPr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41655FB-CF54-44D4-8F60-7B497C7AF965}"/>
                </a:ext>
              </a:extLst>
            </p:cNvPr>
            <p:cNvSpPr/>
            <p:nvPr/>
          </p:nvSpPr>
          <p:spPr>
            <a:xfrm>
              <a:off x="3311999" y="5004000"/>
              <a:ext cx="756000" cy="3240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lIns="0" tIns="0" rIns="0" bIns="0" anchor="ctr" anchorCtr="1" compatLnSpc="0"/>
            <a:lstStyle>
              <a:defPPr lvl="0">
                <a:buClr>
                  <a:srgbClr val="000000"/>
                </a:buClr>
                <a:buSzPct val="100000"/>
                <a:buFont typeface="Arial" pitchFamily="34"/>
                <a:buNone/>
              </a:defPPr>
              <a:lvl1pPr lvl="0">
                <a:buClr>
                  <a:srgbClr val="000000"/>
                </a:buClr>
                <a:buSzPct val="100000"/>
                <a:buFont typeface="Arial" pitchFamily="34"/>
                <a:buChar char="•"/>
              </a:lvl1pPr>
              <a:lvl2pPr lvl="1">
                <a:buClr>
                  <a:srgbClr val="000000"/>
                </a:buClr>
                <a:buSzPct val="100000"/>
                <a:buFont typeface="Arial" pitchFamily="34"/>
                <a:buChar char="•"/>
              </a:lvl2pPr>
              <a:lvl3pPr lvl="2">
                <a:buClr>
                  <a:srgbClr val="000000"/>
                </a:buClr>
                <a:buSzPct val="100000"/>
                <a:buFont typeface="Arial" pitchFamily="34"/>
                <a:buChar char="•"/>
              </a:lvl3pPr>
              <a:lvl4pPr lvl="3">
                <a:buClr>
                  <a:srgbClr val="000000"/>
                </a:buClr>
                <a:buSzPct val="100000"/>
                <a:buFont typeface="Arial" pitchFamily="34"/>
                <a:buChar char="•"/>
              </a:lvl4pPr>
              <a:lvl5pPr lvl="4">
                <a:buClr>
                  <a:srgbClr val="000000"/>
                </a:buClr>
                <a:buSzPct val="100000"/>
                <a:buFont typeface="Arial" pitchFamily="34"/>
                <a:buChar char="•"/>
              </a:lvl5pPr>
              <a:lvl6pPr lvl="5">
                <a:buClr>
                  <a:srgbClr val="000000"/>
                </a:buClr>
                <a:buSzPct val="100000"/>
                <a:buFont typeface="Arial" pitchFamily="34"/>
                <a:buChar char="•"/>
              </a:lvl6pPr>
              <a:lvl7pPr lvl="6">
                <a:buClr>
                  <a:srgbClr val="000000"/>
                </a:buClr>
                <a:buSzPct val="100000"/>
                <a:buFont typeface="Arial" pitchFamily="34"/>
                <a:buChar char="•"/>
              </a:lvl7pPr>
              <a:lvl8pPr lvl="7">
                <a:buClr>
                  <a:srgbClr val="000000"/>
                </a:buClr>
                <a:buSzPct val="100000"/>
                <a:buFont typeface="Arial" pitchFamily="34"/>
                <a:buChar char="•"/>
              </a:lvl8pPr>
              <a:lvl9pPr lvl="8">
                <a:buClr>
                  <a:srgbClr val="000000"/>
                </a:buClr>
                <a:buSzPct val="100000"/>
                <a:buFont typeface="Arial" pitchFamily="34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283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GB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ndale Sans UI" pitchFamily="2"/>
                <a:cs typeface="Tahoma" pitchFamily="2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5DC9533-5816-4550-AAAF-DC7C916CE20F}"/>
                </a:ext>
              </a:extLst>
            </p:cNvPr>
            <p:cNvSpPr/>
            <p:nvPr/>
          </p:nvSpPr>
          <p:spPr>
            <a:xfrm>
              <a:off x="3311999" y="4680000"/>
              <a:ext cx="756000" cy="3240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lIns="0" tIns="0" rIns="0" bIns="0" anchor="ctr" anchorCtr="1" compatLnSpc="0"/>
            <a:lstStyle>
              <a:defPPr lvl="0">
                <a:buClr>
                  <a:srgbClr val="000000"/>
                </a:buClr>
                <a:buSzPct val="100000"/>
                <a:buFont typeface="Arial" pitchFamily="34"/>
                <a:buNone/>
              </a:defPPr>
              <a:lvl1pPr lvl="0">
                <a:buClr>
                  <a:srgbClr val="000000"/>
                </a:buClr>
                <a:buSzPct val="100000"/>
                <a:buFont typeface="Arial" pitchFamily="34"/>
                <a:buChar char="•"/>
              </a:lvl1pPr>
              <a:lvl2pPr lvl="1">
                <a:buClr>
                  <a:srgbClr val="000000"/>
                </a:buClr>
                <a:buSzPct val="100000"/>
                <a:buFont typeface="Arial" pitchFamily="34"/>
                <a:buChar char="•"/>
              </a:lvl2pPr>
              <a:lvl3pPr lvl="2">
                <a:buClr>
                  <a:srgbClr val="000000"/>
                </a:buClr>
                <a:buSzPct val="100000"/>
                <a:buFont typeface="Arial" pitchFamily="34"/>
                <a:buChar char="•"/>
              </a:lvl3pPr>
              <a:lvl4pPr lvl="3">
                <a:buClr>
                  <a:srgbClr val="000000"/>
                </a:buClr>
                <a:buSzPct val="100000"/>
                <a:buFont typeface="Arial" pitchFamily="34"/>
                <a:buChar char="•"/>
              </a:lvl4pPr>
              <a:lvl5pPr lvl="4">
                <a:buClr>
                  <a:srgbClr val="000000"/>
                </a:buClr>
                <a:buSzPct val="100000"/>
                <a:buFont typeface="Arial" pitchFamily="34"/>
                <a:buChar char="•"/>
              </a:lvl5pPr>
              <a:lvl6pPr lvl="5">
                <a:buClr>
                  <a:srgbClr val="000000"/>
                </a:buClr>
                <a:buSzPct val="100000"/>
                <a:buFont typeface="Arial" pitchFamily="34"/>
                <a:buChar char="•"/>
              </a:lvl6pPr>
              <a:lvl7pPr lvl="6">
                <a:buClr>
                  <a:srgbClr val="000000"/>
                </a:buClr>
                <a:buSzPct val="100000"/>
                <a:buFont typeface="Arial" pitchFamily="34"/>
                <a:buChar char="•"/>
              </a:lvl7pPr>
              <a:lvl8pPr lvl="7">
                <a:buClr>
                  <a:srgbClr val="000000"/>
                </a:buClr>
                <a:buSzPct val="100000"/>
                <a:buFont typeface="Arial" pitchFamily="34"/>
                <a:buChar char="•"/>
              </a:lvl8pPr>
              <a:lvl9pPr lvl="8">
                <a:buClr>
                  <a:srgbClr val="000000"/>
                </a:buClr>
                <a:buSzPct val="100000"/>
                <a:buFont typeface="Arial" pitchFamily="34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283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22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Courier New" pitchFamily="49"/>
                  <a:ea typeface="Andale Sans UI" pitchFamily="2"/>
                  <a:cs typeface="Tahoma" pitchFamily="2"/>
                </a:rPr>
                <a:t>3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59F067E-1452-406F-951B-5521D2ED3194}"/>
                </a:ext>
              </a:extLst>
            </p:cNvPr>
            <p:cNvSpPr/>
            <p:nvPr/>
          </p:nvSpPr>
          <p:spPr>
            <a:xfrm>
              <a:off x="2556000" y="3600000"/>
              <a:ext cx="756000" cy="3240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lIns="0" tIns="0" rIns="0" bIns="0" anchor="ctr" anchorCtr="1" compatLnSpc="0"/>
            <a:lstStyle>
              <a:defPPr lvl="0">
                <a:buClr>
                  <a:srgbClr val="000000"/>
                </a:buClr>
                <a:buSzPct val="100000"/>
                <a:buFont typeface="Arial" pitchFamily="34"/>
                <a:buNone/>
              </a:defPPr>
              <a:lvl1pPr lvl="0">
                <a:buClr>
                  <a:srgbClr val="000000"/>
                </a:buClr>
                <a:buSzPct val="100000"/>
                <a:buFont typeface="Arial" pitchFamily="34"/>
                <a:buChar char="•"/>
              </a:lvl1pPr>
              <a:lvl2pPr lvl="1">
                <a:buClr>
                  <a:srgbClr val="000000"/>
                </a:buClr>
                <a:buSzPct val="100000"/>
                <a:buFont typeface="Arial" pitchFamily="34"/>
                <a:buChar char="•"/>
              </a:lvl2pPr>
              <a:lvl3pPr lvl="2">
                <a:buClr>
                  <a:srgbClr val="000000"/>
                </a:buClr>
                <a:buSzPct val="100000"/>
                <a:buFont typeface="Arial" pitchFamily="34"/>
                <a:buChar char="•"/>
              </a:lvl3pPr>
              <a:lvl4pPr lvl="3">
                <a:buClr>
                  <a:srgbClr val="000000"/>
                </a:buClr>
                <a:buSzPct val="100000"/>
                <a:buFont typeface="Arial" pitchFamily="34"/>
                <a:buChar char="•"/>
              </a:lvl4pPr>
              <a:lvl5pPr lvl="4">
                <a:buClr>
                  <a:srgbClr val="000000"/>
                </a:buClr>
                <a:buSzPct val="100000"/>
                <a:buFont typeface="Arial" pitchFamily="34"/>
                <a:buChar char="•"/>
              </a:lvl5pPr>
              <a:lvl6pPr lvl="5">
                <a:buClr>
                  <a:srgbClr val="000000"/>
                </a:buClr>
                <a:buSzPct val="100000"/>
                <a:buFont typeface="Arial" pitchFamily="34"/>
                <a:buChar char="•"/>
              </a:lvl6pPr>
              <a:lvl7pPr lvl="6">
                <a:buClr>
                  <a:srgbClr val="000000"/>
                </a:buClr>
                <a:buSzPct val="100000"/>
                <a:buFont typeface="Arial" pitchFamily="34"/>
                <a:buChar char="•"/>
              </a:lvl7pPr>
              <a:lvl8pPr lvl="7">
                <a:buClr>
                  <a:srgbClr val="000000"/>
                </a:buClr>
                <a:buSzPct val="100000"/>
                <a:buFont typeface="Arial" pitchFamily="34"/>
                <a:buChar char="•"/>
              </a:lvl8pPr>
              <a:lvl9pPr lvl="8">
                <a:buClr>
                  <a:srgbClr val="000000"/>
                </a:buClr>
                <a:buSzPct val="100000"/>
                <a:buFont typeface="Arial" pitchFamily="34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283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GB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ndale Sans UI" pitchFamily="2"/>
                <a:cs typeface="Tahoma" pitchFamily="2"/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64BE61E-EDFC-41B5-807A-E19CC7B32AA6}"/>
                </a:ext>
              </a:extLst>
            </p:cNvPr>
            <p:cNvCxnSpPr/>
            <p:nvPr/>
          </p:nvCxnSpPr>
          <p:spPr>
            <a:xfrm flipH="1">
              <a:off x="1872000" y="3762000"/>
              <a:ext cx="1062000" cy="918000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prstDash val="solid"/>
              <a:headEnd type="oval"/>
              <a:tailEnd type="triangle"/>
            </a:ln>
          </p:spPr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92BDAEC-B06F-44B8-B186-0A37ED99CE3D}"/>
                </a:ext>
              </a:extLst>
            </p:cNvPr>
            <p:cNvCxnSpPr/>
            <p:nvPr/>
          </p:nvCxnSpPr>
          <p:spPr>
            <a:xfrm flipV="1">
              <a:off x="3690000" y="5004000"/>
              <a:ext cx="1062000" cy="162000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prstDash val="solid"/>
              <a:headEnd type="oval"/>
              <a:tailEnd type="triangle"/>
            </a:ln>
          </p:spPr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FC15234-65C0-419B-95E4-C85A65237FB0}"/>
                </a:ext>
              </a:extLst>
            </p:cNvPr>
            <p:cNvSpPr/>
            <p:nvPr/>
          </p:nvSpPr>
          <p:spPr>
            <a:xfrm>
              <a:off x="4752000" y="5004000"/>
              <a:ext cx="756000" cy="3240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lIns="0" tIns="0" rIns="0" bIns="0" anchor="ctr" anchorCtr="1" compatLnSpc="0"/>
            <a:lstStyle>
              <a:defPPr lvl="0">
                <a:buClr>
                  <a:srgbClr val="000000"/>
                </a:buClr>
                <a:buSzPct val="100000"/>
                <a:buFont typeface="Arial" pitchFamily="34"/>
                <a:buNone/>
              </a:defPPr>
              <a:lvl1pPr lvl="0">
                <a:buClr>
                  <a:srgbClr val="000000"/>
                </a:buClr>
                <a:buSzPct val="100000"/>
                <a:buFont typeface="Arial" pitchFamily="34"/>
                <a:buChar char="•"/>
              </a:lvl1pPr>
              <a:lvl2pPr lvl="1">
                <a:buClr>
                  <a:srgbClr val="000000"/>
                </a:buClr>
                <a:buSzPct val="100000"/>
                <a:buFont typeface="Arial" pitchFamily="34"/>
                <a:buChar char="•"/>
              </a:lvl2pPr>
              <a:lvl3pPr lvl="2">
                <a:buClr>
                  <a:srgbClr val="000000"/>
                </a:buClr>
                <a:buSzPct val="100000"/>
                <a:buFont typeface="Arial" pitchFamily="34"/>
                <a:buChar char="•"/>
              </a:lvl3pPr>
              <a:lvl4pPr lvl="3">
                <a:buClr>
                  <a:srgbClr val="000000"/>
                </a:buClr>
                <a:buSzPct val="100000"/>
                <a:buFont typeface="Arial" pitchFamily="34"/>
                <a:buChar char="•"/>
              </a:lvl4pPr>
              <a:lvl5pPr lvl="4">
                <a:buClr>
                  <a:srgbClr val="000000"/>
                </a:buClr>
                <a:buSzPct val="100000"/>
                <a:buFont typeface="Arial" pitchFamily="34"/>
                <a:buChar char="•"/>
              </a:lvl5pPr>
              <a:lvl6pPr lvl="5">
                <a:buClr>
                  <a:srgbClr val="000000"/>
                </a:buClr>
                <a:buSzPct val="100000"/>
                <a:buFont typeface="Arial" pitchFamily="34"/>
                <a:buChar char="•"/>
              </a:lvl6pPr>
              <a:lvl7pPr lvl="6">
                <a:buClr>
                  <a:srgbClr val="000000"/>
                </a:buClr>
                <a:buSzPct val="100000"/>
                <a:buFont typeface="Arial" pitchFamily="34"/>
                <a:buChar char="•"/>
              </a:lvl7pPr>
              <a:lvl8pPr lvl="7">
                <a:buClr>
                  <a:srgbClr val="000000"/>
                </a:buClr>
                <a:buSzPct val="100000"/>
                <a:buFont typeface="Arial" pitchFamily="34"/>
                <a:buChar char="•"/>
              </a:lvl8pPr>
              <a:lvl9pPr lvl="8">
                <a:buClr>
                  <a:srgbClr val="000000"/>
                </a:buClr>
                <a:buSzPct val="100000"/>
                <a:buFont typeface="Arial" pitchFamily="34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283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22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CourierNewPSMT" pitchFamily="50"/>
                  <a:ea typeface="CourierNewPSMT" pitchFamily="50"/>
                  <a:cs typeface="CourierNewPSMT" pitchFamily="50"/>
                </a:rPr>
                <a:t>null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8A2580B-475E-40BD-AE06-D714E3ED4DB9}"/>
                </a:ext>
              </a:extLst>
            </p:cNvPr>
            <p:cNvSpPr txBox="1"/>
            <p:nvPr/>
          </p:nvSpPr>
          <p:spPr>
            <a:xfrm>
              <a:off x="1602000" y="3258720"/>
              <a:ext cx="990000" cy="1019159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0" tIns="0" rIns="0" bIns="0" compatLnSpc="0"/>
            <a:lstStyle>
              <a:defPPr lvl="0">
                <a:buClr>
                  <a:srgbClr val="000000"/>
                </a:buClr>
                <a:buSzPct val="100000"/>
                <a:buFont typeface="Arial" pitchFamily="34"/>
                <a:buNone/>
              </a:defPPr>
              <a:lvl1pPr lvl="0">
                <a:buClr>
                  <a:srgbClr val="000000"/>
                </a:buClr>
                <a:buSzPct val="100000"/>
                <a:buFont typeface="Arial" pitchFamily="34"/>
                <a:buChar char="•"/>
              </a:lvl1pPr>
              <a:lvl2pPr lvl="1">
                <a:buClr>
                  <a:srgbClr val="000000"/>
                </a:buClr>
                <a:buSzPct val="100000"/>
                <a:buFont typeface="Arial" pitchFamily="34"/>
                <a:buChar char="•"/>
              </a:lvl2pPr>
              <a:lvl3pPr lvl="2">
                <a:buClr>
                  <a:srgbClr val="000000"/>
                </a:buClr>
                <a:buSzPct val="100000"/>
                <a:buFont typeface="Arial" pitchFamily="34"/>
                <a:buChar char="•"/>
              </a:lvl3pPr>
              <a:lvl4pPr lvl="3">
                <a:buClr>
                  <a:srgbClr val="000000"/>
                </a:buClr>
                <a:buSzPct val="100000"/>
                <a:buFont typeface="Arial" pitchFamily="34"/>
                <a:buChar char="•"/>
              </a:lvl4pPr>
              <a:lvl5pPr lvl="4">
                <a:buClr>
                  <a:srgbClr val="000000"/>
                </a:buClr>
                <a:buSzPct val="100000"/>
                <a:buFont typeface="Arial" pitchFamily="34"/>
                <a:buChar char="•"/>
              </a:lvl5pPr>
              <a:lvl6pPr lvl="5">
                <a:buClr>
                  <a:srgbClr val="000000"/>
                </a:buClr>
                <a:buSzPct val="100000"/>
                <a:buFont typeface="Arial" pitchFamily="34"/>
                <a:buChar char="•"/>
              </a:lvl6pPr>
              <a:lvl7pPr lvl="6">
                <a:buClr>
                  <a:srgbClr val="000000"/>
                </a:buClr>
                <a:buSzPct val="100000"/>
                <a:buFont typeface="Arial" pitchFamily="34"/>
                <a:buChar char="•"/>
              </a:lvl7pPr>
              <a:lvl8pPr lvl="7">
                <a:buClr>
                  <a:srgbClr val="000000"/>
                </a:buClr>
                <a:buSzPct val="100000"/>
                <a:buFont typeface="Arial" pitchFamily="34"/>
                <a:buChar char="•"/>
              </a:lvl8pPr>
              <a:lvl9pPr lvl="8">
                <a:buClr>
                  <a:srgbClr val="000000"/>
                </a:buClr>
                <a:buSzPct val="100000"/>
                <a:buFont typeface="Arial" pitchFamily="34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283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22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34"/>
                  <a:ea typeface="ArialMS" pitchFamily="34"/>
                  <a:cs typeface="ArialMS" pitchFamily="34"/>
                </a:rPr>
                <a:t>DLList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283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22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Courier New" pitchFamily="49"/>
                  <a:ea typeface="ArialMS" pitchFamily="34"/>
                  <a:cs typeface="ArialMS" pitchFamily="34"/>
                </a:rPr>
                <a:t>head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283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22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Courier New" pitchFamily="49"/>
                  <a:ea typeface="ArialMS" pitchFamily="34"/>
                  <a:cs typeface="ArialMS" pitchFamily="34"/>
                </a:rPr>
                <a:t>tail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537AA18-BA1B-4B5D-A598-65291B4CA687}"/>
                </a:ext>
              </a:extLst>
            </p:cNvPr>
            <p:cNvSpPr/>
            <p:nvPr/>
          </p:nvSpPr>
          <p:spPr>
            <a:xfrm>
              <a:off x="2556000" y="3924000"/>
              <a:ext cx="756000" cy="3240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lIns="0" tIns="0" rIns="0" bIns="0" anchor="ctr" anchorCtr="1" compatLnSpc="0"/>
            <a:lstStyle>
              <a:defPPr lvl="0">
                <a:buClr>
                  <a:srgbClr val="000000"/>
                </a:buClr>
                <a:buSzPct val="100000"/>
                <a:buFont typeface="Arial" pitchFamily="34"/>
                <a:buNone/>
              </a:defPPr>
              <a:lvl1pPr lvl="0">
                <a:buClr>
                  <a:srgbClr val="000000"/>
                </a:buClr>
                <a:buSzPct val="100000"/>
                <a:buFont typeface="Arial" pitchFamily="34"/>
                <a:buChar char="•"/>
              </a:lvl1pPr>
              <a:lvl2pPr lvl="1">
                <a:buClr>
                  <a:srgbClr val="000000"/>
                </a:buClr>
                <a:buSzPct val="100000"/>
                <a:buFont typeface="Arial" pitchFamily="34"/>
                <a:buChar char="•"/>
              </a:lvl2pPr>
              <a:lvl3pPr lvl="2">
                <a:buClr>
                  <a:srgbClr val="000000"/>
                </a:buClr>
                <a:buSzPct val="100000"/>
                <a:buFont typeface="Arial" pitchFamily="34"/>
                <a:buChar char="•"/>
              </a:lvl3pPr>
              <a:lvl4pPr lvl="3">
                <a:buClr>
                  <a:srgbClr val="000000"/>
                </a:buClr>
                <a:buSzPct val="100000"/>
                <a:buFont typeface="Arial" pitchFamily="34"/>
                <a:buChar char="•"/>
              </a:lvl4pPr>
              <a:lvl5pPr lvl="4">
                <a:buClr>
                  <a:srgbClr val="000000"/>
                </a:buClr>
                <a:buSzPct val="100000"/>
                <a:buFont typeface="Arial" pitchFamily="34"/>
                <a:buChar char="•"/>
              </a:lvl5pPr>
              <a:lvl6pPr lvl="5">
                <a:buClr>
                  <a:srgbClr val="000000"/>
                </a:buClr>
                <a:buSzPct val="100000"/>
                <a:buFont typeface="Arial" pitchFamily="34"/>
                <a:buChar char="•"/>
              </a:lvl6pPr>
              <a:lvl7pPr lvl="6">
                <a:buClr>
                  <a:srgbClr val="000000"/>
                </a:buClr>
                <a:buSzPct val="100000"/>
                <a:buFont typeface="Arial" pitchFamily="34"/>
                <a:buChar char="•"/>
              </a:lvl7pPr>
              <a:lvl8pPr lvl="7">
                <a:buClr>
                  <a:srgbClr val="000000"/>
                </a:buClr>
                <a:buSzPct val="100000"/>
                <a:buFont typeface="Arial" pitchFamily="34"/>
                <a:buChar char="•"/>
              </a:lvl8pPr>
              <a:lvl9pPr lvl="8">
                <a:buClr>
                  <a:srgbClr val="000000"/>
                </a:buClr>
                <a:buSzPct val="100000"/>
                <a:buFont typeface="Arial" pitchFamily="34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283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GB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ndale Sans UI" pitchFamily="2"/>
                <a:cs typeface="Tahoma" pitchFamily="2"/>
              </a:endParaRP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9405071-FF5E-4B9B-8640-38EA646A80BB}"/>
                </a:ext>
              </a:extLst>
            </p:cNvPr>
            <p:cNvCxnSpPr/>
            <p:nvPr/>
          </p:nvCxnSpPr>
          <p:spPr>
            <a:xfrm>
              <a:off x="2934000" y="4086000"/>
              <a:ext cx="1818000" cy="594000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prstDash val="solid"/>
              <a:headEnd type="oval"/>
              <a:tailEnd type="triangle"/>
            </a:ln>
          </p:spPr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C5F6CEB-2914-4ED1-9AA5-911FDBD86AF3}"/>
                </a:ext>
              </a:extLst>
            </p:cNvPr>
            <p:cNvSpPr/>
            <p:nvPr/>
          </p:nvSpPr>
          <p:spPr>
            <a:xfrm>
              <a:off x="1872000" y="5328000"/>
              <a:ext cx="756000" cy="3240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lIns="0" tIns="0" rIns="0" bIns="0" anchor="ctr" anchorCtr="1" compatLnSpc="0"/>
            <a:lstStyle>
              <a:defPPr lvl="0">
                <a:buClr>
                  <a:srgbClr val="000000"/>
                </a:buClr>
                <a:buSzPct val="100000"/>
                <a:buFont typeface="Arial" pitchFamily="34"/>
                <a:buNone/>
              </a:defPPr>
              <a:lvl1pPr lvl="0">
                <a:buClr>
                  <a:srgbClr val="000000"/>
                </a:buClr>
                <a:buSzPct val="100000"/>
                <a:buFont typeface="Arial" pitchFamily="34"/>
                <a:buChar char="•"/>
              </a:lvl1pPr>
              <a:lvl2pPr lvl="1">
                <a:buClr>
                  <a:srgbClr val="000000"/>
                </a:buClr>
                <a:buSzPct val="100000"/>
                <a:buFont typeface="Arial" pitchFamily="34"/>
                <a:buChar char="•"/>
              </a:lvl2pPr>
              <a:lvl3pPr lvl="2">
                <a:buClr>
                  <a:srgbClr val="000000"/>
                </a:buClr>
                <a:buSzPct val="100000"/>
                <a:buFont typeface="Arial" pitchFamily="34"/>
                <a:buChar char="•"/>
              </a:lvl3pPr>
              <a:lvl4pPr lvl="3">
                <a:buClr>
                  <a:srgbClr val="000000"/>
                </a:buClr>
                <a:buSzPct val="100000"/>
                <a:buFont typeface="Arial" pitchFamily="34"/>
                <a:buChar char="•"/>
              </a:lvl4pPr>
              <a:lvl5pPr lvl="4">
                <a:buClr>
                  <a:srgbClr val="000000"/>
                </a:buClr>
                <a:buSzPct val="100000"/>
                <a:buFont typeface="Arial" pitchFamily="34"/>
                <a:buChar char="•"/>
              </a:lvl5pPr>
              <a:lvl6pPr lvl="5">
                <a:buClr>
                  <a:srgbClr val="000000"/>
                </a:buClr>
                <a:buSzPct val="100000"/>
                <a:buFont typeface="Arial" pitchFamily="34"/>
                <a:buChar char="•"/>
              </a:lvl6pPr>
              <a:lvl7pPr lvl="6">
                <a:buClr>
                  <a:srgbClr val="000000"/>
                </a:buClr>
                <a:buSzPct val="100000"/>
                <a:buFont typeface="Arial" pitchFamily="34"/>
                <a:buChar char="•"/>
              </a:lvl7pPr>
              <a:lvl8pPr lvl="7">
                <a:buClr>
                  <a:srgbClr val="000000"/>
                </a:buClr>
                <a:buSzPct val="100000"/>
                <a:buFont typeface="Arial" pitchFamily="34"/>
                <a:buChar char="•"/>
              </a:lvl8pPr>
              <a:lvl9pPr lvl="8">
                <a:buClr>
                  <a:srgbClr val="000000"/>
                </a:buClr>
                <a:buSzPct val="100000"/>
                <a:buFont typeface="Arial" pitchFamily="34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283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22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CourierNewPSMT" pitchFamily="50"/>
                  <a:ea typeface="CourierNewPSMT" pitchFamily="50"/>
                  <a:cs typeface="CourierNewPSMT" pitchFamily="50"/>
                </a:rPr>
                <a:t>null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275E21D-C3C9-4127-BDBF-C43691F75438}"/>
                </a:ext>
              </a:extLst>
            </p:cNvPr>
            <p:cNvSpPr/>
            <p:nvPr/>
          </p:nvSpPr>
          <p:spPr>
            <a:xfrm>
              <a:off x="3311999" y="5328000"/>
              <a:ext cx="756000" cy="3240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lIns="0" tIns="0" rIns="0" bIns="0" anchor="ctr" anchorCtr="1" compatLnSpc="0"/>
            <a:lstStyle>
              <a:defPPr lvl="0">
                <a:buClr>
                  <a:srgbClr val="000000"/>
                </a:buClr>
                <a:buSzPct val="100000"/>
                <a:buFont typeface="Arial" pitchFamily="34"/>
                <a:buNone/>
              </a:defPPr>
              <a:lvl1pPr lvl="0">
                <a:buClr>
                  <a:srgbClr val="000000"/>
                </a:buClr>
                <a:buSzPct val="100000"/>
                <a:buFont typeface="Arial" pitchFamily="34"/>
                <a:buChar char="•"/>
              </a:lvl1pPr>
              <a:lvl2pPr lvl="1">
                <a:buClr>
                  <a:srgbClr val="000000"/>
                </a:buClr>
                <a:buSzPct val="100000"/>
                <a:buFont typeface="Arial" pitchFamily="34"/>
                <a:buChar char="•"/>
              </a:lvl2pPr>
              <a:lvl3pPr lvl="2">
                <a:buClr>
                  <a:srgbClr val="000000"/>
                </a:buClr>
                <a:buSzPct val="100000"/>
                <a:buFont typeface="Arial" pitchFamily="34"/>
                <a:buChar char="•"/>
              </a:lvl3pPr>
              <a:lvl4pPr lvl="3">
                <a:buClr>
                  <a:srgbClr val="000000"/>
                </a:buClr>
                <a:buSzPct val="100000"/>
                <a:buFont typeface="Arial" pitchFamily="34"/>
                <a:buChar char="•"/>
              </a:lvl4pPr>
              <a:lvl5pPr lvl="4">
                <a:buClr>
                  <a:srgbClr val="000000"/>
                </a:buClr>
                <a:buSzPct val="100000"/>
                <a:buFont typeface="Arial" pitchFamily="34"/>
                <a:buChar char="•"/>
              </a:lvl5pPr>
              <a:lvl6pPr lvl="5">
                <a:buClr>
                  <a:srgbClr val="000000"/>
                </a:buClr>
                <a:buSzPct val="100000"/>
                <a:buFont typeface="Arial" pitchFamily="34"/>
                <a:buChar char="•"/>
              </a:lvl6pPr>
              <a:lvl7pPr lvl="6">
                <a:buClr>
                  <a:srgbClr val="000000"/>
                </a:buClr>
                <a:buSzPct val="100000"/>
                <a:buFont typeface="Arial" pitchFamily="34"/>
                <a:buChar char="•"/>
              </a:lvl7pPr>
              <a:lvl8pPr lvl="7">
                <a:buClr>
                  <a:srgbClr val="000000"/>
                </a:buClr>
                <a:buSzPct val="100000"/>
                <a:buFont typeface="Arial" pitchFamily="34"/>
                <a:buChar char="•"/>
              </a:lvl8pPr>
              <a:lvl9pPr lvl="8">
                <a:buClr>
                  <a:srgbClr val="000000"/>
                </a:buClr>
                <a:buSzPct val="100000"/>
                <a:buFont typeface="Arial" pitchFamily="34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283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GB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ndale Sans UI" pitchFamily="2"/>
                <a:cs typeface="Tahoma" pitchFamily="2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405E0AE-E81D-4712-8935-7ADCCAAAA1A9}"/>
                </a:ext>
              </a:extLst>
            </p:cNvPr>
            <p:cNvSpPr/>
            <p:nvPr/>
          </p:nvSpPr>
          <p:spPr>
            <a:xfrm>
              <a:off x="4752000" y="5328000"/>
              <a:ext cx="756000" cy="3240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lIns="0" tIns="0" rIns="0" bIns="0" anchor="ctr" anchorCtr="1" compatLnSpc="0"/>
            <a:lstStyle>
              <a:defPPr lvl="0">
                <a:buClr>
                  <a:srgbClr val="000000"/>
                </a:buClr>
                <a:buSzPct val="100000"/>
                <a:buFont typeface="Arial" pitchFamily="34"/>
                <a:buNone/>
              </a:defPPr>
              <a:lvl1pPr lvl="0">
                <a:buClr>
                  <a:srgbClr val="000000"/>
                </a:buClr>
                <a:buSzPct val="100000"/>
                <a:buFont typeface="Arial" pitchFamily="34"/>
                <a:buChar char="•"/>
              </a:lvl1pPr>
              <a:lvl2pPr lvl="1">
                <a:buClr>
                  <a:srgbClr val="000000"/>
                </a:buClr>
                <a:buSzPct val="100000"/>
                <a:buFont typeface="Arial" pitchFamily="34"/>
                <a:buChar char="•"/>
              </a:lvl2pPr>
              <a:lvl3pPr lvl="2">
                <a:buClr>
                  <a:srgbClr val="000000"/>
                </a:buClr>
                <a:buSzPct val="100000"/>
                <a:buFont typeface="Arial" pitchFamily="34"/>
                <a:buChar char="•"/>
              </a:lvl3pPr>
              <a:lvl4pPr lvl="3">
                <a:buClr>
                  <a:srgbClr val="000000"/>
                </a:buClr>
                <a:buSzPct val="100000"/>
                <a:buFont typeface="Arial" pitchFamily="34"/>
                <a:buChar char="•"/>
              </a:lvl4pPr>
              <a:lvl5pPr lvl="4">
                <a:buClr>
                  <a:srgbClr val="000000"/>
                </a:buClr>
                <a:buSzPct val="100000"/>
                <a:buFont typeface="Arial" pitchFamily="34"/>
                <a:buChar char="•"/>
              </a:lvl5pPr>
              <a:lvl6pPr lvl="5">
                <a:buClr>
                  <a:srgbClr val="000000"/>
                </a:buClr>
                <a:buSzPct val="100000"/>
                <a:buFont typeface="Arial" pitchFamily="34"/>
                <a:buChar char="•"/>
              </a:lvl6pPr>
              <a:lvl7pPr lvl="6">
                <a:buClr>
                  <a:srgbClr val="000000"/>
                </a:buClr>
                <a:buSzPct val="100000"/>
                <a:buFont typeface="Arial" pitchFamily="34"/>
                <a:buChar char="•"/>
              </a:lvl7pPr>
              <a:lvl8pPr lvl="7">
                <a:buClr>
                  <a:srgbClr val="000000"/>
                </a:buClr>
                <a:buSzPct val="100000"/>
                <a:buFont typeface="Arial" pitchFamily="34"/>
                <a:buChar char="•"/>
              </a:lvl8pPr>
              <a:lvl9pPr lvl="8">
                <a:buClr>
                  <a:srgbClr val="000000"/>
                </a:buClr>
                <a:buSzPct val="100000"/>
                <a:buFont typeface="Arial" pitchFamily="34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283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GB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ndale Sans UI" pitchFamily="2"/>
                <a:cs typeface="Tahoma" pitchFamily="2"/>
              </a:endParaRP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D0079527-23B3-435B-AB1B-55C7548AF929}"/>
                </a:ext>
              </a:extLst>
            </p:cNvPr>
            <p:cNvCxnSpPr>
              <a:endCxn id="6" idx="3"/>
            </p:cNvCxnSpPr>
            <p:nvPr/>
          </p:nvCxnSpPr>
          <p:spPr>
            <a:xfrm flipH="1" flipV="1">
              <a:off x="2628000" y="5166000"/>
              <a:ext cx="1062000" cy="324000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prstDash val="solid"/>
              <a:headEnd type="oval"/>
              <a:tailEnd type="triangle"/>
            </a:ln>
          </p:spPr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8DAB19C7-407A-4250-B03D-D7D0A551DAC5}"/>
                </a:ext>
              </a:extLst>
            </p:cNvPr>
            <p:cNvCxnSpPr>
              <a:endCxn id="9" idx="3"/>
            </p:cNvCxnSpPr>
            <p:nvPr/>
          </p:nvCxnSpPr>
          <p:spPr>
            <a:xfrm flipH="1" flipV="1">
              <a:off x="4067999" y="5166000"/>
              <a:ext cx="1062001" cy="324000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prstDash val="solid"/>
              <a:headEnd type="oval"/>
              <a:tailEnd type="triangle"/>
            </a:ln>
          </p:spPr>
        </p:cxnSp>
      </p:grpSp>
    </p:spTree>
    <p:extLst>
      <p:ext uri="{BB962C8B-B14F-4D97-AF65-F5344CB8AC3E}">
        <p14:creationId xmlns:p14="http://schemas.microsoft.com/office/powerpoint/2010/main" val="12395887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221" y="735552"/>
            <a:ext cx="8423206" cy="648072"/>
          </a:xfrm>
        </p:spPr>
        <p:txBody>
          <a:bodyPr/>
          <a:lstStyle/>
          <a:p>
            <a:r>
              <a:rPr lang="en-GB" dirty="0"/>
              <a:t>A node in a doubly linked list </a:t>
            </a:r>
            <a:endParaRPr lang="en-GB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88" y="1383625"/>
            <a:ext cx="8424862" cy="3294362"/>
          </a:xfrm>
        </p:spPr>
        <p:txBody>
          <a:bodyPr/>
          <a:lstStyle/>
          <a:p>
            <a:pPr marL="0" lvl="0" indent="0">
              <a:buNone/>
              <a:tabLst>
                <a:tab pos="109444" algn="l"/>
                <a:tab pos="558716" algn="l"/>
                <a:tab pos="1007997" algn="l"/>
                <a:tab pos="1457279" algn="l"/>
                <a:tab pos="1906560" algn="l"/>
                <a:tab pos="2355841" algn="l"/>
                <a:tab pos="2804757" algn="l"/>
                <a:tab pos="3254038" algn="l"/>
                <a:tab pos="3703320" algn="l"/>
                <a:tab pos="4152601" algn="l"/>
                <a:tab pos="4601882" algn="l"/>
                <a:tab pos="5051163" algn="l"/>
                <a:tab pos="5500436" algn="l"/>
                <a:tab pos="5949717" algn="l"/>
                <a:tab pos="6398998" algn="l"/>
                <a:tab pos="6848279" algn="l"/>
                <a:tab pos="7297561" algn="l"/>
                <a:tab pos="7746842" algn="l"/>
                <a:tab pos="8196123" algn="l"/>
                <a:tab pos="8645395" algn="l"/>
              </a:tabLst>
            </a:pPr>
            <a:r>
              <a:rPr lang="en-GB" sz="1800" dirty="0">
                <a:latin typeface="Courier"/>
              </a:rPr>
              <a:t>public class </a:t>
            </a:r>
            <a:r>
              <a:rPr lang="en-GB" sz="1800" dirty="0" err="1">
                <a:latin typeface="Courier"/>
              </a:rPr>
              <a:t>DLLNode</a:t>
            </a:r>
            <a:r>
              <a:rPr lang="en-GB" sz="1800" dirty="0">
                <a:latin typeface="Courier"/>
              </a:rPr>
              <a:t> {</a:t>
            </a:r>
          </a:p>
          <a:p>
            <a:pPr marL="0" lvl="0" indent="0">
              <a:buNone/>
              <a:tabLst>
                <a:tab pos="109444" algn="l"/>
                <a:tab pos="558716" algn="l"/>
                <a:tab pos="1007997" algn="l"/>
                <a:tab pos="1457279" algn="l"/>
                <a:tab pos="1906560" algn="l"/>
                <a:tab pos="2355841" algn="l"/>
                <a:tab pos="2804757" algn="l"/>
                <a:tab pos="3254038" algn="l"/>
                <a:tab pos="3703320" algn="l"/>
                <a:tab pos="4152601" algn="l"/>
                <a:tab pos="4601882" algn="l"/>
                <a:tab pos="5051163" algn="l"/>
                <a:tab pos="5500436" algn="l"/>
                <a:tab pos="5949717" algn="l"/>
                <a:tab pos="6398998" algn="l"/>
                <a:tab pos="6848279" algn="l"/>
                <a:tab pos="7297561" algn="l"/>
                <a:tab pos="7746842" algn="l"/>
                <a:tab pos="8196123" algn="l"/>
                <a:tab pos="8645395" algn="l"/>
              </a:tabLst>
            </a:pPr>
            <a:endParaRPr lang="en-GB" sz="1400" dirty="0">
              <a:latin typeface="Courier"/>
            </a:endParaRPr>
          </a:p>
          <a:p>
            <a:pPr marL="0" lvl="0" indent="0">
              <a:buNone/>
              <a:tabLst>
                <a:tab pos="109444" algn="l"/>
                <a:tab pos="558716" algn="l"/>
                <a:tab pos="1007997" algn="l"/>
                <a:tab pos="1457279" algn="l"/>
                <a:tab pos="1906560" algn="l"/>
                <a:tab pos="2355841" algn="l"/>
                <a:tab pos="2804757" algn="l"/>
                <a:tab pos="3254038" algn="l"/>
                <a:tab pos="3703320" algn="l"/>
                <a:tab pos="4152601" algn="l"/>
                <a:tab pos="4601882" algn="l"/>
                <a:tab pos="5051163" algn="l"/>
                <a:tab pos="5500436" algn="l"/>
                <a:tab pos="5949717" algn="l"/>
                <a:tab pos="6398998" algn="l"/>
                <a:tab pos="6848279" algn="l"/>
                <a:tab pos="7297561" algn="l"/>
                <a:tab pos="7746842" algn="l"/>
                <a:tab pos="8196123" algn="l"/>
                <a:tab pos="8645395" algn="l"/>
              </a:tabLst>
            </a:pPr>
            <a:r>
              <a:rPr lang="en-GB" sz="1800" dirty="0">
                <a:latin typeface="Courier"/>
              </a:rPr>
              <a:t>		public </a:t>
            </a:r>
            <a:r>
              <a:rPr lang="en-GB" sz="1800" dirty="0" err="1">
                <a:latin typeface="Courier"/>
              </a:rPr>
              <a:t>int</a:t>
            </a:r>
            <a:r>
              <a:rPr lang="en-GB" sz="1800" dirty="0">
                <a:latin typeface="Courier"/>
              </a:rPr>
              <a:t> info;</a:t>
            </a:r>
          </a:p>
          <a:p>
            <a:pPr marL="0" lvl="0" indent="0">
              <a:buNone/>
              <a:tabLst>
                <a:tab pos="109444" algn="l"/>
                <a:tab pos="558716" algn="l"/>
                <a:tab pos="1007997" algn="l"/>
                <a:tab pos="1457279" algn="l"/>
                <a:tab pos="1906560" algn="l"/>
                <a:tab pos="2355841" algn="l"/>
                <a:tab pos="2804757" algn="l"/>
                <a:tab pos="3254038" algn="l"/>
                <a:tab pos="3703320" algn="l"/>
                <a:tab pos="4152601" algn="l"/>
                <a:tab pos="4601882" algn="l"/>
                <a:tab pos="5051163" algn="l"/>
                <a:tab pos="5500436" algn="l"/>
                <a:tab pos="5949717" algn="l"/>
                <a:tab pos="6398998" algn="l"/>
                <a:tab pos="6848279" algn="l"/>
                <a:tab pos="7297561" algn="l"/>
                <a:tab pos="7746842" algn="l"/>
                <a:tab pos="8196123" algn="l"/>
                <a:tab pos="8645395" algn="l"/>
              </a:tabLst>
            </a:pPr>
            <a:r>
              <a:rPr lang="en-GB" sz="1800" dirty="0">
                <a:latin typeface="Courier"/>
              </a:rPr>
              <a:t>		public </a:t>
            </a:r>
            <a:r>
              <a:rPr lang="en-GB" sz="1800" dirty="0" err="1">
                <a:latin typeface="Courier"/>
              </a:rPr>
              <a:t>DLLNode</a:t>
            </a:r>
            <a:r>
              <a:rPr lang="en-GB" sz="1800" dirty="0">
                <a:latin typeface="Courier"/>
              </a:rPr>
              <a:t> next, </a:t>
            </a:r>
            <a:r>
              <a:rPr lang="en-GB" sz="1800" dirty="0" err="1">
                <a:latin typeface="Courier"/>
              </a:rPr>
              <a:t>prev</a:t>
            </a:r>
            <a:r>
              <a:rPr lang="en-GB" sz="1800" dirty="0">
                <a:latin typeface="Courier"/>
              </a:rPr>
              <a:t>;</a:t>
            </a:r>
          </a:p>
          <a:p>
            <a:pPr marL="0" lvl="0" indent="0">
              <a:buNone/>
              <a:tabLst>
                <a:tab pos="109444" algn="l"/>
                <a:tab pos="558716" algn="l"/>
                <a:tab pos="1007997" algn="l"/>
                <a:tab pos="1457279" algn="l"/>
                <a:tab pos="1906560" algn="l"/>
                <a:tab pos="2355841" algn="l"/>
                <a:tab pos="2804757" algn="l"/>
                <a:tab pos="3254038" algn="l"/>
                <a:tab pos="3703320" algn="l"/>
                <a:tab pos="4152601" algn="l"/>
                <a:tab pos="4601882" algn="l"/>
                <a:tab pos="5051163" algn="l"/>
                <a:tab pos="5500436" algn="l"/>
                <a:tab pos="5949717" algn="l"/>
                <a:tab pos="6398998" algn="l"/>
                <a:tab pos="6848279" algn="l"/>
                <a:tab pos="7297561" algn="l"/>
                <a:tab pos="7746842" algn="l"/>
                <a:tab pos="8196123" algn="l"/>
                <a:tab pos="8645395" algn="l"/>
              </a:tabLst>
            </a:pPr>
            <a:endParaRPr lang="en-GB" sz="1400" dirty="0">
              <a:latin typeface="Courier"/>
            </a:endParaRPr>
          </a:p>
          <a:p>
            <a:pPr marL="0" lvl="0" indent="0">
              <a:buNone/>
              <a:tabLst>
                <a:tab pos="109444" algn="l"/>
                <a:tab pos="558716" algn="l"/>
                <a:tab pos="1007997" algn="l"/>
                <a:tab pos="1457279" algn="l"/>
                <a:tab pos="1906560" algn="l"/>
                <a:tab pos="2355841" algn="l"/>
                <a:tab pos="2804757" algn="l"/>
                <a:tab pos="3254038" algn="l"/>
                <a:tab pos="3703320" algn="l"/>
                <a:tab pos="4152601" algn="l"/>
                <a:tab pos="4601882" algn="l"/>
                <a:tab pos="5051163" algn="l"/>
                <a:tab pos="5500436" algn="l"/>
                <a:tab pos="5949717" algn="l"/>
                <a:tab pos="6398998" algn="l"/>
                <a:tab pos="6848279" algn="l"/>
                <a:tab pos="7297561" algn="l"/>
                <a:tab pos="7746842" algn="l"/>
                <a:tab pos="8196123" algn="l"/>
                <a:tab pos="8645395" algn="l"/>
              </a:tabLst>
            </a:pPr>
            <a:r>
              <a:rPr lang="en-GB" sz="1800" dirty="0">
                <a:latin typeface="Courier"/>
              </a:rPr>
              <a:t>		public </a:t>
            </a:r>
            <a:r>
              <a:rPr lang="en-GB" sz="1800" dirty="0" err="1">
                <a:latin typeface="Courier"/>
              </a:rPr>
              <a:t>DLLNode</a:t>
            </a:r>
            <a:r>
              <a:rPr lang="en-GB" sz="1800" dirty="0">
                <a:latin typeface="Courier"/>
              </a:rPr>
              <a:t>(</a:t>
            </a:r>
            <a:r>
              <a:rPr lang="en-GB" sz="1800" dirty="0" err="1">
                <a:latin typeface="Courier"/>
              </a:rPr>
              <a:t>int</a:t>
            </a:r>
            <a:r>
              <a:rPr lang="en-GB" sz="1800" dirty="0">
                <a:latin typeface="Courier"/>
              </a:rPr>
              <a:t> </a:t>
            </a:r>
            <a:r>
              <a:rPr lang="en-GB" sz="1800" dirty="0" err="1">
                <a:latin typeface="Courier"/>
              </a:rPr>
              <a:t>i</a:t>
            </a:r>
            <a:r>
              <a:rPr lang="en-GB" sz="1800" dirty="0">
                <a:latin typeface="Courier"/>
              </a:rPr>
              <a:t>, </a:t>
            </a:r>
            <a:r>
              <a:rPr lang="en-GB" sz="1800" dirty="0" err="1">
                <a:latin typeface="Courier"/>
              </a:rPr>
              <a:t>DLLNode</a:t>
            </a:r>
            <a:r>
              <a:rPr lang="en-GB" sz="1800" dirty="0">
                <a:latin typeface="Courier"/>
              </a:rPr>
              <a:t> n, </a:t>
            </a:r>
            <a:r>
              <a:rPr lang="en-GB" sz="1800" dirty="0" err="1">
                <a:latin typeface="Courier"/>
              </a:rPr>
              <a:t>DLLNode</a:t>
            </a:r>
            <a:r>
              <a:rPr lang="en-GB" sz="1800" dirty="0">
                <a:latin typeface="Courier"/>
              </a:rPr>
              <a:t> p) {</a:t>
            </a:r>
          </a:p>
          <a:p>
            <a:pPr marL="0" lvl="0" indent="0">
              <a:buNone/>
              <a:tabLst>
                <a:tab pos="109444" algn="l"/>
                <a:tab pos="558716" algn="l"/>
                <a:tab pos="1007997" algn="l"/>
                <a:tab pos="1457279" algn="l"/>
                <a:tab pos="1906560" algn="l"/>
                <a:tab pos="2355841" algn="l"/>
                <a:tab pos="2804757" algn="l"/>
                <a:tab pos="3254038" algn="l"/>
                <a:tab pos="3703320" algn="l"/>
                <a:tab pos="4152601" algn="l"/>
                <a:tab pos="4601882" algn="l"/>
                <a:tab pos="5051163" algn="l"/>
                <a:tab pos="5500436" algn="l"/>
                <a:tab pos="5949717" algn="l"/>
                <a:tab pos="6398998" algn="l"/>
                <a:tab pos="6848279" algn="l"/>
                <a:tab pos="7297561" algn="l"/>
                <a:tab pos="7746842" algn="l"/>
                <a:tab pos="8196123" algn="l"/>
                <a:tab pos="8645395" algn="l"/>
              </a:tabLst>
            </a:pPr>
            <a:r>
              <a:rPr lang="en-GB" sz="1800" dirty="0">
                <a:latin typeface="Courier"/>
              </a:rPr>
              <a:t>			info = </a:t>
            </a:r>
            <a:r>
              <a:rPr lang="en-GB" sz="1800" dirty="0" err="1">
                <a:latin typeface="Courier"/>
              </a:rPr>
              <a:t>i</a:t>
            </a:r>
            <a:r>
              <a:rPr lang="en-GB" sz="1800" dirty="0">
                <a:latin typeface="Courier"/>
              </a:rPr>
              <a:t>; next = n; </a:t>
            </a:r>
            <a:r>
              <a:rPr lang="en-GB" sz="1800" dirty="0" err="1">
                <a:latin typeface="Courier"/>
              </a:rPr>
              <a:t>prev</a:t>
            </a:r>
            <a:r>
              <a:rPr lang="en-GB" sz="1800" dirty="0">
                <a:latin typeface="Courier"/>
              </a:rPr>
              <a:t> = p;</a:t>
            </a:r>
          </a:p>
          <a:p>
            <a:pPr marL="0" lvl="0" indent="0">
              <a:buNone/>
              <a:tabLst>
                <a:tab pos="109444" algn="l"/>
                <a:tab pos="558716" algn="l"/>
                <a:tab pos="1007997" algn="l"/>
                <a:tab pos="1457279" algn="l"/>
                <a:tab pos="1906560" algn="l"/>
                <a:tab pos="2355841" algn="l"/>
                <a:tab pos="2804757" algn="l"/>
                <a:tab pos="3254038" algn="l"/>
                <a:tab pos="3703320" algn="l"/>
                <a:tab pos="4152601" algn="l"/>
                <a:tab pos="4601882" algn="l"/>
                <a:tab pos="5051163" algn="l"/>
                <a:tab pos="5500436" algn="l"/>
                <a:tab pos="5949717" algn="l"/>
                <a:tab pos="6398998" algn="l"/>
                <a:tab pos="6848279" algn="l"/>
                <a:tab pos="7297561" algn="l"/>
                <a:tab pos="7746842" algn="l"/>
                <a:tab pos="8196123" algn="l"/>
                <a:tab pos="8645395" algn="l"/>
              </a:tabLst>
            </a:pPr>
            <a:r>
              <a:rPr lang="en-GB" sz="1800" dirty="0">
                <a:latin typeface="Courier"/>
              </a:rPr>
              <a:t>		}</a:t>
            </a:r>
          </a:p>
          <a:p>
            <a:pPr marL="0" lvl="0" indent="0">
              <a:buNone/>
              <a:tabLst>
                <a:tab pos="109444" algn="l"/>
                <a:tab pos="558716" algn="l"/>
                <a:tab pos="1007997" algn="l"/>
                <a:tab pos="1457279" algn="l"/>
                <a:tab pos="1906560" algn="l"/>
                <a:tab pos="2355841" algn="l"/>
                <a:tab pos="2804757" algn="l"/>
                <a:tab pos="3254038" algn="l"/>
                <a:tab pos="3703320" algn="l"/>
                <a:tab pos="4152601" algn="l"/>
                <a:tab pos="4601882" algn="l"/>
                <a:tab pos="5051163" algn="l"/>
                <a:tab pos="5500436" algn="l"/>
                <a:tab pos="5949717" algn="l"/>
                <a:tab pos="6398998" algn="l"/>
                <a:tab pos="6848279" algn="l"/>
                <a:tab pos="7297561" algn="l"/>
                <a:tab pos="7746842" algn="l"/>
                <a:tab pos="8196123" algn="l"/>
                <a:tab pos="8645395" algn="l"/>
              </a:tabLst>
            </a:pPr>
            <a:endParaRPr lang="en-GB" sz="1400" dirty="0">
              <a:latin typeface="Courier"/>
            </a:endParaRPr>
          </a:p>
          <a:p>
            <a:pPr marL="0" lvl="0" indent="0">
              <a:buNone/>
              <a:tabLst>
                <a:tab pos="109444" algn="l"/>
                <a:tab pos="558716" algn="l"/>
                <a:tab pos="1007997" algn="l"/>
                <a:tab pos="1457279" algn="l"/>
                <a:tab pos="1906560" algn="l"/>
                <a:tab pos="2355841" algn="l"/>
                <a:tab pos="2804757" algn="l"/>
                <a:tab pos="3254038" algn="l"/>
                <a:tab pos="3703320" algn="l"/>
                <a:tab pos="4152601" algn="l"/>
                <a:tab pos="4601882" algn="l"/>
                <a:tab pos="5051163" algn="l"/>
                <a:tab pos="5500436" algn="l"/>
                <a:tab pos="5949717" algn="l"/>
                <a:tab pos="6398998" algn="l"/>
                <a:tab pos="6848279" algn="l"/>
                <a:tab pos="7297561" algn="l"/>
                <a:tab pos="7746842" algn="l"/>
                <a:tab pos="8196123" algn="l"/>
                <a:tab pos="8645395" algn="l"/>
              </a:tabLst>
            </a:pPr>
            <a:r>
              <a:rPr lang="en-GB" sz="1800" dirty="0">
                <a:latin typeface="Courier"/>
              </a:rPr>
              <a:t>		public </a:t>
            </a:r>
            <a:r>
              <a:rPr lang="en-GB" sz="1800" dirty="0" err="1">
                <a:latin typeface="Courier"/>
              </a:rPr>
              <a:t>DLLNode</a:t>
            </a:r>
            <a:r>
              <a:rPr lang="en-GB" sz="1800" dirty="0">
                <a:latin typeface="Courier"/>
              </a:rPr>
              <a:t>(</a:t>
            </a:r>
            <a:r>
              <a:rPr lang="en-GB" sz="1800" dirty="0" err="1">
                <a:latin typeface="Courier"/>
              </a:rPr>
              <a:t>int</a:t>
            </a:r>
            <a:r>
              <a:rPr lang="en-GB" sz="1800" dirty="0">
                <a:latin typeface="Courier"/>
              </a:rPr>
              <a:t> </a:t>
            </a:r>
            <a:r>
              <a:rPr lang="en-GB" sz="1800" dirty="0" err="1">
                <a:latin typeface="Courier"/>
              </a:rPr>
              <a:t>i</a:t>
            </a:r>
            <a:r>
              <a:rPr lang="en-GB" sz="1800" dirty="0">
                <a:latin typeface="Courier"/>
              </a:rPr>
              <a:t>) {</a:t>
            </a:r>
          </a:p>
          <a:p>
            <a:pPr marL="0" lvl="0" indent="0">
              <a:buNone/>
              <a:tabLst>
                <a:tab pos="109444" algn="l"/>
                <a:tab pos="558716" algn="l"/>
                <a:tab pos="1007997" algn="l"/>
                <a:tab pos="1457279" algn="l"/>
                <a:tab pos="1906560" algn="l"/>
                <a:tab pos="2355841" algn="l"/>
                <a:tab pos="2804757" algn="l"/>
                <a:tab pos="3254038" algn="l"/>
                <a:tab pos="3703320" algn="l"/>
                <a:tab pos="4152601" algn="l"/>
                <a:tab pos="4601882" algn="l"/>
                <a:tab pos="5051163" algn="l"/>
                <a:tab pos="5500436" algn="l"/>
                <a:tab pos="5949717" algn="l"/>
                <a:tab pos="6398998" algn="l"/>
                <a:tab pos="6848279" algn="l"/>
                <a:tab pos="7297561" algn="l"/>
                <a:tab pos="7746842" algn="l"/>
                <a:tab pos="8196123" algn="l"/>
                <a:tab pos="8645395" algn="l"/>
              </a:tabLst>
            </a:pPr>
            <a:r>
              <a:rPr lang="en-GB" sz="1800" dirty="0">
                <a:latin typeface="Courier"/>
              </a:rPr>
              <a:t>			this(</a:t>
            </a:r>
            <a:r>
              <a:rPr lang="en-GB" sz="1800" dirty="0" err="1">
                <a:latin typeface="Courier"/>
              </a:rPr>
              <a:t>i</a:t>
            </a:r>
            <a:r>
              <a:rPr lang="en-GB" sz="1800" dirty="0">
                <a:latin typeface="Courier"/>
              </a:rPr>
              <a:t>, null, null);</a:t>
            </a:r>
          </a:p>
          <a:p>
            <a:pPr marL="0" lvl="0" indent="0">
              <a:buNone/>
              <a:tabLst>
                <a:tab pos="109444" algn="l"/>
                <a:tab pos="558716" algn="l"/>
                <a:tab pos="1007997" algn="l"/>
                <a:tab pos="1457279" algn="l"/>
                <a:tab pos="1906560" algn="l"/>
                <a:tab pos="2355841" algn="l"/>
                <a:tab pos="2804757" algn="l"/>
                <a:tab pos="3254038" algn="l"/>
                <a:tab pos="3703320" algn="l"/>
                <a:tab pos="4152601" algn="l"/>
                <a:tab pos="4601882" algn="l"/>
                <a:tab pos="5051163" algn="l"/>
                <a:tab pos="5500436" algn="l"/>
                <a:tab pos="5949717" algn="l"/>
                <a:tab pos="6398998" algn="l"/>
                <a:tab pos="6848279" algn="l"/>
                <a:tab pos="7297561" algn="l"/>
                <a:tab pos="7746842" algn="l"/>
                <a:tab pos="8196123" algn="l"/>
                <a:tab pos="8645395" algn="l"/>
              </a:tabLst>
            </a:pPr>
            <a:r>
              <a:rPr lang="en-GB" sz="1800" dirty="0">
                <a:latin typeface="Courier"/>
              </a:rPr>
              <a:t>		}</a:t>
            </a:r>
          </a:p>
          <a:p>
            <a:pPr marL="0" lvl="0" indent="0">
              <a:buNone/>
              <a:tabLst>
                <a:tab pos="109444" algn="l"/>
                <a:tab pos="558716" algn="l"/>
                <a:tab pos="1007997" algn="l"/>
                <a:tab pos="1457279" algn="l"/>
                <a:tab pos="1906560" algn="l"/>
                <a:tab pos="2355841" algn="l"/>
                <a:tab pos="2804757" algn="l"/>
                <a:tab pos="3254038" algn="l"/>
                <a:tab pos="3703320" algn="l"/>
                <a:tab pos="4152601" algn="l"/>
                <a:tab pos="4601882" algn="l"/>
                <a:tab pos="5051163" algn="l"/>
                <a:tab pos="5500436" algn="l"/>
                <a:tab pos="5949717" algn="l"/>
                <a:tab pos="6398998" algn="l"/>
                <a:tab pos="6848279" algn="l"/>
                <a:tab pos="7297561" algn="l"/>
                <a:tab pos="7746842" algn="l"/>
                <a:tab pos="8196123" algn="l"/>
                <a:tab pos="8645395" algn="l"/>
              </a:tabLst>
            </a:pPr>
            <a:r>
              <a:rPr lang="en-GB" sz="1800" dirty="0">
                <a:latin typeface="Courier"/>
              </a:rPr>
              <a:t>}</a:t>
            </a:r>
          </a:p>
          <a:p>
            <a:pPr marL="0" lvl="0" indent="0">
              <a:buNone/>
              <a:tabLst>
                <a:tab pos="109444" algn="l"/>
                <a:tab pos="558716" algn="l"/>
                <a:tab pos="1007997" algn="l"/>
                <a:tab pos="1457279" algn="l"/>
                <a:tab pos="1906560" algn="l"/>
                <a:tab pos="2355841" algn="l"/>
                <a:tab pos="2804757" algn="l"/>
                <a:tab pos="3254038" algn="l"/>
                <a:tab pos="3703320" algn="l"/>
                <a:tab pos="4152601" algn="l"/>
                <a:tab pos="4601882" algn="l"/>
                <a:tab pos="5051163" algn="l"/>
                <a:tab pos="5500436" algn="l"/>
                <a:tab pos="5949717" algn="l"/>
                <a:tab pos="6398998" algn="l"/>
                <a:tab pos="6848279" algn="l"/>
                <a:tab pos="7297561" algn="l"/>
                <a:tab pos="7746842" algn="l"/>
                <a:tab pos="8196123" algn="l"/>
                <a:tab pos="8645395" algn="l"/>
              </a:tabLst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201245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246" y="2325011"/>
            <a:ext cx="8424862" cy="648072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en-US" dirty="0"/>
              <a:t>Pointers and Linked Lists</a:t>
            </a:r>
          </a:p>
        </p:txBody>
      </p:sp>
    </p:spTree>
    <p:extLst>
      <p:ext uri="{BB962C8B-B14F-4D97-AF65-F5344CB8AC3E}">
        <p14:creationId xmlns:p14="http://schemas.microsoft.com/office/powerpoint/2010/main" val="11818073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221" y="735552"/>
            <a:ext cx="8423206" cy="648072"/>
          </a:xfrm>
        </p:spPr>
        <p:txBody>
          <a:bodyPr/>
          <a:lstStyle/>
          <a:p>
            <a:r>
              <a:rPr lang="en-GB" dirty="0"/>
              <a:t>The doubly linked list class</a:t>
            </a:r>
            <a:endParaRPr lang="en-GB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88" y="1383625"/>
            <a:ext cx="8424862" cy="3294362"/>
          </a:xfrm>
        </p:spPr>
        <p:txBody>
          <a:bodyPr/>
          <a:lstStyle/>
          <a:p>
            <a:pPr marL="0" lvl="0" indent="0">
              <a:buNone/>
              <a:tabLst>
                <a:tab pos="109444" algn="l"/>
                <a:tab pos="558716" algn="l"/>
                <a:tab pos="1007997" algn="l"/>
                <a:tab pos="1457279" algn="l"/>
                <a:tab pos="1906560" algn="l"/>
                <a:tab pos="2355841" algn="l"/>
                <a:tab pos="2804757" algn="l"/>
                <a:tab pos="3254038" algn="l"/>
                <a:tab pos="3703320" algn="l"/>
                <a:tab pos="4152601" algn="l"/>
                <a:tab pos="4601882" algn="l"/>
                <a:tab pos="5051163" algn="l"/>
                <a:tab pos="5500436" algn="l"/>
                <a:tab pos="5949717" algn="l"/>
                <a:tab pos="6398998" algn="l"/>
                <a:tab pos="6848279" algn="l"/>
                <a:tab pos="7297561" algn="l"/>
                <a:tab pos="7746842" algn="l"/>
                <a:tab pos="8196123" algn="l"/>
                <a:tab pos="8645395" algn="l"/>
              </a:tabLst>
            </a:pPr>
            <a:r>
              <a:rPr lang="en-GB" sz="1800" dirty="0">
                <a:latin typeface="Courier"/>
              </a:rPr>
              <a:t>public class </a:t>
            </a:r>
            <a:r>
              <a:rPr lang="en-GB" sz="1800" dirty="0" err="1">
                <a:latin typeface="Courier"/>
              </a:rPr>
              <a:t>DLList</a:t>
            </a:r>
            <a:r>
              <a:rPr lang="en-GB" sz="1800" dirty="0">
                <a:latin typeface="Courier"/>
              </a:rPr>
              <a:t> {</a:t>
            </a:r>
          </a:p>
          <a:p>
            <a:pPr marL="0" lvl="0" indent="0">
              <a:buNone/>
              <a:tabLst>
                <a:tab pos="109444" algn="l"/>
                <a:tab pos="558716" algn="l"/>
                <a:tab pos="1007997" algn="l"/>
                <a:tab pos="1457279" algn="l"/>
                <a:tab pos="1906560" algn="l"/>
                <a:tab pos="2355841" algn="l"/>
                <a:tab pos="2804757" algn="l"/>
                <a:tab pos="3254038" algn="l"/>
                <a:tab pos="3703320" algn="l"/>
                <a:tab pos="4152601" algn="l"/>
                <a:tab pos="4601882" algn="l"/>
                <a:tab pos="5051163" algn="l"/>
                <a:tab pos="5500436" algn="l"/>
                <a:tab pos="5949717" algn="l"/>
                <a:tab pos="6398998" algn="l"/>
                <a:tab pos="6848279" algn="l"/>
                <a:tab pos="7297561" algn="l"/>
                <a:tab pos="7746842" algn="l"/>
                <a:tab pos="8196123" algn="l"/>
                <a:tab pos="8645395" algn="l"/>
              </a:tabLst>
            </a:pPr>
            <a:r>
              <a:rPr lang="en-GB" sz="1800" dirty="0">
                <a:latin typeface="Courier"/>
              </a:rPr>
              <a:t>		private </a:t>
            </a:r>
            <a:r>
              <a:rPr lang="en-GB" sz="1800" dirty="0" err="1">
                <a:latin typeface="Courier"/>
              </a:rPr>
              <a:t>DLLNode</a:t>
            </a:r>
            <a:r>
              <a:rPr lang="en-GB" sz="1800" dirty="0">
                <a:latin typeface="Courier"/>
              </a:rPr>
              <a:t> head = null;</a:t>
            </a:r>
          </a:p>
          <a:p>
            <a:pPr marL="0" lvl="0" indent="0">
              <a:buNone/>
              <a:tabLst>
                <a:tab pos="109444" algn="l"/>
                <a:tab pos="558716" algn="l"/>
                <a:tab pos="1007997" algn="l"/>
                <a:tab pos="1457279" algn="l"/>
                <a:tab pos="1906560" algn="l"/>
                <a:tab pos="2355841" algn="l"/>
                <a:tab pos="2804757" algn="l"/>
                <a:tab pos="3254038" algn="l"/>
                <a:tab pos="3703320" algn="l"/>
                <a:tab pos="4152601" algn="l"/>
                <a:tab pos="4601882" algn="l"/>
                <a:tab pos="5051163" algn="l"/>
                <a:tab pos="5500436" algn="l"/>
                <a:tab pos="5949717" algn="l"/>
                <a:tab pos="6398998" algn="l"/>
                <a:tab pos="6848279" algn="l"/>
                <a:tab pos="7297561" algn="l"/>
                <a:tab pos="7746842" algn="l"/>
                <a:tab pos="8196123" algn="l"/>
                <a:tab pos="8645395" algn="l"/>
              </a:tabLst>
            </a:pPr>
            <a:r>
              <a:rPr lang="en-GB" sz="1800" dirty="0">
                <a:latin typeface="Courier"/>
              </a:rPr>
              <a:t>		private </a:t>
            </a:r>
            <a:r>
              <a:rPr lang="en-GB" sz="1800" dirty="0" err="1">
                <a:latin typeface="Courier"/>
              </a:rPr>
              <a:t>DLLNode</a:t>
            </a:r>
            <a:r>
              <a:rPr lang="en-GB" sz="1800" dirty="0">
                <a:latin typeface="Courier"/>
              </a:rPr>
              <a:t> tail = null;</a:t>
            </a:r>
          </a:p>
          <a:p>
            <a:pPr marL="0" lvl="0" indent="0">
              <a:buNone/>
              <a:tabLst>
                <a:tab pos="109444" algn="l"/>
                <a:tab pos="558716" algn="l"/>
                <a:tab pos="1007997" algn="l"/>
                <a:tab pos="1457279" algn="l"/>
                <a:tab pos="1906560" algn="l"/>
                <a:tab pos="2355841" algn="l"/>
                <a:tab pos="2804757" algn="l"/>
                <a:tab pos="3254038" algn="l"/>
                <a:tab pos="3703320" algn="l"/>
                <a:tab pos="4152601" algn="l"/>
                <a:tab pos="4601882" algn="l"/>
                <a:tab pos="5051163" algn="l"/>
                <a:tab pos="5500436" algn="l"/>
                <a:tab pos="5949717" algn="l"/>
                <a:tab pos="6398998" algn="l"/>
                <a:tab pos="6848279" algn="l"/>
                <a:tab pos="7297561" algn="l"/>
                <a:tab pos="7746842" algn="l"/>
                <a:tab pos="8196123" algn="l"/>
                <a:tab pos="8645395" algn="l"/>
              </a:tabLst>
            </a:pPr>
            <a:endParaRPr lang="en-GB" sz="1400" dirty="0">
              <a:latin typeface="Courier"/>
            </a:endParaRPr>
          </a:p>
          <a:p>
            <a:pPr marL="0" lvl="0" indent="0">
              <a:buNone/>
              <a:tabLst>
                <a:tab pos="109444" algn="l"/>
                <a:tab pos="558716" algn="l"/>
                <a:tab pos="1007997" algn="l"/>
                <a:tab pos="1457279" algn="l"/>
                <a:tab pos="1906560" algn="l"/>
                <a:tab pos="2355841" algn="l"/>
                <a:tab pos="2804757" algn="l"/>
                <a:tab pos="3254038" algn="l"/>
                <a:tab pos="3703320" algn="l"/>
                <a:tab pos="4152601" algn="l"/>
                <a:tab pos="4601882" algn="l"/>
                <a:tab pos="5051163" algn="l"/>
                <a:tab pos="5500436" algn="l"/>
                <a:tab pos="5949717" algn="l"/>
                <a:tab pos="6398998" algn="l"/>
                <a:tab pos="6848279" algn="l"/>
                <a:tab pos="7297561" algn="l"/>
                <a:tab pos="7746842" algn="l"/>
                <a:tab pos="8196123" algn="l"/>
                <a:tab pos="8645395" algn="l"/>
              </a:tabLst>
            </a:pPr>
            <a:r>
              <a:rPr lang="en-GB" sz="1800" dirty="0">
                <a:latin typeface="Courier"/>
              </a:rPr>
              <a:t>		public </a:t>
            </a:r>
            <a:r>
              <a:rPr lang="en-GB" sz="1800" dirty="0" err="1">
                <a:latin typeface="Courier"/>
              </a:rPr>
              <a:t>boolean</a:t>
            </a:r>
            <a:r>
              <a:rPr lang="en-GB" sz="1800" dirty="0">
                <a:latin typeface="Courier"/>
              </a:rPr>
              <a:t> </a:t>
            </a:r>
            <a:r>
              <a:rPr lang="en-GB" sz="1800" dirty="0" err="1">
                <a:latin typeface="Courier"/>
              </a:rPr>
              <a:t>isEmpty</a:t>
            </a:r>
            <a:r>
              <a:rPr lang="en-GB" sz="1800" dirty="0">
                <a:latin typeface="Courier"/>
              </a:rPr>
              <a:t>() {</a:t>
            </a:r>
          </a:p>
          <a:p>
            <a:pPr marL="0" lvl="0" indent="0">
              <a:buNone/>
              <a:tabLst>
                <a:tab pos="109444" algn="l"/>
                <a:tab pos="558716" algn="l"/>
                <a:tab pos="1007997" algn="l"/>
                <a:tab pos="1457279" algn="l"/>
                <a:tab pos="1906560" algn="l"/>
                <a:tab pos="2355841" algn="l"/>
                <a:tab pos="2804757" algn="l"/>
                <a:tab pos="3254038" algn="l"/>
                <a:tab pos="3703320" algn="l"/>
                <a:tab pos="4152601" algn="l"/>
                <a:tab pos="4601882" algn="l"/>
                <a:tab pos="5051163" algn="l"/>
                <a:tab pos="5500436" algn="l"/>
                <a:tab pos="5949717" algn="l"/>
                <a:tab pos="6398998" algn="l"/>
                <a:tab pos="6848279" algn="l"/>
                <a:tab pos="7297561" algn="l"/>
                <a:tab pos="7746842" algn="l"/>
                <a:tab pos="8196123" algn="l"/>
                <a:tab pos="8645395" algn="l"/>
              </a:tabLst>
            </a:pPr>
            <a:r>
              <a:rPr lang="en-GB" sz="1800" dirty="0">
                <a:latin typeface="Courier"/>
              </a:rPr>
              <a:t>			return head == null;</a:t>
            </a:r>
          </a:p>
          <a:p>
            <a:pPr marL="0" lvl="0" indent="0">
              <a:buNone/>
              <a:tabLst>
                <a:tab pos="109444" algn="l"/>
                <a:tab pos="558716" algn="l"/>
                <a:tab pos="1007997" algn="l"/>
                <a:tab pos="1457279" algn="l"/>
                <a:tab pos="1906560" algn="l"/>
                <a:tab pos="2355841" algn="l"/>
                <a:tab pos="2804757" algn="l"/>
                <a:tab pos="3254038" algn="l"/>
                <a:tab pos="3703320" algn="l"/>
                <a:tab pos="4152601" algn="l"/>
                <a:tab pos="4601882" algn="l"/>
                <a:tab pos="5051163" algn="l"/>
                <a:tab pos="5500436" algn="l"/>
                <a:tab pos="5949717" algn="l"/>
                <a:tab pos="6398998" algn="l"/>
                <a:tab pos="6848279" algn="l"/>
                <a:tab pos="7297561" algn="l"/>
                <a:tab pos="7746842" algn="l"/>
                <a:tab pos="8196123" algn="l"/>
                <a:tab pos="8645395" algn="l"/>
              </a:tabLst>
            </a:pPr>
            <a:r>
              <a:rPr lang="en-GB" sz="1800" dirty="0">
                <a:latin typeface="Courier"/>
              </a:rPr>
              <a:t>		}</a:t>
            </a:r>
          </a:p>
          <a:p>
            <a:pPr marL="0" lvl="0" indent="0">
              <a:buNone/>
              <a:tabLst>
                <a:tab pos="109444" algn="l"/>
                <a:tab pos="558716" algn="l"/>
                <a:tab pos="1007997" algn="l"/>
                <a:tab pos="1457279" algn="l"/>
                <a:tab pos="1906560" algn="l"/>
                <a:tab pos="2355841" algn="l"/>
                <a:tab pos="2804757" algn="l"/>
                <a:tab pos="3254038" algn="l"/>
                <a:tab pos="3703320" algn="l"/>
                <a:tab pos="4152601" algn="l"/>
                <a:tab pos="4601882" algn="l"/>
                <a:tab pos="5051163" algn="l"/>
                <a:tab pos="5500436" algn="l"/>
                <a:tab pos="5949717" algn="l"/>
                <a:tab pos="6398998" algn="l"/>
                <a:tab pos="6848279" algn="l"/>
                <a:tab pos="7297561" algn="l"/>
                <a:tab pos="7746842" algn="l"/>
                <a:tab pos="8196123" algn="l"/>
                <a:tab pos="8645395" algn="l"/>
              </a:tabLst>
            </a:pPr>
            <a:endParaRPr lang="en-GB" sz="1400" dirty="0">
              <a:latin typeface="Courier"/>
            </a:endParaRPr>
          </a:p>
          <a:p>
            <a:pPr marL="0" lvl="0" indent="0">
              <a:buNone/>
              <a:tabLst>
                <a:tab pos="109444" algn="l"/>
                <a:tab pos="558716" algn="l"/>
                <a:tab pos="1007997" algn="l"/>
                <a:tab pos="1457279" algn="l"/>
                <a:tab pos="1906560" algn="l"/>
                <a:tab pos="2355841" algn="l"/>
                <a:tab pos="2804757" algn="l"/>
                <a:tab pos="3254038" algn="l"/>
                <a:tab pos="3703320" algn="l"/>
                <a:tab pos="4152601" algn="l"/>
                <a:tab pos="4601882" algn="l"/>
                <a:tab pos="5051163" algn="l"/>
                <a:tab pos="5500436" algn="l"/>
                <a:tab pos="5949717" algn="l"/>
                <a:tab pos="6398998" algn="l"/>
                <a:tab pos="6848279" algn="l"/>
                <a:tab pos="7297561" algn="l"/>
                <a:tab pos="7746842" algn="l"/>
                <a:tab pos="8196123" algn="l"/>
                <a:tab pos="8645395" algn="l"/>
              </a:tabLst>
            </a:pPr>
            <a:r>
              <a:rPr lang="en-GB" sz="1800" dirty="0">
                <a:latin typeface="Courier"/>
              </a:rPr>
              <a:t>		public void </a:t>
            </a:r>
            <a:r>
              <a:rPr lang="en-GB" sz="1800" dirty="0" err="1">
                <a:latin typeface="Courier"/>
              </a:rPr>
              <a:t>addToHead</a:t>
            </a:r>
            <a:r>
              <a:rPr lang="en-GB" sz="1800" dirty="0">
                <a:latin typeface="Courier"/>
              </a:rPr>
              <a:t>(</a:t>
            </a:r>
            <a:r>
              <a:rPr lang="en-GB" sz="1800" dirty="0" err="1">
                <a:latin typeface="Courier"/>
              </a:rPr>
              <a:t>int</a:t>
            </a:r>
            <a:r>
              <a:rPr lang="en-GB" sz="1800" dirty="0">
                <a:latin typeface="Courier"/>
              </a:rPr>
              <a:t> el) {...}</a:t>
            </a:r>
          </a:p>
          <a:p>
            <a:pPr marL="0" lvl="0" indent="0">
              <a:buNone/>
              <a:tabLst>
                <a:tab pos="109444" algn="l"/>
                <a:tab pos="558716" algn="l"/>
                <a:tab pos="1007997" algn="l"/>
                <a:tab pos="1457279" algn="l"/>
                <a:tab pos="1906560" algn="l"/>
                <a:tab pos="2355841" algn="l"/>
                <a:tab pos="2804757" algn="l"/>
                <a:tab pos="3254038" algn="l"/>
                <a:tab pos="3703320" algn="l"/>
                <a:tab pos="4152601" algn="l"/>
                <a:tab pos="4601882" algn="l"/>
                <a:tab pos="5051163" algn="l"/>
                <a:tab pos="5500436" algn="l"/>
                <a:tab pos="5949717" algn="l"/>
                <a:tab pos="6398998" algn="l"/>
                <a:tab pos="6848279" algn="l"/>
                <a:tab pos="7297561" algn="l"/>
                <a:tab pos="7746842" algn="l"/>
                <a:tab pos="8196123" algn="l"/>
                <a:tab pos="8645395" algn="l"/>
              </a:tabLst>
            </a:pPr>
            <a:r>
              <a:rPr lang="en-GB" sz="1800" dirty="0">
                <a:latin typeface="Courier"/>
              </a:rPr>
              <a:t>		public void </a:t>
            </a:r>
            <a:r>
              <a:rPr lang="en-GB" sz="1800" dirty="0" err="1">
                <a:latin typeface="Courier"/>
              </a:rPr>
              <a:t>addToTail</a:t>
            </a:r>
            <a:r>
              <a:rPr lang="en-GB" sz="1800" dirty="0">
                <a:latin typeface="Courier"/>
              </a:rPr>
              <a:t>(</a:t>
            </a:r>
            <a:r>
              <a:rPr lang="en-GB" sz="1800" dirty="0" err="1">
                <a:latin typeface="Courier"/>
              </a:rPr>
              <a:t>int</a:t>
            </a:r>
            <a:r>
              <a:rPr lang="en-GB" sz="1800" dirty="0">
                <a:latin typeface="Courier"/>
              </a:rPr>
              <a:t> el) {...}</a:t>
            </a:r>
          </a:p>
          <a:p>
            <a:pPr marL="0" lvl="0" indent="0">
              <a:buNone/>
              <a:tabLst>
                <a:tab pos="109444" algn="l"/>
                <a:tab pos="558716" algn="l"/>
                <a:tab pos="1007997" algn="l"/>
                <a:tab pos="1457279" algn="l"/>
                <a:tab pos="1906560" algn="l"/>
                <a:tab pos="2355841" algn="l"/>
                <a:tab pos="2804757" algn="l"/>
                <a:tab pos="3254038" algn="l"/>
                <a:tab pos="3703320" algn="l"/>
                <a:tab pos="4152601" algn="l"/>
                <a:tab pos="4601882" algn="l"/>
                <a:tab pos="5051163" algn="l"/>
                <a:tab pos="5500436" algn="l"/>
                <a:tab pos="5949717" algn="l"/>
                <a:tab pos="6398998" algn="l"/>
                <a:tab pos="6848279" algn="l"/>
                <a:tab pos="7297561" algn="l"/>
                <a:tab pos="7746842" algn="l"/>
                <a:tab pos="8196123" algn="l"/>
                <a:tab pos="8645395" algn="l"/>
              </a:tabLst>
            </a:pPr>
            <a:r>
              <a:rPr lang="en-GB" sz="1800" dirty="0">
                <a:latin typeface="Courier"/>
              </a:rPr>
              <a:t>		public </a:t>
            </a:r>
            <a:r>
              <a:rPr lang="en-GB" sz="1800" dirty="0" err="1">
                <a:latin typeface="Courier"/>
              </a:rPr>
              <a:t>int</a:t>
            </a:r>
            <a:r>
              <a:rPr lang="en-GB" sz="1800" dirty="0">
                <a:latin typeface="Courier"/>
              </a:rPr>
              <a:t> </a:t>
            </a:r>
            <a:r>
              <a:rPr lang="en-GB" sz="1800" dirty="0" err="1">
                <a:latin typeface="Courier"/>
              </a:rPr>
              <a:t>deleteFromHead</a:t>
            </a:r>
            <a:r>
              <a:rPr lang="en-GB" sz="1800" dirty="0">
                <a:latin typeface="Courier"/>
              </a:rPr>
              <a:t>() {...}</a:t>
            </a:r>
          </a:p>
          <a:p>
            <a:pPr marL="0" lvl="0" indent="0">
              <a:buNone/>
              <a:tabLst>
                <a:tab pos="109444" algn="l"/>
                <a:tab pos="558716" algn="l"/>
                <a:tab pos="1007997" algn="l"/>
                <a:tab pos="1457279" algn="l"/>
                <a:tab pos="1906560" algn="l"/>
                <a:tab pos="2355841" algn="l"/>
                <a:tab pos="2804757" algn="l"/>
                <a:tab pos="3254038" algn="l"/>
                <a:tab pos="3703320" algn="l"/>
                <a:tab pos="4152601" algn="l"/>
                <a:tab pos="4601882" algn="l"/>
                <a:tab pos="5051163" algn="l"/>
                <a:tab pos="5500436" algn="l"/>
                <a:tab pos="5949717" algn="l"/>
                <a:tab pos="6398998" algn="l"/>
                <a:tab pos="6848279" algn="l"/>
                <a:tab pos="7297561" algn="l"/>
                <a:tab pos="7746842" algn="l"/>
                <a:tab pos="8196123" algn="l"/>
                <a:tab pos="8645395" algn="l"/>
              </a:tabLst>
            </a:pPr>
            <a:r>
              <a:rPr lang="en-GB" sz="1800" dirty="0">
                <a:latin typeface="Courier"/>
              </a:rPr>
              <a:t>		public </a:t>
            </a:r>
            <a:r>
              <a:rPr lang="en-GB" sz="1800" dirty="0" err="1">
                <a:latin typeface="Courier"/>
              </a:rPr>
              <a:t>int</a:t>
            </a:r>
            <a:r>
              <a:rPr lang="en-GB" sz="1800" dirty="0">
                <a:latin typeface="Courier"/>
              </a:rPr>
              <a:t> </a:t>
            </a:r>
            <a:r>
              <a:rPr lang="en-GB" sz="1800" dirty="0" err="1">
                <a:latin typeface="Courier"/>
              </a:rPr>
              <a:t>deleteFromTail</a:t>
            </a:r>
            <a:r>
              <a:rPr lang="en-GB" sz="1800" dirty="0">
                <a:latin typeface="Courier"/>
              </a:rPr>
              <a:t>() {...}</a:t>
            </a:r>
          </a:p>
          <a:p>
            <a:pPr marL="0" lvl="0" indent="0">
              <a:buNone/>
              <a:tabLst>
                <a:tab pos="109444" algn="l"/>
                <a:tab pos="558716" algn="l"/>
                <a:tab pos="1007997" algn="l"/>
                <a:tab pos="1457279" algn="l"/>
                <a:tab pos="1906560" algn="l"/>
                <a:tab pos="2355841" algn="l"/>
                <a:tab pos="2804757" algn="l"/>
                <a:tab pos="3254038" algn="l"/>
                <a:tab pos="3703320" algn="l"/>
                <a:tab pos="4152601" algn="l"/>
                <a:tab pos="4601882" algn="l"/>
                <a:tab pos="5051163" algn="l"/>
                <a:tab pos="5500436" algn="l"/>
                <a:tab pos="5949717" algn="l"/>
                <a:tab pos="6398998" algn="l"/>
                <a:tab pos="6848279" algn="l"/>
                <a:tab pos="7297561" algn="l"/>
                <a:tab pos="7746842" algn="l"/>
                <a:tab pos="8196123" algn="l"/>
                <a:tab pos="8645395" algn="l"/>
              </a:tabLst>
            </a:pPr>
            <a:r>
              <a:rPr lang="en-GB" sz="1800" dirty="0">
                <a:latin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712874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221" y="735552"/>
            <a:ext cx="8423206" cy="648072"/>
          </a:xfrm>
        </p:spPr>
        <p:txBody>
          <a:bodyPr/>
          <a:lstStyle/>
          <a:p>
            <a:r>
              <a:rPr lang="en-GB" dirty="0"/>
              <a:t>Adding an element at the tail  </a:t>
            </a:r>
            <a:endParaRPr lang="en-GB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88" y="1383625"/>
            <a:ext cx="8424862" cy="3294362"/>
          </a:xfrm>
        </p:spPr>
        <p:txBody>
          <a:bodyPr/>
          <a:lstStyle/>
          <a:p>
            <a:pPr marL="0" lvl="0" indent="0">
              <a:buNone/>
              <a:tabLst>
                <a:tab pos="109444" algn="l"/>
                <a:tab pos="558716" algn="l"/>
                <a:tab pos="1007997" algn="l"/>
                <a:tab pos="1457279" algn="l"/>
                <a:tab pos="1906560" algn="l"/>
                <a:tab pos="2355841" algn="l"/>
                <a:tab pos="2804757" algn="l"/>
                <a:tab pos="3254038" algn="l"/>
                <a:tab pos="3703320" algn="l"/>
                <a:tab pos="4152601" algn="l"/>
                <a:tab pos="4601882" algn="l"/>
                <a:tab pos="5051163" algn="l"/>
                <a:tab pos="5500436" algn="l"/>
                <a:tab pos="5949717" algn="l"/>
                <a:tab pos="6398998" algn="l"/>
                <a:tab pos="6848279" algn="l"/>
                <a:tab pos="7297561" algn="l"/>
                <a:tab pos="7746842" algn="l"/>
                <a:tab pos="8196123" algn="l"/>
                <a:tab pos="8645395" algn="l"/>
              </a:tabLst>
            </a:pPr>
            <a:r>
              <a:rPr lang="en-GB" dirty="0"/>
              <a:t>Suppose we want to add an element </a:t>
            </a:r>
            <a:r>
              <a:rPr lang="en-GB" dirty="0">
                <a:latin typeface="Courier"/>
              </a:rPr>
              <a:t>72</a:t>
            </a:r>
            <a:r>
              <a:rPr lang="en-GB" dirty="0"/>
              <a:t> to the tail of the list</a:t>
            </a:r>
          </a:p>
        </p:txBody>
      </p:sp>
      <p:grpSp>
        <p:nvGrpSpPr>
          <p:cNvPr id="23" name="Group 22" descr="The figure shows a DLList containing two pointers, one head and one tail. The head pointer is pointing to a node with info 8, prev pointer null and next pointer pointing to a node with info 3. That node in turn points back to the node with info 8 as prev and points to a node with info 5 as the next one. That node with info 5 is pointed at by the DLList's tail. It points to the node with info 3 as prev and a null pointer to next. And we now have the value 72 just there, waiting to be added to the list.">
            <a:extLst>
              <a:ext uri="{FF2B5EF4-FFF2-40B4-BE49-F238E27FC236}">
                <a16:creationId xmlns:a16="http://schemas.microsoft.com/office/drawing/2014/main" id="{7AC8F5AB-DF1B-4ADE-88D3-EE9296B28078}"/>
              </a:ext>
            </a:extLst>
          </p:cNvPr>
          <p:cNvGrpSpPr/>
          <p:nvPr/>
        </p:nvGrpSpPr>
        <p:grpSpPr>
          <a:xfrm>
            <a:off x="496218" y="2142304"/>
            <a:ext cx="5274000" cy="2393280"/>
            <a:chOff x="1602000" y="3258720"/>
            <a:chExt cx="5274000" cy="239328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10970AE-B606-4A51-97F8-842B62B17AA6}"/>
                </a:ext>
              </a:extLst>
            </p:cNvPr>
            <p:cNvSpPr/>
            <p:nvPr/>
          </p:nvSpPr>
          <p:spPr>
            <a:xfrm>
              <a:off x="4752000" y="4680000"/>
              <a:ext cx="756000" cy="3240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lIns="0" tIns="0" rIns="0" bIns="0" anchor="ctr" anchorCtr="1" compatLnSpc="0"/>
            <a:lstStyle>
              <a:defPPr lvl="0">
                <a:buClr>
                  <a:srgbClr val="000000"/>
                </a:buClr>
                <a:buSzPct val="100000"/>
                <a:buFont typeface="Arial" pitchFamily="34"/>
                <a:buNone/>
              </a:defPPr>
              <a:lvl1pPr lvl="0">
                <a:buClr>
                  <a:srgbClr val="000000"/>
                </a:buClr>
                <a:buSzPct val="100000"/>
                <a:buFont typeface="Arial" pitchFamily="34"/>
                <a:buChar char="•"/>
              </a:lvl1pPr>
              <a:lvl2pPr lvl="1">
                <a:buClr>
                  <a:srgbClr val="000000"/>
                </a:buClr>
                <a:buSzPct val="100000"/>
                <a:buFont typeface="Arial" pitchFamily="34"/>
                <a:buChar char="•"/>
              </a:lvl2pPr>
              <a:lvl3pPr lvl="2">
                <a:buClr>
                  <a:srgbClr val="000000"/>
                </a:buClr>
                <a:buSzPct val="100000"/>
                <a:buFont typeface="Arial" pitchFamily="34"/>
                <a:buChar char="•"/>
              </a:lvl3pPr>
              <a:lvl4pPr lvl="3">
                <a:buClr>
                  <a:srgbClr val="000000"/>
                </a:buClr>
                <a:buSzPct val="100000"/>
                <a:buFont typeface="Arial" pitchFamily="34"/>
                <a:buChar char="•"/>
              </a:lvl4pPr>
              <a:lvl5pPr lvl="4">
                <a:buClr>
                  <a:srgbClr val="000000"/>
                </a:buClr>
                <a:buSzPct val="100000"/>
                <a:buFont typeface="Arial" pitchFamily="34"/>
                <a:buChar char="•"/>
              </a:lvl5pPr>
              <a:lvl6pPr lvl="5">
                <a:buClr>
                  <a:srgbClr val="000000"/>
                </a:buClr>
                <a:buSzPct val="100000"/>
                <a:buFont typeface="Arial" pitchFamily="34"/>
                <a:buChar char="•"/>
              </a:lvl6pPr>
              <a:lvl7pPr lvl="6">
                <a:buClr>
                  <a:srgbClr val="000000"/>
                </a:buClr>
                <a:buSzPct val="100000"/>
                <a:buFont typeface="Arial" pitchFamily="34"/>
                <a:buChar char="•"/>
              </a:lvl7pPr>
              <a:lvl8pPr lvl="7">
                <a:buClr>
                  <a:srgbClr val="000000"/>
                </a:buClr>
                <a:buSzPct val="100000"/>
                <a:buFont typeface="Arial" pitchFamily="34"/>
                <a:buChar char="•"/>
              </a:lvl8pPr>
              <a:lvl9pPr lvl="8">
                <a:buClr>
                  <a:srgbClr val="000000"/>
                </a:buClr>
                <a:buSzPct val="100000"/>
                <a:buFont typeface="Arial" pitchFamily="34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283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22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Courier New" pitchFamily="49"/>
                  <a:ea typeface="Andale Sans UI" pitchFamily="2"/>
                  <a:cs typeface="Tahoma" pitchFamily="2"/>
                </a:rPr>
                <a:t>5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85BD225-3D20-4F9E-9EBF-8C8A3B5BD3FC}"/>
                </a:ext>
              </a:extLst>
            </p:cNvPr>
            <p:cNvSpPr/>
            <p:nvPr/>
          </p:nvSpPr>
          <p:spPr>
            <a:xfrm>
              <a:off x="1872000" y="5004000"/>
              <a:ext cx="756000" cy="3240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lIns="0" tIns="0" rIns="0" bIns="0" anchor="ctr" anchorCtr="1" compatLnSpc="0"/>
            <a:lstStyle>
              <a:defPPr lvl="0">
                <a:buClr>
                  <a:srgbClr val="000000"/>
                </a:buClr>
                <a:buSzPct val="100000"/>
                <a:buFont typeface="Arial" pitchFamily="34"/>
                <a:buNone/>
              </a:defPPr>
              <a:lvl1pPr lvl="0">
                <a:buClr>
                  <a:srgbClr val="000000"/>
                </a:buClr>
                <a:buSzPct val="100000"/>
                <a:buFont typeface="Arial" pitchFamily="34"/>
                <a:buChar char="•"/>
              </a:lvl1pPr>
              <a:lvl2pPr lvl="1">
                <a:buClr>
                  <a:srgbClr val="000000"/>
                </a:buClr>
                <a:buSzPct val="100000"/>
                <a:buFont typeface="Arial" pitchFamily="34"/>
                <a:buChar char="•"/>
              </a:lvl2pPr>
              <a:lvl3pPr lvl="2">
                <a:buClr>
                  <a:srgbClr val="000000"/>
                </a:buClr>
                <a:buSzPct val="100000"/>
                <a:buFont typeface="Arial" pitchFamily="34"/>
                <a:buChar char="•"/>
              </a:lvl3pPr>
              <a:lvl4pPr lvl="3">
                <a:buClr>
                  <a:srgbClr val="000000"/>
                </a:buClr>
                <a:buSzPct val="100000"/>
                <a:buFont typeface="Arial" pitchFamily="34"/>
                <a:buChar char="•"/>
              </a:lvl4pPr>
              <a:lvl5pPr lvl="4">
                <a:buClr>
                  <a:srgbClr val="000000"/>
                </a:buClr>
                <a:buSzPct val="100000"/>
                <a:buFont typeface="Arial" pitchFamily="34"/>
                <a:buChar char="•"/>
              </a:lvl5pPr>
              <a:lvl6pPr lvl="5">
                <a:buClr>
                  <a:srgbClr val="000000"/>
                </a:buClr>
                <a:buSzPct val="100000"/>
                <a:buFont typeface="Arial" pitchFamily="34"/>
                <a:buChar char="•"/>
              </a:lvl6pPr>
              <a:lvl7pPr lvl="6">
                <a:buClr>
                  <a:srgbClr val="000000"/>
                </a:buClr>
                <a:buSzPct val="100000"/>
                <a:buFont typeface="Arial" pitchFamily="34"/>
                <a:buChar char="•"/>
              </a:lvl7pPr>
              <a:lvl8pPr lvl="7">
                <a:buClr>
                  <a:srgbClr val="000000"/>
                </a:buClr>
                <a:buSzPct val="100000"/>
                <a:buFont typeface="Arial" pitchFamily="34"/>
                <a:buChar char="•"/>
              </a:lvl8pPr>
              <a:lvl9pPr lvl="8">
                <a:buClr>
                  <a:srgbClr val="000000"/>
                </a:buClr>
                <a:buSzPct val="100000"/>
                <a:buFont typeface="Arial" pitchFamily="34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283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GB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ndale Sans UI" pitchFamily="2"/>
                <a:cs typeface="Tahoma" pitchFamily="2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3B44F76-5227-49F0-B35D-33F6C642F04C}"/>
                </a:ext>
              </a:extLst>
            </p:cNvPr>
            <p:cNvSpPr/>
            <p:nvPr/>
          </p:nvSpPr>
          <p:spPr>
            <a:xfrm>
              <a:off x="1872000" y="4680000"/>
              <a:ext cx="756000" cy="3240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lIns="0" tIns="0" rIns="0" bIns="0" anchor="ctr" anchorCtr="1" compatLnSpc="0"/>
            <a:lstStyle>
              <a:defPPr lvl="0">
                <a:buClr>
                  <a:srgbClr val="000000"/>
                </a:buClr>
                <a:buSzPct val="100000"/>
                <a:buFont typeface="Arial" pitchFamily="34"/>
                <a:buNone/>
              </a:defPPr>
              <a:lvl1pPr lvl="0">
                <a:buClr>
                  <a:srgbClr val="000000"/>
                </a:buClr>
                <a:buSzPct val="100000"/>
                <a:buFont typeface="Arial" pitchFamily="34"/>
                <a:buChar char="•"/>
              </a:lvl1pPr>
              <a:lvl2pPr lvl="1">
                <a:buClr>
                  <a:srgbClr val="000000"/>
                </a:buClr>
                <a:buSzPct val="100000"/>
                <a:buFont typeface="Arial" pitchFamily="34"/>
                <a:buChar char="•"/>
              </a:lvl2pPr>
              <a:lvl3pPr lvl="2">
                <a:buClr>
                  <a:srgbClr val="000000"/>
                </a:buClr>
                <a:buSzPct val="100000"/>
                <a:buFont typeface="Arial" pitchFamily="34"/>
                <a:buChar char="•"/>
              </a:lvl3pPr>
              <a:lvl4pPr lvl="3">
                <a:buClr>
                  <a:srgbClr val="000000"/>
                </a:buClr>
                <a:buSzPct val="100000"/>
                <a:buFont typeface="Arial" pitchFamily="34"/>
                <a:buChar char="•"/>
              </a:lvl4pPr>
              <a:lvl5pPr lvl="4">
                <a:buClr>
                  <a:srgbClr val="000000"/>
                </a:buClr>
                <a:buSzPct val="100000"/>
                <a:buFont typeface="Arial" pitchFamily="34"/>
                <a:buChar char="•"/>
              </a:lvl5pPr>
              <a:lvl6pPr lvl="5">
                <a:buClr>
                  <a:srgbClr val="000000"/>
                </a:buClr>
                <a:buSzPct val="100000"/>
                <a:buFont typeface="Arial" pitchFamily="34"/>
                <a:buChar char="•"/>
              </a:lvl6pPr>
              <a:lvl7pPr lvl="6">
                <a:buClr>
                  <a:srgbClr val="000000"/>
                </a:buClr>
                <a:buSzPct val="100000"/>
                <a:buFont typeface="Arial" pitchFamily="34"/>
                <a:buChar char="•"/>
              </a:lvl7pPr>
              <a:lvl8pPr lvl="7">
                <a:buClr>
                  <a:srgbClr val="000000"/>
                </a:buClr>
                <a:buSzPct val="100000"/>
                <a:buFont typeface="Arial" pitchFamily="34"/>
                <a:buChar char="•"/>
              </a:lvl8pPr>
              <a:lvl9pPr lvl="8">
                <a:buClr>
                  <a:srgbClr val="000000"/>
                </a:buClr>
                <a:buSzPct val="100000"/>
                <a:buFont typeface="Arial" pitchFamily="34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283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22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Courier New" pitchFamily="49"/>
                  <a:ea typeface="Andale Sans UI" pitchFamily="2"/>
                  <a:cs typeface="Tahoma" pitchFamily="2"/>
                </a:rPr>
                <a:t>8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2B94C331-083D-4A5C-9728-6A14FA640743}"/>
                </a:ext>
              </a:extLst>
            </p:cNvPr>
            <p:cNvCxnSpPr/>
            <p:nvPr/>
          </p:nvCxnSpPr>
          <p:spPr>
            <a:xfrm flipV="1">
              <a:off x="2250000" y="5004000"/>
              <a:ext cx="1061999" cy="162000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prstDash val="solid"/>
              <a:headEnd type="oval"/>
              <a:tailEnd type="triangle"/>
            </a:ln>
          </p:spPr>
        </p:cxn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538244F-76A6-4446-97BF-E43EC39C1CAE}"/>
                </a:ext>
              </a:extLst>
            </p:cNvPr>
            <p:cNvSpPr/>
            <p:nvPr/>
          </p:nvSpPr>
          <p:spPr>
            <a:xfrm>
              <a:off x="3311999" y="5004000"/>
              <a:ext cx="756000" cy="3240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lIns="0" tIns="0" rIns="0" bIns="0" anchor="ctr" anchorCtr="1" compatLnSpc="0"/>
            <a:lstStyle>
              <a:defPPr lvl="0">
                <a:buClr>
                  <a:srgbClr val="000000"/>
                </a:buClr>
                <a:buSzPct val="100000"/>
                <a:buFont typeface="Arial" pitchFamily="34"/>
                <a:buNone/>
              </a:defPPr>
              <a:lvl1pPr lvl="0">
                <a:buClr>
                  <a:srgbClr val="000000"/>
                </a:buClr>
                <a:buSzPct val="100000"/>
                <a:buFont typeface="Arial" pitchFamily="34"/>
                <a:buChar char="•"/>
              </a:lvl1pPr>
              <a:lvl2pPr lvl="1">
                <a:buClr>
                  <a:srgbClr val="000000"/>
                </a:buClr>
                <a:buSzPct val="100000"/>
                <a:buFont typeface="Arial" pitchFamily="34"/>
                <a:buChar char="•"/>
              </a:lvl2pPr>
              <a:lvl3pPr lvl="2">
                <a:buClr>
                  <a:srgbClr val="000000"/>
                </a:buClr>
                <a:buSzPct val="100000"/>
                <a:buFont typeface="Arial" pitchFamily="34"/>
                <a:buChar char="•"/>
              </a:lvl3pPr>
              <a:lvl4pPr lvl="3">
                <a:buClr>
                  <a:srgbClr val="000000"/>
                </a:buClr>
                <a:buSzPct val="100000"/>
                <a:buFont typeface="Arial" pitchFamily="34"/>
                <a:buChar char="•"/>
              </a:lvl4pPr>
              <a:lvl5pPr lvl="4">
                <a:buClr>
                  <a:srgbClr val="000000"/>
                </a:buClr>
                <a:buSzPct val="100000"/>
                <a:buFont typeface="Arial" pitchFamily="34"/>
                <a:buChar char="•"/>
              </a:lvl5pPr>
              <a:lvl6pPr lvl="5">
                <a:buClr>
                  <a:srgbClr val="000000"/>
                </a:buClr>
                <a:buSzPct val="100000"/>
                <a:buFont typeface="Arial" pitchFamily="34"/>
                <a:buChar char="•"/>
              </a:lvl6pPr>
              <a:lvl7pPr lvl="6">
                <a:buClr>
                  <a:srgbClr val="000000"/>
                </a:buClr>
                <a:buSzPct val="100000"/>
                <a:buFont typeface="Arial" pitchFamily="34"/>
                <a:buChar char="•"/>
              </a:lvl7pPr>
              <a:lvl8pPr lvl="7">
                <a:buClr>
                  <a:srgbClr val="000000"/>
                </a:buClr>
                <a:buSzPct val="100000"/>
                <a:buFont typeface="Arial" pitchFamily="34"/>
                <a:buChar char="•"/>
              </a:lvl8pPr>
              <a:lvl9pPr lvl="8">
                <a:buClr>
                  <a:srgbClr val="000000"/>
                </a:buClr>
                <a:buSzPct val="100000"/>
                <a:buFont typeface="Arial" pitchFamily="34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283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GB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ndale Sans UI" pitchFamily="2"/>
                <a:cs typeface="Tahoma" pitchFamily="2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7CCC240-31CE-4D4C-A8F1-6FFE56A3A7A2}"/>
                </a:ext>
              </a:extLst>
            </p:cNvPr>
            <p:cNvSpPr/>
            <p:nvPr/>
          </p:nvSpPr>
          <p:spPr>
            <a:xfrm>
              <a:off x="3311999" y="4680000"/>
              <a:ext cx="756000" cy="3240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lIns="0" tIns="0" rIns="0" bIns="0" anchor="ctr" anchorCtr="1" compatLnSpc="0"/>
            <a:lstStyle>
              <a:defPPr lvl="0">
                <a:buClr>
                  <a:srgbClr val="000000"/>
                </a:buClr>
                <a:buSzPct val="100000"/>
                <a:buFont typeface="Arial" pitchFamily="34"/>
                <a:buNone/>
              </a:defPPr>
              <a:lvl1pPr lvl="0">
                <a:buClr>
                  <a:srgbClr val="000000"/>
                </a:buClr>
                <a:buSzPct val="100000"/>
                <a:buFont typeface="Arial" pitchFamily="34"/>
                <a:buChar char="•"/>
              </a:lvl1pPr>
              <a:lvl2pPr lvl="1">
                <a:buClr>
                  <a:srgbClr val="000000"/>
                </a:buClr>
                <a:buSzPct val="100000"/>
                <a:buFont typeface="Arial" pitchFamily="34"/>
                <a:buChar char="•"/>
              </a:lvl2pPr>
              <a:lvl3pPr lvl="2">
                <a:buClr>
                  <a:srgbClr val="000000"/>
                </a:buClr>
                <a:buSzPct val="100000"/>
                <a:buFont typeface="Arial" pitchFamily="34"/>
                <a:buChar char="•"/>
              </a:lvl3pPr>
              <a:lvl4pPr lvl="3">
                <a:buClr>
                  <a:srgbClr val="000000"/>
                </a:buClr>
                <a:buSzPct val="100000"/>
                <a:buFont typeface="Arial" pitchFamily="34"/>
                <a:buChar char="•"/>
              </a:lvl4pPr>
              <a:lvl5pPr lvl="4">
                <a:buClr>
                  <a:srgbClr val="000000"/>
                </a:buClr>
                <a:buSzPct val="100000"/>
                <a:buFont typeface="Arial" pitchFamily="34"/>
                <a:buChar char="•"/>
              </a:lvl5pPr>
              <a:lvl6pPr lvl="5">
                <a:buClr>
                  <a:srgbClr val="000000"/>
                </a:buClr>
                <a:buSzPct val="100000"/>
                <a:buFont typeface="Arial" pitchFamily="34"/>
                <a:buChar char="•"/>
              </a:lvl6pPr>
              <a:lvl7pPr lvl="6">
                <a:buClr>
                  <a:srgbClr val="000000"/>
                </a:buClr>
                <a:buSzPct val="100000"/>
                <a:buFont typeface="Arial" pitchFamily="34"/>
                <a:buChar char="•"/>
              </a:lvl7pPr>
              <a:lvl8pPr lvl="7">
                <a:buClr>
                  <a:srgbClr val="000000"/>
                </a:buClr>
                <a:buSzPct val="100000"/>
                <a:buFont typeface="Arial" pitchFamily="34"/>
                <a:buChar char="•"/>
              </a:lvl8pPr>
              <a:lvl9pPr lvl="8">
                <a:buClr>
                  <a:srgbClr val="000000"/>
                </a:buClr>
                <a:buSzPct val="100000"/>
                <a:buFont typeface="Arial" pitchFamily="34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283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22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Courier New" pitchFamily="49"/>
                  <a:ea typeface="Andale Sans UI" pitchFamily="2"/>
                  <a:cs typeface="Tahoma" pitchFamily="2"/>
                </a:rPr>
                <a:t>3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0414720-1392-49A3-8B1E-B979A6B09628}"/>
                </a:ext>
              </a:extLst>
            </p:cNvPr>
            <p:cNvSpPr/>
            <p:nvPr/>
          </p:nvSpPr>
          <p:spPr>
            <a:xfrm>
              <a:off x="2556000" y="3600000"/>
              <a:ext cx="756000" cy="3240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lIns="0" tIns="0" rIns="0" bIns="0" anchor="ctr" anchorCtr="1" compatLnSpc="0"/>
            <a:lstStyle>
              <a:defPPr lvl="0">
                <a:buClr>
                  <a:srgbClr val="000000"/>
                </a:buClr>
                <a:buSzPct val="100000"/>
                <a:buFont typeface="Arial" pitchFamily="34"/>
                <a:buNone/>
              </a:defPPr>
              <a:lvl1pPr lvl="0">
                <a:buClr>
                  <a:srgbClr val="000000"/>
                </a:buClr>
                <a:buSzPct val="100000"/>
                <a:buFont typeface="Arial" pitchFamily="34"/>
                <a:buChar char="•"/>
              </a:lvl1pPr>
              <a:lvl2pPr lvl="1">
                <a:buClr>
                  <a:srgbClr val="000000"/>
                </a:buClr>
                <a:buSzPct val="100000"/>
                <a:buFont typeface="Arial" pitchFamily="34"/>
                <a:buChar char="•"/>
              </a:lvl2pPr>
              <a:lvl3pPr lvl="2">
                <a:buClr>
                  <a:srgbClr val="000000"/>
                </a:buClr>
                <a:buSzPct val="100000"/>
                <a:buFont typeface="Arial" pitchFamily="34"/>
                <a:buChar char="•"/>
              </a:lvl3pPr>
              <a:lvl4pPr lvl="3">
                <a:buClr>
                  <a:srgbClr val="000000"/>
                </a:buClr>
                <a:buSzPct val="100000"/>
                <a:buFont typeface="Arial" pitchFamily="34"/>
                <a:buChar char="•"/>
              </a:lvl4pPr>
              <a:lvl5pPr lvl="4">
                <a:buClr>
                  <a:srgbClr val="000000"/>
                </a:buClr>
                <a:buSzPct val="100000"/>
                <a:buFont typeface="Arial" pitchFamily="34"/>
                <a:buChar char="•"/>
              </a:lvl5pPr>
              <a:lvl6pPr lvl="5">
                <a:buClr>
                  <a:srgbClr val="000000"/>
                </a:buClr>
                <a:buSzPct val="100000"/>
                <a:buFont typeface="Arial" pitchFamily="34"/>
                <a:buChar char="•"/>
              </a:lvl6pPr>
              <a:lvl7pPr lvl="6">
                <a:buClr>
                  <a:srgbClr val="000000"/>
                </a:buClr>
                <a:buSzPct val="100000"/>
                <a:buFont typeface="Arial" pitchFamily="34"/>
                <a:buChar char="•"/>
              </a:lvl7pPr>
              <a:lvl8pPr lvl="7">
                <a:buClr>
                  <a:srgbClr val="000000"/>
                </a:buClr>
                <a:buSzPct val="100000"/>
                <a:buFont typeface="Arial" pitchFamily="34"/>
                <a:buChar char="•"/>
              </a:lvl8pPr>
              <a:lvl9pPr lvl="8">
                <a:buClr>
                  <a:srgbClr val="000000"/>
                </a:buClr>
                <a:buSzPct val="100000"/>
                <a:buFont typeface="Arial" pitchFamily="34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283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GB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ndale Sans UI" pitchFamily="2"/>
                <a:cs typeface="Tahoma" pitchFamily="2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8EB39DBA-5B27-4CD1-8C67-B0F38010C653}"/>
                </a:ext>
              </a:extLst>
            </p:cNvPr>
            <p:cNvCxnSpPr/>
            <p:nvPr/>
          </p:nvCxnSpPr>
          <p:spPr>
            <a:xfrm flipH="1">
              <a:off x="1872000" y="3762000"/>
              <a:ext cx="1062000" cy="918000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prstDash val="solid"/>
              <a:headEnd type="oval"/>
              <a:tailEnd type="triangle"/>
            </a:ln>
          </p:spPr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002BAEBA-8FBA-4DC0-AA71-1DF5545A8335}"/>
                </a:ext>
              </a:extLst>
            </p:cNvPr>
            <p:cNvCxnSpPr/>
            <p:nvPr/>
          </p:nvCxnSpPr>
          <p:spPr>
            <a:xfrm flipV="1">
              <a:off x="3690000" y="5004000"/>
              <a:ext cx="1062000" cy="162000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prstDash val="solid"/>
              <a:headEnd type="oval"/>
              <a:tailEnd type="triangle"/>
            </a:ln>
          </p:spPr>
        </p:cxn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BB8624A-0036-4F13-91D5-7EA94455276D}"/>
                </a:ext>
              </a:extLst>
            </p:cNvPr>
            <p:cNvSpPr/>
            <p:nvPr/>
          </p:nvSpPr>
          <p:spPr>
            <a:xfrm>
              <a:off x="4752000" y="5004000"/>
              <a:ext cx="756000" cy="3240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lIns="0" tIns="0" rIns="0" bIns="0" anchor="ctr" anchorCtr="1" compatLnSpc="0"/>
            <a:lstStyle>
              <a:defPPr lvl="0">
                <a:buClr>
                  <a:srgbClr val="000000"/>
                </a:buClr>
                <a:buSzPct val="100000"/>
                <a:buFont typeface="Arial" pitchFamily="34"/>
                <a:buNone/>
              </a:defPPr>
              <a:lvl1pPr lvl="0">
                <a:buClr>
                  <a:srgbClr val="000000"/>
                </a:buClr>
                <a:buSzPct val="100000"/>
                <a:buFont typeface="Arial" pitchFamily="34"/>
                <a:buChar char="•"/>
              </a:lvl1pPr>
              <a:lvl2pPr lvl="1">
                <a:buClr>
                  <a:srgbClr val="000000"/>
                </a:buClr>
                <a:buSzPct val="100000"/>
                <a:buFont typeface="Arial" pitchFamily="34"/>
                <a:buChar char="•"/>
              </a:lvl2pPr>
              <a:lvl3pPr lvl="2">
                <a:buClr>
                  <a:srgbClr val="000000"/>
                </a:buClr>
                <a:buSzPct val="100000"/>
                <a:buFont typeface="Arial" pitchFamily="34"/>
                <a:buChar char="•"/>
              </a:lvl3pPr>
              <a:lvl4pPr lvl="3">
                <a:buClr>
                  <a:srgbClr val="000000"/>
                </a:buClr>
                <a:buSzPct val="100000"/>
                <a:buFont typeface="Arial" pitchFamily="34"/>
                <a:buChar char="•"/>
              </a:lvl4pPr>
              <a:lvl5pPr lvl="4">
                <a:buClr>
                  <a:srgbClr val="000000"/>
                </a:buClr>
                <a:buSzPct val="100000"/>
                <a:buFont typeface="Arial" pitchFamily="34"/>
                <a:buChar char="•"/>
              </a:lvl5pPr>
              <a:lvl6pPr lvl="5">
                <a:buClr>
                  <a:srgbClr val="000000"/>
                </a:buClr>
                <a:buSzPct val="100000"/>
                <a:buFont typeface="Arial" pitchFamily="34"/>
                <a:buChar char="•"/>
              </a:lvl6pPr>
              <a:lvl7pPr lvl="6">
                <a:buClr>
                  <a:srgbClr val="000000"/>
                </a:buClr>
                <a:buSzPct val="100000"/>
                <a:buFont typeface="Arial" pitchFamily="34"/>
                <a:buChar char="•"/>
              </a:lvl7pPr>
              <a:lvl8pPr lvl="7">
                <a:buClr>
                  <a:srgbClr val="000000"/>
                </a:buClr>
                <a:buSzPct val="100000"/>
                <a:buFont typeface="Arial" pitchFamily="34"/>
                <a:buChar char="•"/>
              </a:lvl8pPr>
              <a:lvl9pPr lvl="8">
                <a:buClr>
                  <a:srgbClr val="000000"/>
                </a:buClr>
                <a:buSzPct val="100000"/>
                <a:buFont typeface="Arial" pitchFamily="34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283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2200" b="0" i="0" u="none" strike="noStrike" baseline="0" dirty="0">
                  <a:ln>
                    <a:noFill/>
                  </a:ln>
                  <a:solidFill>
                    <a:srgbClr val="000000"/>
                  </a:solidFill>
                  <a:latin typeface="CourierNewPSMT" pitchFamily="50"/>
                  <a:ea typeface="CourierNewPSMT" pitchFamily="50"/>
                  <a:cs typeface="CourierNewPSMT" pitchFamily="50"/>
                </a:rPr>
                <a:t>null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2A86292-0382-4316-8EEF-B45F0B4B66EE}"/>
                </a:ext>
              </a:extLst>
            </p:cNvPr>
            <p:cNvSpPr txBox="1"/>
            <p:nvPr/>
          </p:nvSpPr>
          <p:spPr>
            <a:xfrm>
              <a:off x="1602000" y="3258720"/>
              <a:ext cx="990000" cy="1019159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0" tIns="0" rIns="0" bIns="0" compatLnSpc="0"/>
            <a:lstStyle>
              <a:defPPr lvl="0">
                <a:buClr>
                  <a:srgbClr val="000000"/>
                </a:buClr>
                <a:buSzPct val="100000"/>
                <a:buFont typeface="Arial" pitchFamily="34"/>
                <a:buNone/>
              </a:defPPr>
              <a:lvl1pPr lvl="0">
                <a:buClr>
                  <a:srgbClr val="000000"/>
                </a:buClr>
                <a:buSzPct val="100000"/>
                <a:buFont typeface="Arial" pitchFamily="34"/>
                <a:buChar char="•"/>
              </a:lvl1pPr>
              <a:lvl2pPr lvl="1">
                <a:buClr>
                  <a:srgbClr val="000000"/>
                </a:buClr>
                <a:buSzPct val="100000"/>
                <a:buFont typeface="Arial" pitchFamily="34"/>
                <a:buChar char="•"/>
              </a:lvl2pPr>
              <a:lvl3pPr lvl="2">
                <a:buClr>
                  <a:srgbClr val="000000"/>
                </a:buClr>
                <a:buSzPct val="100000"/>
                <a:buFont typeface="Arial" pitchFamily="34"/>
                <a:buChar char="•"/>
              </a:lvl3pPr>
              <a:lvl4pPr lvl="3">
                <a:buClr>
                  <a:srgbClr val="000000"/>
                </a:buClr>
                <a:buSzPct val="100000"/>
                <a:buFont typeface="Arial" pitchFamily="34"/>
                <a:buChar char="•"/>
              </a:lvl4pPr>
              <a:lvl5pPr lvl="4">
                <a:buClr>
                  <a:srgbClr val="000000"/>
                </a:buClr>
                <a:buSzPct val="100000"/>
                <a:buFont typeface="Arial" pitchFamily="34"/>
                <a:buChar char="•"/>
              </a:lvl5pPr>
              <a:lvl6pPr lvl="5">
                <a:buClr>
                  <a:srgbClr val="000000"/>
                </a:buClr>
                <a:buSzPct val="100000"/>
                <a:buFont typeface="Arial" pitchFamily="34"/>
                <a:buChar char="•"/>
              </a:lvl6pPr>
              <a:lvl7pPr lvl="6">
                <a:buClr>
                  <a:srgbClr val="000000"/>
                </a:buClr>
                <a:buSzPct val="100000"/>
                <a:buFont typeface="Arial" pitchFamily="34"/>
                <a:buChar char="•"/>
              </a:lvl7pPr>
              <a:lvl8pPr lvl="7">
                <a:buClr>
                  <a:srgbClr val="000000"/>
                </a:buClr>
                <a:buSzPct val="100000"/>
                <a:buFont typeface="Arial" pitchFamily="34"/>
                <a:buChar char="•"/>
              </a:lvl8pPr>
              <a:lvl9pPr lvl="8">
                <a:buClr>
                  <a:srgbClr val="000000"/>
                </a:buClr>
                <a:buSzPct val="100000"/>
                <a:buFont typeface="Arial" pitchFamily="34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283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22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34"/>
                  <a:ea typeface="ArialMS" pitchFamily="34"/>
                  <a:cs typeface="ArialMS" pitchFamily="34"/>
                </a:rPr>
                <a:t>DLList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283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22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Courier New" pitchFamily="49"/>
                  <a:ea typeface="ArialMS" pitchFamily="34"/>
                  <a:cs typeface="ArialMS" pitchFamily="34"/>
                </a:rPr>
                <a:t>head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283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22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Courier New" pitchFamily="49"/>
                  <a:ea typeface="ArialMS" pitchFamily="34"/>
                  <a:cs typeface="ArialMS" pitchFamily="34"/>
                </a:rPr>
                <a:t>tail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1CBB998-07A9-4A6C-BC2A-0B713610926D}"/>
                </a:ext>
              </a:extLst>
            </p:cNvPr>
            <p:cNvSpPr/>
            <p:nvPr/>
          </p:nvSpPr>
          <p:spPr>
            <a:xfrm>
              <a:off x="2556000" y="3924000"/>
              <a:ext cx="756000" cy="3240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lIns="0" tIns="0" rIns="0" bIns="0" anchor="ctr" anchorCtr="1" compatLnSpc="0"/>
            <a:lstStyle>
              <a:defPPr lvl="0">
                <a:buClr>
                  <a:srgbClr val="000000"/>
                </a:buClr>
                <a:buSzPct val="100000"/>
                <a:buFont typeface="Arial" pitchFamily="34"/>
                <a:buNone/>
              </a:defPPr>
              <a:lvl1pPr lvl="0">
                <a:buClr>
                  <a:srgbClr val="000000"/>
                </a:buClr>
                <a:buSzPct val="100000"/>
                <a:buFont typeface="Arial" pitchFamily="34"/>
                <a:buChar char="•"/>
              </a:lvl1pPr>
              <a:lvl2pPr lvl="1">
                <a:buClr>
                  <a:srgbClr val="000000"/>
                </a:buClr>
                <a:buSzPct val="100000"/>
                <a:buFont typeface="Arial" pitchFamily="34"/>
                <a:buChar char="•"/>
              </a:lvl2pPr>
              <a:lvl3pPr lvl="2">
                <a:buClr>
                  <a:srgbClr val="000000"/>
                </a:buClr>
                <a:buSzPct val="100000"/>
                <a:buFont typeface="Arial" pitchFamily="34"/>
                <a:buChar char="•"/>
              </a:lvl3pPr>
              <a:lvl4pPr lvl="3">
                <a:buClr>
                  <a:srgbClr val="000000"/>
                </a:buClr>
                <a:buSzPct val="100000"/>
                <a:buFont typeface="Arial" pitchFamily="34"/>
                <a:buChar char="•"/>
              </a:lvl4pPr>
              <a:lvl5pPr lvl="4">
                <a:buClr>
                  <a:srgbClr val="000000"/>
                </a:buClr>
                <a:buSzPct val="100000"/>
                <a:buFont typeface="Arial" pitchFamily="34"/>
                <a:buChar char="•"/>
              </a:lvl5pPr>
              <a:lvl6pPr lvl="5">
                <a:buClr>
                  <a:srgbClr val="000000"/>
                </a:buClr>
                <a:buSzPct val="100000"/>
                <a:buFont typeface="Arial" pitchFamily="34"/>
                <a:buChar char="•"/>
              </a:lvl6pPr>
              <a:lvl7pPr lvl="6">
                <a:buClr>
                  <a:srgbClr val="000000"/>
                </a:buClr>
                <a:buSzPct val="100000"/>
                <a:buFont typeface="Arial" pitchFamily="34"/>
                <a:buChar char="•"/>
              </a:lvl7pPr>
              <a:lvl8pPr lvl="7">
                <a:buClr>
                  <a:srgbClr val="000000"/>
                </a:buClr>
                <a:buSzPct val="100000"/>
                <a:buFont typeface="Arial" pitchFamily="34"/>
                <a:buChar char="•"/>
              </a:lvl8pPr>
              <a:lvl9pPr lvl="8">
                <a:buClr>
                  <a:srgbClr val="000000"/>
                </a:buClr>
                <a:buSzPct val="100000"/>
                <a:buFont typeface="Arial" pitchFamily="34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283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GB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ndale Sans UI" pitchFamily="2"/>
                <a:cs typeface="Tahoma" pitchFamily="2"/>
              </a:endParaRP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AE544EF-05CB-4618-B1A8-050F4B5C6C8A}"/>
                </a:ext>
              </a:extLst>
            </p:cNvPr>
            <p:cNvCxnSpPr/>
            <p:nvPr/>
          </p:nvCxnSpPr>
          <p:spPr>
            <a:xfrm>
              <a:off x="2934000" y="4086000"/>
              <a:ext cx="1818000" cy="594000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prstDash val="solid"/>
              <a:headEnd type="oval"/>
              <a:tailEnd type="triangle"/>
            </a:ln>
          </p:spPr>
        </p:cxn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A73FD2D-DC2F-4239-AB57-3AB9C682F2AC}"/>
                </a:ext>
              </a:extLst>
            </p:cNvPr>
            <p:cNvSpPr/>
            <p:nvPr/>
          </p:nvSpPr>
          <p:spPr>
            <a:xfrm>
              <a:off x="1872000" y="5328000"/>
              <a:ext cx="756000" cy="3240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lIns="0" tIns="0" rIns="0" bIns="0" anchor="ctr" anchorCtr="1" compatLnSpc="0"/>
            <a:lstStyle>
              <a:defPPr lvl="0">
                <a:buClr>
                  <a:srgbClr val="000000"/>
                </a:buClr>
                <a:buSzPct val="100000"/>
                <a:buFont typeface="Arial" pitchFamily="34"/>
                <a:buNone/>
              </a:defPPr>
              <a:lvl1pPr lvl="0">
                <a:buClr>
                  <a:srgbClr val="000000"/>
                </a:buClr>
                <a:buSzPct val="100000"/>
                <a:buFont typeface="Arial" pitchFamily="34"/>
                <a:buChar char="•"/>
              </a:lvl1pPr>
              <a:lvl2pPr lvl="1">
                <a:buClr>
                  <a:srgbClr val="000000"/>
                </a:buClr>
                <a:buSzPct val="100000"/>
                <a:buFont typeface="Arial" pitchFamily="34"/>
                <a:buChar char="•"/>
              </a:lvl2pPr>
              <a:lvl3pPr lvl="2">
                <a:buClr>
                  <a:srgbClr val="000000"/>
                </a:buClr>
                <a:buSzPct val="100000"/>
                <a:buFont typeface="Arial" pitchFamily="34"/>
                <a:buChar char="•"/>
              </a:lvl3pPr>
              <a:lvl4pPr lvl="3">
                <a:buClr>
                  <a:srgbClr val="000000"/>
                </a:buClr>
                <a:buSzPct val="100000"/>
                <a:buFont typeface="Arial" pitchFamily="34"/>
                <a:buChar char="•"/>
              </a:lvl4pPr>
              <a:lvl5pPr lvl="4">
                <a:buClr>
                  <a:srgbClr val="000000"/>
                </a:buClr>
                <a:buSzPct val="100000"/>
                <a:buFont typeface="Arial" pitchFamily="34"/>
                <a:buChar char="•"/>
              </a:lvl5pPr>
              <a:lvl6pPr lvl="5">
                <a:buClr>
                  <a:srgbClr val="000000"/>
                </a:buClr>
                <a:buSzPct val="100000"/>
                <a:buFont typeface="Arial" pitchFamily="34"/>
                <a:buChar char="•"/>
              </a:lvl6pPr>
              <a:lvl7pPr lvl="6">
                <a:buClr>
                  <a:srgbClr val="000000"/>
                </a:buClr>
                <a:buSzPct val="100000"/>
                <a:buFont typeface="Arial" pitchFamily="34"/>
                <a:buChar char="•"/>
              </a:lvl7pPr>
              <a:lvl8pPr lvl="7">
                <a:buClr>
                  <a:srgbClr val="000000"/>
                </a:buClr>
                <a:buSzPct val="100000"/>
                <a:buFont typeface="Arial" pitchFamily="34"/>
                <a:buChar char="•"/>
              </a:lvl8pPr>
              <a:lvl9pPr lvl="8">
                <a:buClr>
                  <a:srgbClr val="000000"/>
                </a:buClr>
                <a:buSzPct val="100000"/>
                <a:buFont typeface="Arial" pitchFamily="34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283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22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CourierNewPSMT" pitchFamily="50"/>
                  <a:ea typeface="CourierNewPSMT" pitchFamily="50"/>
                  <a:cs typeface="CourierNewPSMT" pitchFamily="50"/>
                </a:rPr>
                <a:t>null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B9F6F71-4EC3-430F-84CD-D7D624D1EC12}"/>
                </a:ext>
              </a:extLst>
            </p:cNvPr>
            <p:cNvSpPr/>
            <p:nvPr/>
          </p:nvSpPr>
          <p:spPr>
            <a:xfrm>
              <a:off x="3311999" y="5328000"/>
              <a:ext cx="756000" cy="3240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lIns="0" tIns="0" rIns="0" bIns="0" anchor="ctr" anchorCtr="1" compatLnSpc="0"/>
            <a:lstStyle>
              <a:defPPr lvl="0">
                <a:buClr>
                  <a:srgbClr val="000000"/>
                </a:buClr>
                <a:buSzPct val="100000"/>
                <a:buFont typeface="Arial" pitchFamily="34"/>
                <a:buNone/>
              </a:defPPr>
              <a:lvl1pPr lvl="0">
                <a:buClr>
                  <a:srgbClr val="000000"/>
                </a:buClr>
                <a:buSzPct val="100000"/>
                <a:buFont typeface="Arial" pitchFamily="34"/>
                <a:buChar char="•"/>
              </a:lvl1pPr>
              <a:lvl2pPr lvl="1">
                <a:buClr>
                  <a:srgbClr val="000000"/>
                </a:buClr>
                <a:buSzPct val="100000"/>
                <a:buFont typeface="Arial" pitchFamily="34"/>
                <a:buChar char="•"/>
              </a:lvl2pPr>
              <a:lvl3pPr lvl="2">
                <a:buClr>
                  <a:srgbClr val="000000"/>
                </a:buClr>
                <a:buSzPct val="100000"/>
                <a:buFont typeface="Arial" pitchFamily="34"/>
                <a:buChar char="•"/>
              </a:lvl3pPr>
              <a:lvl4pPr lvl="3">
                <a:buClr>
                  <a:srgbClr val="000000"/>
                </a:buClr>
                <a:buSzPct val="100000"/>
                <a:buFont typeface="Arial" pitchFamily="34"/>
                <a:buChar char="•"/>
              </a:lvl4pPr>
              <a:lvl5pPr lvl="4">
                <a:buClr>
                  <a:srgbClr val="000000"/>
                </a:buClr>
                <a:buSzPct val="100000"/>
                <a:buFont typeface="Arial" pitchFamily="34"/>
                <a:buChar char="•"/>
              </a:lvl5pPr>
              <a:lvl6pPr lvl="5">
                <a:buClr>
                  <a:srgbClr val="000000"/>
                </a:buClr>
                <a:buSzPct val="100000"/>
                <a:buFont typeface="Arial" pitchFamily="34"/>
                <a:buChar char="•"/>
              </a:lvl6pPr>
              <a:lvl7pPr lvl="6">
                <a:buClr>
                  <a:srgbClr val="000000"/>
                </a:buClr>
                <a:buSzPct val="100000"/>
                <a:buFont typeface="Arial" pitchFamily="34"/>
                <a:buChar char="•"/>
              </a:lvl7pPr>
              <a:lvl8pPr lvl="7">
                <a:buClr>
                  <a:srgbClr val="000000"/>
                </a:buClr>
                <a:buSzPct val="100000"/>
                <a:buFont typeface="Arial" pitchFamily="34"/>
                <a:buChar char="•"/>
              </a:lvl8pPr>
              <a:lvl9pPr lvl="8">
                <a:buClr>
                  <a:srgbClr val="000000"/>
                </a:buClr>
                <a:buSzPct val="100000"/>
                <a:buFont typeface="Arial" pitchFamily="34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283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GB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ndale Sans UI" pitchFamily="2"/>
                <a:cs typeface="Tahoma" pitchFamily="2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3DBA329-52D1-4ECD-8CFE-0FAC8AC9FF7E}"/>
                </a:ext>
              </a:extLst>
            </p:cNvPr>
            <p:cNvSpPr/>
            <p:nvPr/>
          </p:nvSpPr>
          <p:spPr>
            <a:xfrm>
              <a:off x="4752000" y="5328000"/>
              <a:ext cx="756000" cy="3240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lIns="0" tIns="0" rIns="0" bIns="0" anchor="ctr" anchorCtr="1" compatLnSpc="0"/>
            <a:lstStyle>
              <a:defPPr lvl="0">
                <a:buClr>
                  <a:srgbClr val="000000"/>
                </a:buClr>
                <a:buSzPct val="100000"/>
                <a:buFont typeface="Arial" pitchFamily="34"/>
                <a:buNone/>
              </a:defPPr>
              <a:lvl1pPr lvl="0">
                <a:buClr>
                  <a:srgbClr val="000000"/>
                </a:buClr>
                <a:buSzPct val="100000"/>
                <a:buFont typeface="Arial" pitchFamily="34"/>
                <a:buChar char="•"/>
              </a:lvl1pPr>
              <a:lvl2pPr lvl="1">
                <a:buClr>
                  <a:srgbClr val="000000"/>
                </a:buClr>
                <a:buSzPct val="100000"/>
                <a:buFont typeface="Arial" pitchFamily="34"/>
                <a:buChar char="•"/>
              </a:lvl2pPr>
              <a:lvl3pPr lvl="2">
                <a:buClr>
                  <a:srgbClr val="000000"/>
                </a:buClr>
                <a:buSzPct val="100000"/>
                <a:buFont typeface="Arial" pitchFamily="34"/>
                <a:buChar char="•"/>
              </a:lvl3pPr>
              <a:lvl4pPr lvl="3">
                <a:buClr>
                  <a:srgbClr val="000000"/>
                </a:buClr>
                <a:buSzPct val="100000"/>
                <a:buFont typeface="Arial" pitchFamily="34"/>
                <a:buChar char="•"/>
              </a:lvl4pPr>
              <a:lvl5pPr lvl="4">
                <a:buClr>
                  <a:srgbClr val="000000"/>
                </a:buClr>
                <a:buSzPct val="100000"/>
                <a:buFont typeface="Arial" pitchFamily="34"/>
                <a:buChar char="•"/>
              </a:lvl5pPr>
              <a:lvl6pPr lvl="5">
                <a:buClr>
                  <a:srgbClr val="000000"/>
                </a:buClr>
                <a:buSzPct val="100000"/>
                <a:buFont typeface="Arial" pitchFamily="34"/>
                <a:buChar char="•"/>
              </a:lvl6pPr>
              <a:lvl7pPr lvl="6">
                <a:buClr>
                  <a:srgbClr val="000000"/>
                </a:buClr>
                <a:buSzPct val="100000"/>
                <a:buFont typeface="Arial" pitchFamily="34"/>
                <a:buChar char="•"/>
              </a:lvl7pPr>
              <a:lvl8pPr lvl="7">
                <a:buClr>
                  <a:srgbClr val="000000"/>
                </a:buClr>
                <a:buSzPct val="100000"/>
                <a:buFont typeface="Arial" pitchFamily="34"/>
                <a:buChar char="•"/>
              </a:lvl8pPr>
              <a:lvl9pPr lvl="8">
                <a:buClr>
                  <a:srgbClr val="000000"/>
                </a:buClr>
                <a:buSzPct val="100000"/>
                <a:buFont typeface="Arial" pitchFamily="34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283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GB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ndale Sans UI" pitchFamily="2"/>
                <a:cs typeface="Tahoma" pitchFamily="2"/>
              </a:endParaRP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0FC1E81F-3751-4CCF-B8D0-2902DCA3C503}"/>
                </a:ext>
              </a:extLst>
            </p:cNvPr>
            <p:cNvCxnSpPr>
              <a:endCxn id="25" idx="3"/>
            </p:cNvCxnSpPr>
            <p:nvPr/>
          </p:nvCxnSpPr>
          <p:spPr>
            <a:xfrm flipH="1" flipV="1">
              <a:off x="2628000" y="5166000"/>
              <a:ext cx="1062000" cy="324000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prstDash val="solid"/>
              <a:headEnd type="oval"/>
              <a:tailEnd type="triangle"/>
            </a:ln>
          </p:spPr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CF8D4ADC-5BD5-47BE-95C8-1AA28819ED39}"/>
                </a:ext>
              </a:extLst>
            </p:cNvPr>
            <p:cNvCxnSpPr>
              <a:endCxn id="28" idx="3"/>
            </p:cNvCxnSpPr>
            <p:nvPr/>
          </p:nvCxnSpPr>
          <p:spPr>
            <a:xfrm flipH="1" flipV="1">
              <a:off x="4067999" y="5166000"/>
              <a:ext cx="1062001" cy="324000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prstDash val="solid"/>
              <a:headEnd type="oval"/>
              <a:tailEnd type="triangle"/>
            </a:ln>
          </p:spPr>
        </p:cxn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97960A1-AEC0-40DE-A764-F399D2327F5A}"/>
                </a:ext>
              </a:extLst>
            </p:cNvPr>
            <p:cNvSpPr/>
            <p:nvPr/>
          </p:nvSpPr>
          <p:spPr>
            <a:xfrm>
              <a:off x="6120000" y="4680000"/>
              <a:ext cx="756000" cy="324000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lIns="0" tIns="0" rIns="0" bIns="0" anchor="ctr" anchorCtr="1" compatLnSpc="0"/>
            <a:lstStyle>
              <a:defPPr lvl="0">
                <a:buClr>
                  <a:srgbClr val="000000"/>
                </a:buClr>
                <a:buSzPct val="100000"/>
                <a:buFont typeface="Arial" pitchFamily="34"/>
                <a:buNone/>
              </a:defPPr>
              <a:lvl1pPr lvl="0">
                <a:buClr>
                  <a:srgbClr val="000000"/>
                </a:buClr>
                <a:buSzPct val="100000"/>
                <a:buFont typeface="Arial" pitchFamily="34"/>
                <a:buChar char="•"/>
              </a:lvl1pPr>
              <a:lvl2pPr lvl="1">
                <a:buClr>
                  <a:srgbClr val="000000"/>
                </a:buClr>
                <a:buSzPct val="100000"/>
                <a:buFont typeface="Arial" pitchFamily="34"/>
                <a:buChar char="•"/>
              </a:lvl2pPr>
              <a:lvl3pPr lvl="2">
                <a:buClr>
                  <a:srgbClr val="000000"/>
                </a:buClr>
                <a:buSzPct val="100000"/>
                <a:buFont typeface="Arial" pitchFamily="34"/>
                <a:buChar char="•"/>
              </a:lvl3pPr>
              <a:lvl4pPr lvl="3">
                <a:buClr>
                  <a:srgbClr val="000000"/>
                </a:buClr>
                <a:buSzPct val="100000"/>
                <a:buFont typeface="Arial" pitchFamily="34"/>
                <a:buChar char="•"/>
              </a:lvl4pPr>
              <a:lvl5pPr lvl="4">
                <a:buClr>
                  <a:srgbClr val="000000"/>
                </a:buClr>
                <a:buSzPct val="100000"/>
                <a:buFont typeface="Arial" pitchFamily="34"/>
                <a:buChar char="•"/>
              </a:lvl5pPr>
              <a:lvl6pPr lvl="5">
                <a:buClr>
                  <a:srgbClr val="000000"/>
                </a:buClr>
                <a:buSzPct val="100000"/>
                <a:buFont typeface="Arial" pitchFamily="34"/>
                <a:buChar char="•"/>
              </a:lvl6pPr>
              <a:lvl7pPr lvl="6">
                <a:buClr>
                  <a:srgbClr val="000000"/>
                </a:buClr>
                <a:buSzPct val="100000"/>
                <a:buFont typeface="Arial" pitchFamily="34"/>
                <a:buChar char="•"/>
              </a:lvl7pPr>
              <a:lvl8pPr lvl="7">
                <a:buClr>
                  <a:srgbClr val="000000"/>
                </a:buClr>
                <a:buSzPct val="100000"/>
                <a:buFont typeface="Arial" pitchFamily="34"/>
                <a:buChar char="•"/>
              </a:lvl8pPr>
              <a:lvl9pPr lvl="8">
                <a:buClr>
                  <a:srgbClr val="000000"/>
                </a:buClr>
                <a:buSzPct val="100000"/>
                <a:buFont typeface="Arial" pitchFamily="34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283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2200" b="0" i="0" u="none" strike="noStrike" baseline="0" dirty="0">
                  <a:ln>
                    <a:noFill/>
                  </a:ln>
                  <a:solidFill>
                    <a:srgbClr val="000000"/>
                  </a:solidFill>
                  <a:latin typeface="Courier New" pitchFamily="49"/>
                  <a:ea typeface="Andale Sans UI" pitchFamily="2"/>
                  <a:cs typeface="Tahoma" pitchFamily="2"/>
                </a:rPr>
                <a:t>72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781084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221" y="735552"/>
            <a:ext cx="8423206" cy="648072"/>
          </a:xfrm>
        </p:spPr>
        <p:txBody>
          <a:bodyPr/>
          <a:lstStyle/>
          <a:p>
            <a:r>
              <a:rPr lang="en-GB" dirty="0"/>
              <a:t>Adding an element at the tail (step 1):</a:t>
            </a:r>
            <a:br>
              <a:rPr lang="en-GB" dirty="0"/>
            </a:br>
            <a:r>
              <a:rPr lang="en-GB" dirty="0"/>
              <a:t>create a new node and reset tail</a:t>
            </a:r>
            <a:endParaRPr lang="en-GB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88" y="1383625"/>
            <a:ext cx="8424862" cy="3294362"/>
          </a:xfrm>
        </p:spPr>
        <p:txBody>
          <a:bodyPr/>
          <a:lstStyle/>
          <a:p>
            <a:pPr marL="0" lvl="0" indent="0">
              <a:buNone/>
              <a:tabLst>
                <a:tab pos="109444" algn="l"/>
                <a:tab pos="558716" algn="l"/>
                <a:tab pos="1007997" algn="l"/>
                <a:tab pos="1457279" algn="l"/>
                <a:tab pos="1906560" algn="l"/>
                <a:tab pos="2355841" algn="l"/>
                <a:tab pos="2804757" algn="l"/>
                <a:tab pos="3254038" algn="l"/>
                <a:tab pos="3703320" algn="l"/>
                <a:tab pos="4152601" algn="l"/>
                <a:tab pos="4601882" algn="l"/>
                <a:tab pos="5051163" algn="l"/>
                <a:tab pos="5500436" algn="l"/>
                <a:tab pos="5949717" algn="l"/>
                <a:tab pos="6398998" algn="l"/>
                <a:tab pos="6848279" algn="l"/>
                <a:tab pos="7297561" algn="l"/>
                <a:tab pos="7746842" algn="l"/>
                <a:tab pos="8196123" algn="l"/>
                <a:tab pos="8645395" algn="l"/>
              </a:tabLst>
            </a:pPr>
            <a:endParaRPr lang="en-GB" dirty="0">
              <a:latin typeface="Courier"/>
            </a:endParaRPr>
          </a:p>
          <a:p>
            <a:pPr marL="0" lvl="0" indent="0">
              <a:buNone/>
              <a:tabLst>
                <a:tab pos="109444" algn="l"/>
                <a:tab pos="558716" algn="l"/>
                <a:tab pos="1007997" algn="l"/>
                <a:tab pos="1457279" algn="l"/>
                <a:tab pos="1906560" algn="l"/>
                <a:tab pos="2355841" algn="l"/>
                <a:tab pos="2804757" algn="l"/>
                <a:tab pos="3254038" algn="l"/>
                <a:tab pos="3703320" algn="l"/>
                <a:tab pos="4152601" algn="l"/>
                <a:tab pos="4601882" algn="l"/>
                <a:tab pos="5051163" algn="l"/>
                <a:tab pos="5500436" algn="l"/>
                <a:tab pos="5949717" algn="l"/>
                <a:tab pos="6398998" algn="l"/>
                <a:tab pos="6848279" algn="l"/>
                <a:tab pos="7297561" algn="l"/>
                <a:tab pos="7746842" algn="l"/>
                <a:tab pos="8196123" algn="l"/>
                <a:tab pos="8645395" algn="l"/>
              </a:tabLst>
            </a:pPr>
            <a:r>
              <a:rPr lang="en-GB" dirty="0">
                <a:latin typeface="Courier"/>
              </a:rPr>
              <a:t>tail = new </a:t>
            </a:r>
            <a:r>
              <a:rPr lang="en-GB" dirty="0" err="1">
                <a:latin typeface="Courier"/>
              </a:rPr>
              <a:t>DLLNode</a:t>
            </a:r>
            <a:r>
              <a:rPr lang="en-GB" dirty="0">
                <a:latin typeface="Courier"/>
              </a:rPr>
              <a:t>(el, null, tail);</a:t>
            </a:r>
          </a:p>
        </p:txBody>
      </p:sp>
      <p:grpSp>
        <p:nvGrpSpPr>
          <p:cNvPr id="43" name="Group 42" descr="We now have a new node with info 72 that is being pointed at by the DLList tail, which has a prev pointer pointing to the node with info 5, as well as a null pointer to next.">
            <a:extLst>
              <a:ext uri="{FF2B5EF4-FFF2-40B4-BE49-F238E27FC236}">
                <a16:creationId xmlns:a16="http://schemas.microsoft.com/office/drawing/2014/main" id="{288EA2D3-88D9-4C64-A63B-A0EC959FC0D8}"/>
              </a:ext>
            </a:extLst>
          </p:cNvPr>
          <p:cNvGrpSpPr/>
          <p:nvPr/>
        </p:nvGrpSpPr>
        <p:grpSpPr>
          <a:xfrm>
            <a:off x="1166066" y="2365581"/>
            <a:ext cx="5283194" cy="2393280"/>
            <a:chOff x="1602000" y="3258720"/>
            <a:chExt cx="5283194" cy="239328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D44A18BA-CF65-460C-ADC4-42DB486BD197}"/>
                </a:ext>
              </a:extLst>
            </p:cNvPr>
            <p:cNvSpPr/>
            <p:nvPr/>
          </p:nvSpPr>
          <p:spPr>
            <a:xfrm>
              <a:off x="4752000" y="4680000"/>
              <a:ext cx="756000" cy="3240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lIns="0" tIns="0" rIns="0" bIns="0" anchor="ctr" anchorCtr="1" compatLnSpc="0"/>
            <a:lstStyle>
              <a:defPPr lvl="0">
                <a:buClr>
                  <a:srgbClr val="000000"/>
                </a:buClr>
                <a:buSzPct val="100000"/>
                <a:buFont typeface="Arial" pitchFamily="34"/>
                <a:buNone/>
              </a:defPPr>
              <a:lvl1pPr lvl="0">
                <a:buClr>
                  <a:srgbClr val="000000"/>
                </a:buClr>
                <a:buSzPct val="100000"/>
                <a:buFont typeface="Arial" pitchFamily="34"/>
                <a:buChar char="•"/>
              </a:lvl1pPr>
              <a:lvl2pPr lvl="1">
                <a:buClr>
                  <a:srgbClr val="000000"/>
                </a:buClr>
                <a:buSzPct val="100000"/>
                <a:buFont typeface="Arial" pitchFamily="34"/>
                <a:buChar char="•"/>
              </a:lvl2pPr>
              <a:lvl3pPr lvl="2">
                <a:buClr>
                  <a:srgbClr val="000000"/>
                </a:buClr>
                <a:buSzPct val="100000"/>
                <a:buFont typeface="Arial" pitchFamily="34"/>
                <a:buChar char="•"/>
              </a:lvl3pPr>
              <a:lvl4pPr lvl="3">
                <a:buClr>
                  <a:srgbClr val="000000"/>
                </a:buClr>
                <a:buSzPct val="100000"/>
                <a:buFont typeface="Arial" pitchFamily="34"/>
                <a:buChar char="•"/>
              </a:lvl4pPr>
              <a:lvl5pPr lvl="4">
                <a:buClr>
                  <a:srgbClr val="000000"/>
                </a:buClr>
                <a:buSzPct val="100000"/>
                <a:buFont typeface="Arial" pitchFamily="34"/>
                <a:buChar char="•"/>
              </a:lvl5pPr>
              <a:lvl6pPr lvl="5">
                <a:buClr>
                  <a:srgbClr val="000000"/>
                </a:buClr>
                <a:buSzPct val="100000"/>
                <a:buFont typeface="Arial" pitchFamily="34"/>
                <a:buChar char="•"/>
              </a:lvl6pPr>
              <a:lvl7pPr lvl="6">
                <a:buClr>
                  <a:srgbClr val="000000"/>
                </a:buClr>
                <a:buSzPct val="100000"/>
                <a:buFont typeface="Arial" pitchFamily="34"/>
                <a:buChar char="•"/>
              </a:lvl7pPr>
              <a:lvl8pPr lvl="7">
                <a:buClr>
                  <a:srgbClr val="000000"/>
                </a:buClr>
                <a:buSzPct val="100000"/>
                <a:buFont typeface="Arial" pitchFamily="34"/>
                <a:buChar char="•"/>
              </a:lvl8pPr>
              <a:lvl9pPr lvl="8">
                <a:buClr>
                  <a:srgbClr val="000000"/>
                </a:buClr>
                <a:buSzPct val="100000"/>
                <a:buFont typeface="Arial" pitchFamily="34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283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22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Courier New" pitchFamily="49"/>
                  <a:ea typeface="Andale Sans UI" pitchFamily="2"/>
                  <a:cs typeface="Tahoma" pitchFamily="2"/>
                </a:rPr>
                <a:t>5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35100D9C-7D0E-40D6-88C0-C79A7D0D16C6}"/>
                </a:ext>
              </a:extLst>
            </p:cNvPr>
            <p:cNvSpPr/>
            <p:nvPr/>
          </p:nvSpPr>
          <p:spPr>
            <a:xfrm>
              <a:off x="1872000" y="5004000"/>
              <a:ext cx="756000" cy="3240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lIns="0" tIns="0" rIns="0" bIns="0" anchor="ctr" anchorCtr="1" compatLnSpc="0"/>
            <a:lstStyle>
              <a:defPPr lvl="0">
                <a:buClr>
                  <a:srgbClr val="000000"/>
                </a:buClr>
                <a:buSzPct val="100000"/>
                <a:buFont typeface="Arial" pitchFamily="34"/>
                <a:buNone/>
              </a:defPPr>
              <a:lvl1pPr lvl="0">
                <a:buClr>
                  <a:srgbClr val="000000"/>
                </a:buClr>
                <a:buSzPct val="100000"/>
                <a:buFont typeface="Arial" pitchFamily="34"/>
                <a:buChar char="•"/>
              </a:lvl1pPr>
              <a:lvl2pPr lvl="1">
                <a:buClr>
                  <a:srgbClr val="000000"/>
                </a:buClr>
                <a:buSzPct val="100000"/>
                <a:buFont typeface="Arial" pitchFamily="34"/>
                <a:buChar char="•"/>
              </a:lvl2pPr>
              <a:lvl3pPr lvl="2">
                <a:buClr>
                  <a:srgbClr val="000000"/>
                </a:buClr>
                <a:buSzPct val="100000"/>
                <a:buFont typeface="Arial" pitchFamily="34"/>
                <a:buChar char="•"/>
              </a:lvl3pPr>
              <a:lvl4pPr lvl="3">
                <a:buClr>
                  <a:srgbClr val="000000"/>
                </a:buClr>
                <a:buSzPct val="100000"/>
                <a:buFont typeface="Arial" pitchFamily="34"/>
                <a:buChar char="•"/>
              </a:lvl4pPr>
              <a:lvl5pPr lvl="4">
                <a:buClr>
                  <a:srgbClr val="000000"/>
                </a:buClr>
                <a:buSzPct val="100000"/>
                <a:buFont typeface="Arial" pitchFamily="34"/>
                <a:buChar char="•"/>
              </a:lvl5pPr>
              <a:lvl6pPr lvl="5">
                <a:buClr>
                  <a:srgbClr val="000000"/>
                </a:buClr>
                <a:buSzPct val="100000"/>
                <a:buFont typeface="Arial" pitchFamily="34"/>
                <a:buChar char="•"/>
              </a:lvl6pPr>
              <a:lvl7pPr lvl="6">
                <a:buClr>
                  <a:srgbClr val="000000"/>
                </a:buClr>
                <a:buSzPct val="100000"/>
                <a:buFont typeface="Arial" pitchFamily="34"/>
                <a:buChar char="•"/>
              </a:lvl7pPr>
              <a:lvl8pPr lvl="7">
                <a:buClr>
                  <a:srgbClr val="000000"/>
                </a:buClr>
                <a:buSzPct val="100000"/>
                <a:buFont typeface="Arial" pitchFamily="34"/>
                <a:buChar char="•"/>
              </a:lvl8pPr>
              <a:lvl9pPr lvl="8">
                <a:buClr>
                  <a:srgbClr val="000000"/>
                </a:buClr>
                <a:buSzPct val="100000"/>
                <a:buFont typeface="Arial" pitchFamily="34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283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GB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ndale Sans UI" pitchFamily="2"/>
                <a:cs typeface="Tahoma" pitchFamily="2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537171C-E74C-46D1-A9D1-6F995C036B13}"/>
                </a:ext>
              </a:extLst>
            </p:cNvPr>
            <p:cNvSpPr/>
            <p:nvPr/>
          </p:nvSpPr>
          <p:spPr>
            <a:xfrm>
              <a:off x="1872000" y="4680000"/>
              <a:ext cx="756000" cy="3240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lIns="0" tIns="0" rIns="0" bIns="0" anchor="ctr" anchorCtr="1" compatLnSpc="0"/>
            <a:lstStyle>
              <a:defPPr lvl="0">
                <a:buClr>
                  <a:srgbClr val="000000"/>
                </a:buClr>
                <a:buSzPct val="100000"/>
                <a:buFont typeface="Arial" pitchFamily="34"/>
                <a:buNone/>
              </a:defPPr>
              <a:lvl1pPr lvl="0">
                <a:buClr>
                  <a:srgbClr val="000000"/>
                </a:buClr>
                <a:buSzPct val="100000"/>
                <a:buFont typeface="Arial" pitchFamily="34"/>
                <a:buChar char="•"/>
              </a:lvl1pPr>
              <a:lvl2pPr lvl="1">
                <a:buClr>
                  <a:srgbClr val="000000"/>
                </a:buClr>
                <a:buSzPct val="100000"/>
                <a:buFont typeface="Arial" pitchFamily="34"/>
                <a:buChar char="•"/>
              </a:lvl2pPr>
              <a:lvl3pPr lvl="2">
                <a:buClr>
                  <a:srgbClr val="000000"/>
                </a:buClr>
                <a:buSzPct val="100000"/>
                <a:buFont typeface="Arial" pitchFamily="34"/>
                <a:buChar char="•"/>
              </a:lvl3pPr>
              <a:lvl4pPr lvl="3">
                <a:buClr>
                  <a:srgbClr val="000000"/>
                </a:buClr>
                <a:buSzPct val="100000"/>
                <a:buFont typeface="Arial" pitchFamily="34"/>
                <a:buChar char="•"/>
              </a:lvl4pPr>
              <a:lvl5pPr lvl="4">
                <a:buClr>
                  <a:srgbClr val="000000"/>
                </a:buClr>
                <a:buSzPct val="100000"/>
                <a:buFont typeface="Arial" pitchFamily="34"/>
                <a:buChar char="•"/>
              </a:lvl5pPr>
              <a:lvl6pPr lvl="5">
                <a:buClr>
                  <a:srgbClr val="000000"/>
                </a:buClr>
                <a:buSzPct val="100000"/>
                <a:buFont typeface="Arial" pitchFamily="34"/>
                <a:buChar char="•"/>
              </a:lvl6pPr>
              <a:lvl7pPr lvl="6">
                <a:buClr>
                  <a:srgbClr val="000000"/>
                </a:buClr>
                <a:buSzPct val="100000"/>
                <a:buFont typeface="Arial" pitchFamily="34"/>
                <a:buChar char="•"/>
              </a:lvl7pPr>
              <a:lvl8pPr lvl="7">
                <a:buClr>
                  <a:srgbClr val="000000"/>
                </a:buClr>
                <a:buSzPct val="100000"/>
                <a:buFont typeface="Arial" pitchFamily="34"/>
                <a:buChar char="•"/>
              </a:lvl8pPr>
              <a:lvl9pPr lvl="8">
                <a:buClr>
                  <a:srgbClr val="000000"/>
                </a:buClr>
                <a:buSzPct val="100000"/>
                <a:buFont typeface="Arial" pitchFamily="34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283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22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Courier New" pitchFamily="49"/>
                  <a:ea typeface="Andale Sans UI" pitchFamily="2"/>
                  <a:cs typeface="Tahoma" pitchFamily="2"/>
                </a:rPr>
                <a:t>8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F449AA42-6D07-4B54-BC9E-4B050834C2B4}"/>
                </a:ext>
              </a:extLst>
            </p:cNvPr>
            <p:cNvCxnSpPr/>
            <p:nvPr/>
          </p:nvCxnSpPr>
          <p:spPr>
            <a:xfrm flipV="1">
              <a:off x="2250000" y="5004000"/>
              <a:ext cx="1061999" cy="162000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prstDash val="solid"/>
              <a:headEnd type="oval"/>
              <a:tailEnd type="triangle"/>
            </a:ln>
          </p:spPr>
        </p:cxn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AF2E38E-D50D-4D03-8169-A2FF825B4838}"/>
                </a:ext>
              </a:extLst>
            </p:cNvPr>
            <p:cNvSpPr/>
            <p:nvPr/>
          </p:nvSpPr>
          <p:spPr>
            <a:xfrm>
              <a:off x="3311999" y="5004000"/>
              <a:ext cx="756000" cy="3240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lIns="0" tIns="0" rIns="0" bIns="0" anchor="ctr" anchorCtr="1" compatLnSpc="0"/>
            <a:lstStyle>
              <a:defPPr lvl="0">
                <a:buClr>
                  <a:srgbClr val="000000"/>
                </a:buClr>
                <a:buSzPct val="100000"/>
                <a:buFont typeface="Arial" pitchFamily="34"/>
                <a:buNone/>
              </a:defPPr>
              <a:lvl1pPr lvl="0">
                <a:buClr>
                  <a:srgbClr val="000000"/>
                </a:buClr>
                <a:buSzPct val="100000"/>
                <a:buFont typeface="Arial" pitchFamily="34"/>
                <a:buChar char="•"/>
              </a:lvl1pPr>
              <a:lvl2pPr lvl="1">
                <a:buClr>
                  <a:srgbClr val="000000"/>
                </a:buClr>
                <a:buSzPct val="100000"/>
                <a:buFont typeface="Arial" pitchFamily="34"/>
                <a:buChar char="•"/>
              </a:lvl2pPr>
              <a:lvl3pPr lvl="2">
                <a:buClr>
                  <a:srgbClr val="000000"/>
                </a:buClr>
                <a:buSzPct val="100000"/>
                <a:buFont typeface="Arial" pitchFamily="34"/>
                <a:buChar char="•"/>
              </a:lvl3pPr>
              <a:lvl4pPr lvl="3">
                <a:buClr>
                  <a:srgbClr val="000000"/>
                </a:buClr>
                <a:buSzPct val="100000"/>
                <a:buFont typeface="Arial" pitchFamily="34"/>
                <a:buChar char="•"/>
              </a:lvl4pPr>
              <a:lvl5pPr lvl="4">
                <a:buClr>
                  <a:srgbClr val="000000"/>
                </a:buClr>
                <a:buSzPct val="100000"/>
                <a:buFont typeface="Arial" pitchFamily="34"/>
                <a:buChar char="•"/>
              </a:lvl5pPr>
              <a:lvl6pPr lvl="5">
                <a:buClr>
                  <a:srgbClr val="000000"/>
                </a:buClr>
                <a:buSzPct val="100000"/>
                <a:buFont typeface="Arial" pitchFamily="34"/>
                <a:buChar char="•"/>
              </a:lvl6pPr>
              <a:lvl7pPr lvl="6">
                <a:buClr>
                  <a:srgbClr val="000000"/>
                </a:buClr>
                <a:buSzPct val="100000"/>
                <a:buFont typeface="Arial" pitchFamily="34"/>
                <a:buChar char="•"/>
              </a:lvl7pPr>
              <a:lvl8pPr lvl="7">
                <a:buClr>
                  <a:srgbClr val="000000"/>
                </a:buClr>
                <a:buSzPct val="100000"/>
                <a:buFont typeface="Arial" pitchFamily="34"/>
                <a:buChar char="•"/>
              </a:lvl8pPr>
              <a:lvl9pPr lvl="8">
                <a:buClr>
                  <a:srgbClr val="000000"/>
                </a:buClr>
                <a:buSzPct val="100000"/>
                <a:buFont typeface="Arial" pitchFamily="34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283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GB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ndale Sans UI" pitchFamily="2"/>
                <a:cs typeface="Tahoma" pitchFamily="2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D85CA875-C88F-421B-B353-5ED264219C51}"/>
                </a:ext>
              </a:extLst>
            </p:cNvPr>
            <p:cNvSpPr/>
            <p:nvPr/>
          </p:nvSpPr>
          <p:spPr>
            <a:xfrm>
              <a:off x="3311999" y="4680000"/>
              <a:ext cx="756000" cy="3240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lIns="0" tIns="0" rIns="0" bIns="0" anchor="ctr" anchorCtr="1" compatLnSpc="0"/>
            <a:lstStyle>
              <a:defPPr lvl="0">
                <a:buClr>
                  <a:srgbClr val="000000"/>
                </a:buClr>
                <a:buSzPct val="100000"/>
                <a:buFont typeface="Arial" pitchFamily="34"/>
                <a:buNone/>
              </a:defPPr>
              <a:lvl1pPr lvl="0">
                <a:buClr>
                  <a:srgbClr val="000000"/>
                </a:buClr>
                <a:buSzPct val="100000"/>
                <a:buFont typeface="Arial" pitchFamily="34"/>
                <a:buChar char="•"/>
              </a:lvl1pPr>
              <a:lvl2pPr lvl="1">
                <a:buClr>
                  <a:srgbClr val="000000"/>
                </a:buClr>
                <a:buSzPct val="100000"/>
                <a:buFont typeface="Arial" pitchFamily="34"/>
                <a:buChar char="•"/>
              </a:lvl2pPr>
              <a:lvl3pPr lvl="2">
                <a:buClr>
                  <a:srgbClr val="000000"/>
                </a:buClr>
                <a:buSzPct val="100000"/>
                <a:buFont typeface="Arial" pitchFamily="34"/>
                <a:buChar char="•"/>
              </a:lvl3pPr>
              <a:lvl4pPr lvl="3">
                <a:buClr>
                  <a:srgbClr val="000000"/>
                </a:buClr>
                <a:buSzPct val="100000"/>
                <a:buFont typeface="Arial" pitchFamily="34"/>
                <a:buChar char="•"/>
              </a:lvl4pPr>
              <a:lvl5pPr lvl="4">
                <a:buClr>
                  <a:srgbClr val="000000"/>
                </a:buClr>
                <a:buSzPct val="100000"/>
                <a:buFont typeface="Arial" pitchFamily="34"/>
                <a:buChar char="•"/>
              </a:lvl5pPr>
              <a:lvl6pPr lvl="5">
                <a:buClr>
                  <a:srgbClr val="000000"/>
                </a:buClr>
                <a:buSzPct val="100000"/>
                <a:buFont typeface="Arial" pitchFamily="34"/>
                <a:buChar char="•"/>
              </a:lvl6pPr>
              <a:lvl7pPr lvl="6">
                <a:buClr>
                  <a:srgbClr val="000000"/>
                </a:buClr>
                <a:buSzPct val="100000"/>
                <a:buFont typeface="Arial" pitchFamily="34"/>
                <a:buChar char="•"/>
              </a:lvl7pPr>
              <a:lvl8pPr lvl="7">
                <a:buClr>
                  <a:srgbClr val="000000"/>
                </a:buClr>
                <a:buSzPct val="100000"/>
                <a:buFont typeface="Arial" pitchFamily="34"/>
                <a:buChar char="•"/>
              </a:lvl8pPr>
              <a:lvl9pPr lvl="8">
                <a:buClr>
                  <a:srgbClr val="000000"/>
                </a:buClr>
                <a:buSzPct val="100000"/>
                <a:buFont typeface="Arial" pitchFamily="34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283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22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Courier New" pitchFamily="49"/>
                  <a:ea typeface="Andale Sans UI" pitchFamily="2"/>
                  <a:cs typeface="Tahoma" pitchFamily="2"/>
                </a:rPr>
                <a:t>3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A02F3C70-4438-4944-B575-A253DA29133B}"/>
                </a:ext>
              </a:extLst>
            </p:cNvPr>
            <p:cNvSpPr/>
            <p:nvPr/>
          </p:nvSpPr>
          <p:spPr>
            <a:xfrm>
              <a:off x="2556000" y="3600000"/>
              <a:ext cx="756000" cy="3240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lIns="0" tIns="0" rIns="0" bIns="0" anchor="ctr" anchorCtr="1" compatLnSpc="0"/>
            <a:lstStyle>
              <a:defPPr lvl="0">
                <a:buClr>
                  <a:srgbClr val="000000"/>
                </a:buClr>
                <a:buSzPct val="100000"/>
                <a:buFont typeface="Arial" pitchFamily="34"/>
                <a:buNone/>
              </a:defPPr>
              <a:lvl1pPr lvl="0">
                <a:buClr>
                  <a:srgbClr val="000000"/>
                </a:buClr>
                <a:buSzPct val="100000"/>
                <a:buFont typeface="Arial" pitchFamily="34"/>
                <a:buChar char="•"/>
              </a:lvl1pPr>
              <a:lvl2pPr lvl="1">
                <a:buClr>
                  <a:srgbClr val="000000"/>
                </a:buClr>
                <a:buSzPct val="100000"/>
                <a:buFont typeface="Arial" pitchFamily="34"/>
                <a:buChar char="•"/>
              </a:lvl2pPr>
              <a:lvl3pPr lvl="2">
                <a:buClr>
                  <a:srgbClr val="000000"/>
                </a:buClr>
                <a:buSzPct val="100000"/>
                <a:buFont typeface="Arial" pitchFamily="34"/>
                <a:buChar char="•"/>
              </a:lvl3pPr>
              <a:lvl4pPr lvl="3">
                <a:buClr>
                  <a:srgbClr val="000000"/>
                </a:buClr>
                <a:buSzPct val="100000"/>
                <a:buFont typeface="Arial" pitchFamily="34"/>
                <a:buChar char="•"/>
              </a:lvl4pPr>
              <a:lvl5pPr lvl="4">
                <a:buClr>
                  <a:srgbClr val="000000"/>
                </a:buClr>
                <a:buSzPct val="100000"/>
                <a:buFont typeface="Arial" pitchFamily="34"/>
                <a:buChar char="•"/>
              </a:lvl5pPr>
              <a:lvl6pPr lvl="5">
                <a:buClr>
                  <a:srgbClr val="000000"/>
                </a:buClr>
                <a:buSzPct val="100000"/>
                <a:buFont typeface="Arial" pitchFamily="34"/>
                <a:buChar char="•"/>
              </a:lvl6pPr>
              <a:lvl7pPr lvl="6">
                <a:buClr>
                  <a:srgbClr val="000000"/>
                </a:buClr>
                <a:buSzPct val="100000"/>
                <a:buFont typeface="Arial" pitchFamily="34"/>
                <a:buChar char="•"/>
              </a:lvl7pPr>
              <a:lvl8pPr lvl="7">
                <a:buClr>
                  <a:srgbClr val="000000"/>
                </a:buClr>
                <a:buSzPct val="100000"/>
                <a:buFont typeface="Arial" pitchFamily="34"/>
                <a:buChar char="•"/>
              </a:lvl8pPr>
              <a:lvl9pPr lvl="8">
                <a:buClr>
                  <a:srgbClr val="000000"/>
                </a:buClr>
                <a:buSzPct val="100000"/>
                <a:buFont typeface="Arial" pitchFamily="34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283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GB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ndale Sans UI" pitchFamily="2"/>
                <a:cs typeface="Tahoma" pitchFamily="2"/>
              </a:endParaRP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F9A15B6-40DC-47CD-A873-A15A5E4652D8}"/>
                </a:ext>
              </a:extLst>
            </p:cNvPr>
            <p:cNvCxnSpPr/>
            <p:nvPr/>
          </p:nvCxnSpPr>
          <p:spPr>
            <a:xfrm flipH="1">
              <a:off x="1872000" y="3762000"/>
              <a:ext cx="1062000" cy="918000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prstDash val="solid"/>
              <a:headEnd type="oval"/>
              <a:tailEnd type="triangle"/>
            </a:ln>
          </p:spPr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D28EF5D5-49F1-4D5D-9B51-4F97376B27FD}"/>
                </a:ext>
              </a:extLst>
            </p:cNvPr>
            <p:cNvCxnSpPr/>
            <p:nvPr/>
          </p:nvCxnSpPr>
          <p:spPr>
            <a:xfrm flipV="1">
              <a:off x="3690000" y="5004000"/>
              <a:ext cx="1062000" cy="162000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prstDash val="solid"/>
              <a:headEnd type="oval"/>
              <a:tailEnd type="triangle"/>
            </a:ln>
          </p:spPr>
        </p:cxn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D77EF602-D2D4-49E7-98BA-1A5EEE004408}"/>
                </a:ext>
              </a:extLst>
            </p:cNvPr>
            <p:cNvSpPr/>
            <p:nvPr/>
          </p:nvSpPr>
          <p:spPr>
            <a:xfrm>
              <a:off x="4752000" y="5004000"/>
              <a:ext cx="756000" cy="3240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lIns="0" tIns="0" rIns="0" bIns="0" anchor="ctr" anchorCtr="1" compatLnSpc="0"/>
            <a:lstStyle>
              <a:defPPr lvl="0">
                <a:buClr>
                  <a:srgbClr val="000000"/>
                </a:buClr>
                <a:buSzPct val="100000"/>
                <a:buFont typeface="Arial" pitchFamily="34"/>
                <a:buNone/>
              </a:defPPr>
              <a:lvl1pPr lvl="0">
                <a:buClr>
                  <a:srgbClr val="000000"/>
                </a:buClr>
                <a:buSzPct val="100000"/>
                <a:buFont typeface="Arial" pitchFamily="34"/>
                <a:buChar char="•"/>
              </a:lvl1pPr>
              <a:lvl2pPr lvl="1">
                <a:buClr>
                  <a:srgbClr val="000000"/>
                </a:buClr>
                <a:buSzPct val="100000"/>
                <a:buFont typeface="Arial" pitchFamily="34"/>
                <a:buChar char="•"/>
              </a:lvl2pPr>
              <a:lvl3pPr lvl="2">
                <a:buClr>
                  <a:srgbClr val="000000"/>
                </a:buClr>
                <a:buSzPct val="100000"/>
                <a:buFont typeface="Arial" pitchFamily="34"/>
                <a:buChar char="•"/>
              </a:lvl3pPr>
              <a:lvl4pPr lvl="3">
                <a:buClr>
                  <a:srgbClr val="000000"/>
                </a:buClr>
                <a:buSzPct val="100000"/>
                <a:buFont typeface="Arial" pitchFamily="34"/>
                <a:buChar char="•"/>
              </a:lvl4pPr>
              <a:lvl5pPr lvl="4">
                <a:buClr>
                  <a:srgbClr val="000000"/>
                </a:buClr>
                <a:buSzPct val="100000"/>
                <a:buFont typeface="Arial" pitchFamily="34"/>
                <a:buChar char="•"/>
              </a:lvl5pPr>
              <a:lvl6pPr lvl="5">
                <a:buClr>
                  <a:srgbClr val="000000"/>
                </a:buClr>
                <a:buSzPct val="100000"/>
                <a:buFont typeface="Arial" pitchFamily="34"/>
                <a:buChar char="•"/>
              </a:lvl6pPr>
              <a:lvl7pPr lvl="6">
                <a:buClr>
                  <a:srgbClr val="000000"/>
                </a:buClr>
                <a:buSzPct val="100000"/>
                <a:buFont typeface="Arial" pitchFamily="34"/>
                <a:buChar char="•"/>
              </a:lvl7pPr>
              <a:lvl8pPr lvl="7">
                <a:buClr>
                  <a:srgbClr val="000000"/>
                </a:buClr>
                <a:buSzPct val="100000"/>
                <a:buFont typeface="Arial" pitchFamily="34"/>
                <a:buChar char="•"/>
              </a:lvl8pPr>
              <a:lvl9pPr lvl="8">
                <a:buClr>
                  <a:srgbClr val="000000"/>
                </a:buClr>
                <a:buSzPct val="100000"/>
                <a:buFont typeface="Arial" pitchFamily="34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283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22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CourierNewPSMT" pitchFamily="50"/>
                  <a:ea typeface="CourierNewPSMT" pitchFamily="50"/>
                  <a:cs typeface="CourierNewPSMT" pitchFamily="50"/>
                </a:rPr>
                <a:t>null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E966256-EB44-4101-93C7-35FE9E360516}"/>
                </a:ext>
              </a:extLst>
            </p:cNvPr>
            <p:cNvSpPr txBox="1"/>
            <p:nvPr/>
          </p:nvSpPr>
          <p:spPr>
            <a:xfrm>
              <a:off x="1602000" y="3258720"/>
              <a:ext cx="990000" cy="1019159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0" tIns="0" rIns="0" bIns="0" compatLnSpc="0"/>
            <a:lstStyle>
              <a:defPPr lvl="0">
                <a:buClr>
                  <a:srgbClr val="000000"/>
                </a:buClr>
                <a:buSzPct val="100000"/>
                <a:buFont typeface="Arial" pitchFamily="34"/>
                <a:buNone/>
              </a:defPPr>
              <a:lvl1pPr lvl="0">
                <a:buClr>
                  <a:srgbClr val="000000"/>
                </a:buClr>
                <a:buSzPct val="100000"/>
                <a:buFont typeface="Arial" pitchFamily="34"/>
                <a:buChar char="•"/>
              </a:lvl1pPr>
              <a:lvl2pPr lvl="1">
                <a:buClr>
                  <a:srgbClr val="000000"/>
                </a:buClr>
                <a:buSzPct val="100000"/>
                <a:buFont typeface="Arial" pitchFamily="34"/>
                <a:buChar char="•"/>
              </a:lvl2pPr>
              <a:lvl3pPr lvl="2">
                <a:buClr>
                  <a:srgbClr val="000000"/>
                </a:buClr>
                <a:buSzPct val="100000"/>
                <a:buFont typeface="Arial" pitchFamily="34"/>
                <a:buChar char="•"/>
              </a:lvl3pPr>
              <a:lvl4pPr lvl="3">
                <a:buClr>
                  <a:srgbClr val="000000"/>
                </a:buClr>
                <a:buSzPct val="100000"/>
                <a:buFont typeface="Arial" pitchFamily="34"/>
                <a:buChar char="•"/>
              </a:lvl4pPr>
              <a:lvl5pPr lvl="4">
                <a:buClr>
                  <a:srgbClr val="000000"/>
                </a:buClr>
                <a:buSzPct val="100000"/>
                <a:buFont typeface="Arial" pitchFamily="34"/>
                <a:buChar char="•"/>
              </a:lvl5pPr>
              <a:lvl6pPr lvl="5">
                <a:buClr>
                  <a:srgbClr val="000000"/>
                </a:buClr>
                <a:buSzPct val="100000"/>
                <a:buFont typeface="Arial" pitchFamily="34"/>
                <a:buChar char="•"/>
              </a:lvl6pPr>
              <a:lvl7pPr lvl="6">
                <a:buClr>
                  <a:srgbClr val="000000"/>
                </a:buClr>
                <a:buSzPct val="100000"/>
                <a:buFont typeface="Arial" pitchFamily="34"/>
                <a:buChar char="•"/>
              </a:lvl7pPr>
              <a:lvl8pPr lvl="7">
                <a:buClr>
                  <a:srgbClr val="000000"/>
                </a:buClr>
                <a:buSzPct val="100000"/>
                <a:buFont typeface="Arial" pitchFamily="34"/>
                <a:buChar char="•"/>
              </a:lvl8pPr>
              <a:lvl9pPr lvl="8">
                <a:buClr>
                  <a:srgbClr val="000000"/>
                </a:buClr>
                <a:buSzPct val="100000"/>
                <a:buFont typeface="Arial" pitchFamily="34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283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22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34"/>
                  <a:ea typeface="ArialMS" pitchFamily="34"/>
                  <a:cs typeface="ArialMS" pitchFamily="34"/>
                </a:rPr>
                <a:t>DLList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283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22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Courier New" pitchFamily="49"/>
                  <a:ea typeface="ArialMS" pitchFamily="34"/>
                  <a:cs typeface="ArialMS" pitchFamily="34"/>
                </a:rPr>
                <a:t>head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283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22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Courier New" pitchFamily="49"/>
                  <a:ea typeface="ArialMS" pitchFamily="34"/>
                  <a:cs typeface="ArialMS" pitchFamily="34"/>
                </a:rPr>
                <a:t>tail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B014A53-F1CA-4EE7-9E98-37DF88432DB2}"/>
                </a:ext>
              </a:extLst>
            </p:cNvPr>
            <p:cNvSpPr/>
            <p:nvPr/>
          </p:nvSpPr>
          <p:spPr>
            <a:xfrm>
              <a:off x="2556000" y="3924000"/>
              <a:ext cx="756000" cy="3240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lIns="0" tIns="0" rIns="0" bIns="0" anchor="ctr" anchorCtr="1" compatLnSpc="0"/>
            <a:lstStyle>
              <a:defPPr lvl="0">
                <a:buClr>
                  <a:srgbClr val="000000"/>
                </a:buClr>
                <a:buSzPct val="100000"/>
                <a:buFont typeface="Arial" pitchFamily="34"/>
                <a:buNone/>
              </a:defPPr>
              <a:lvl1pPr lvl="0">
                <a:buClr>
                  <a:srgbClr val="000000"/>
                </a:buClr>
                <a:buSzPct val="100000"/>
                <a:buFont typeface="Arial" pitchFamily="34"/>
                <a:buChar char="•"/>
              </a:lvl1pPr>
              <a:lvl2pPr lvl="1">
                <a:buClr>
                  <a:srgbClr val="000000"/>
                </a:buClr>
                <a:buSzPct val="100000"/>
                <a:buFont typeface="Arial" pitchFamily="34"/>
                <a:buChar char="•"/>
              </a:lvl2pPr>
              <a:lvl3pPr lvl="2">
                <a:buClr>
                  <a:srgbClr val="000000"/>
                </a:buClr>
                <a:buSzPct val="100000"/>
                <a:buFont typeface="Arial" pitchFamily="34"/>
                <a:buChar char="•"/>
              </a:lvl3pPr>
              <a:lvl4pPr lvl="3">
                <a:buClr>
                  <a:srgbClr val="000000"/>
                </a:buClr>
                <a:buSzPct val="100000"/>
                <a:buFont typeface="Arial" pitchFamily="34"/>
                <a:buChar char="•"/>
              </a:lvl4pPr>
              <a:lvl5pPr lvl="4">
                <a:buClr>
                  <a:srgbClr val="000000"/>
                </a:buClr>
                <a:buSzPct val="100000"/>
                <a:buFont typeface="Arial" pitchFamily="34"/>
                <a:buChar char="•"/>
              </a:lvl5pPr>
              <a:lvl6pPr lvl="5">
                <a:buClr>
                  <a:srgbClr val="000000"/>
                </a:buClr>
                <a:buSzPct val="100000"/>
                <a:buFont typeface="Arial" pitchFamily="34"/>
                <a:buChar char="•"/>
              </a:lvl6pPr>
              <a:lvl7pPr lvl="6">
                <a:buClr>
                  <a:srgbClr val="000000"/>
                </a:buClr>
                <a:buSzPct val="100000"/>
                <a:buFont typeface="Arial" pitchFamily="34"/>
                <a:buChar char="•"/>
              </a:lvl7pPr>
              <a:lvl8pPr lvl="7">
                <a:buClr>
                  <a:srgbClr val="000000"/>
                </a:buClr>
                <a:buSzPct val="100000"/>
                <a:buFont typeface="Arial" pitchFamily="34"/>
                <a:buChar char="•"/>
              </a:lvl8pPr>
              <a:lvl9pPr lvl="8">
                <a:buClr>
                  <a:srgbClr val="000000"/>
                </a:buClr>
                <a:buSzPct val="100000"/>
                <a:buFont typeface="Arial" pitchFamily="34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283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GB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ndale Sans UI" pitchFamily="2"/>
                <a:cs typeface="Tahoma" pitchFamily="2"/>
              </a:endParaRP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6E74F360-9EE2-47C8-AA9E-6F0FC79A4A04}"/>
                </a:ext>
              </a:extLst>
            </p:cNvPr>
            <p:cNvCxnSpPr/>
            <p:nvPr/>
          </p:nvCxnSpPr>
          <p:spPr>
            <a:xfrm>
              <a:off x="2934000" y="4086000"/>
              <a:ext cx="3186000" cy="594000"/>
            </a:xfrm>
            <a:prstGeom prst="straightConnector1">
              <a:avLst/>
            </a:prstGeom>
            <a:noFill/>
            <a:ln w="50800">
              <a:solidFill>
                <a:srgbClr val="000000"/>
              </a:solidFill>
              <a:prstDash val="solid"/>
              <a:headEnd type="oval"/>
              <a:tailEnd type="triangle"/>
            </a:ln>
          </p:spPr>
        </p:cxn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069E9590-FEC0-4C73-9319-8D2FABC12A61}"/>
                </a:ext>
              </a:extLst>
            </p:cNvPr>
            <p:cNvSpPr/>
            <p:nvPr/>
          </p:nvSpPr>
          <p:spPr>
            <a:xfrm>
              <a:off x="1872000" y="5328000"/>
              <a:ext cx="756000" cy="3240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lIns="0" tIns="0" rIns="0" bIns="0" anchor="ctr" anchorCtr="1" compatLnSpc="0"/>
            <a:lstStyle>
              <a:defPPr lvl="0">
                <a:buClr>
                  <a:srgbClr val="000000"/>
                </a:buClr>
                <a:buSzPct val="100000"/>
                <a:buFont typeface="Arial" pitchFamily="34"/>
                <a:buNone/>
              </a:defPPr>
              <a:lvl1pPr lvl="0">
                <a:buClr>
                  <a:srgbClr val="000000"/>
                </a:buClr>
                <a:buSzPct val="100000"/>
                <a:buFont typeface="Arial" pitchFamily="34"/>
                <a:buChar char="•"/>
              </a:lvl1pPr>
              <a:lvl2pPr lvl="1">
                <a:buClr>
                  <a:srgbClr val="000000"/>
                </a:buClr>
                <a:buSzPct val="100000"/>
                <a:buFont typeface="Arial" pitchFamily="34"/>
                <a:buChar char="•"/>
              </a:lvl2pPr>
              <a:lvl3pPr lvl="2">
                <a:buClr>
                  <a:srgbClr val="000000"/>
                </a:buClr>
                <a:buSzPct val="100000"/>
                <a:buFont typeface="Arial" pitchFamily="34"/>
                <a:buChar char="•"/>
              </a:lvl3pPr>
              <a:lvl4pPr lvl="3">
                <a:buClr>
                  <a:srgbClr val="000000"/>
                </a:buClr>
                <a:buSzPct val="100000"/>
                <a:buFont typeface="Arial" pitchFamily="34"/>
                <a:buChar char="•"/>
              </a:lvl4pPr>
              <a:lvl5pPr lvl="4">
                <a:buClr>
                  <a:srgbClr val="000000"/>
                </a:buClr>
                <a:buSzPct val="100000"/>
                <a:buFont typeface="Arial" pitchFamily="34"/>
                <a:buChar char="•"/>
              </a:lvl5pPr>
              <a:lvl6pPr lvl="5">
                <a:buClr>
                  <a:srgbClr val="000000"/>
                </a:buClr>
                <a:buSzPct val="100000"/>
                <a:buFont typeface="Arial" pitchFamily="34"/>
                <a:buChar char="•"/>
              </a:lvl6pPr>
              <a:lvl7pPr lvl="6">
                <a:buClr>
                  <a:srgbClr val="000000"/>
                </a:buClr>
                <a:buSzPct val="100000"/>
                <a:buFont typeface="Arial" pitchFamily="34"/>
                <a:buChar char="•"/>
              </a:lvl7pPr>
              <a:lvl8pPr lvl="7">
                <a:buClr>
                  <a:srgbClr val="000000"/>
                </a:buClr>
                <a:buSzPct val="100000"/>
                <a:buFont typeface="Arial" pitchFamily="34"/>
                <a:buChar char="•"/>
              </a:lvl8pPr>
              <a:lvl9pPr lvl="8">
                <a:buClr>
                  <a:srgbClr val="000000"/>
                </a:buClr>
                <a:buSzPct val="100000"/>
                <a:buFont typeface="Arial" pitchFamily="34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283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22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CourierNewPSMT" pitchFamily="50"/>
                  <a:ea typeface="CourierNewPSMT" pitchFamily="50"/>
                  <a:cs typeface="CourierNewPSMT" pitchFamily="50"/>
                </a:rPr>
                <a:t>null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63020F50-C7CD-4110-84CB-E1A3B486474F}"/>
                </a:ext>
              </a:extLst>
            </p:cNvPr>
            <p:cNvSpPr/>
            <p:nvPr/>
          </p:nvSpPr>
          <p:spPr>
            <a:xfrm>
              <a:off x="3311999" y="5328000"/>
              <a:ext cx="756000" cy="3240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lIns="0" tIns="0" rIns="0" bIns="0" anchor="ctr" anchorCtr="1" compatLnSpc="0"/>
            <a:lstStyle>
              <a:defPPr lvl="0">
                <a:buClr>
                  <a:srgbClr val="000000"/>
                </a:buClr>
                <a:buSzPct val="100000"/>
                <a:buFont typeface="Arial" pitchFamily="34"/>
                <a:buNone/>
              </a:defPPr>
              <a:lvl1pPr lvl="0">
                <a:buClr>
                  <a:srgbClr val="000000"/>
                </a:buClr>
                <a:buSzPct val="100000"/>
                <a:buFont typeface="Arial" pitchFamily="34"/>
                <a:buChar char="•"/>
              </a:lvl1pPr>
              <a:lvl2pPr lvl="1">
                <a:buClr>
                  <a:srgbClr val="000000"/>
                </a:buClr>
                <a:buSzPct val="100000"/>
                <a:buFont typeface="Arial" pitchFamily="34"/>
                <a:buChar char="•"/>
              </a:lvl2pPr>
              <a:lvl3pPr lvl="2">
                <a:buClr>
                  <a:srgbClr val="000000"/>
                </a:buClr>
                <a:buSzPct val="100000"/>
                <a:buFont typeface="Arial" pitchFamily="34"/>
                <a:buChar char="•"/>
              </a:lvl3pPr>
              <a:lvl4pPr lvl="3">
                <a:buClr>
                  <a:srgbClr val="000000"/>
                </a:buClr>
                <a:buSzPct val="100000"/>
                <a:buFont typeface="Arial" pitchFamily="34"/>
                <a:buChar char="•"/>
              </a:lvl4pPr>
              <a:lvl5pPr lvl="4">
                <a:buClr>
                  <a:srgbClr val="000000"/>
                </a:buClr>
                <a:buSzPct val="100000"/>
                <a:buFont typeface="Arial" pitchFamily="34"/>
                <a:buChar char="•"/>
              </a:lvl5pPr>
              <a:lvl6pPr lvl="5">
                <a:buClr>
                  <a:srgbClr val="000000"/>
                </a:buClr>
                <a:buSzPct val="100000"/>
                <a:buFont typeface="Arial" pitchFamily="34"/>
                <a:buChar char="•"/>
              </a:lvl6pPr>
              <a:lvl7pPr lvl="6">
                <a:buClr>
                  <a:srgbClr val="000000"/>
                </a:buClr>
                <a:buSzPct val="100000"/>
                <a:buFont typeface="Arial" pitchFamily="34"/>
                <a:buChar char="•"/>
              </a:lvl7pPr>
              <a:lvl8pPr lvl="7">
                <a:buClr>
                  <a:srgbClr val="000000"/>
                </a:buClr>
                <a:buSzPct val="100000"/>
                <a:buFont typeface="Arial" pitchFamily="34"/>
                <a:buChar char="•"/>
              </a:lvl8pPr>
              <a:lvl9pPr lvl="8">
                <a:buClr>
                  <a:srgbClr val="000000"/>
                </a:buClr>
                <a:buSzPct val="100000"/>
                <a:buFont typeface="Arial" pitchFamily="34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283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GB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ndale Sans UI" pitchFamily="2"/>
                <a:cs typeface="Tahoma" pitchFamily="2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D355131A-A45B-4B47-B606-ACB176611796}"/>
                </a:ext>
              </a:extLst>
            </p:cNvPr>
            <p:cNvSpPr/>
            <p:nvPr/>
          </p:nvSpPr>
          <p:spPr>
            <a:xfrm>
              <a:off x="4752000" y="5328000"/>
              <a:ext cx="756000" cy="3240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lIns="0" tIns="0" rIns="0" bIns="0" anchor="ctr" anchorCtr="1" compatLnSpc="0"/>
            <a:lstStyle>
              <a:defPPr lvl="0">
                <a:buClr>
                  <a:srgbClr val="000000"/>
                </a:buClr>
                <a:buSzPct val="100000"/>
                <a:buFont typeface="Arial" pitchFamily="34"/>
                <a:buNone/>
              </a:defPPr>
              <a:lvl1pPr lvl="0">
                <a:buClr>
                  <a:srgbClr val="000000"/>
                </a:buClr>
                <a:buSzPct val="100000"/>
                <a:buFont typeface="Arial" pitchFamily="34"/>
                <a:buChar char="•"/>
              </a:lvl1pPr>
              <a:lvl2pPr lvl="1">
                <a:buClr>
                  <a:srgbClr val="000000"/>
                </a:buClr>
                <a:buSzPct val="100000"/>
                <a:buFont typeface="Arial" pitchFamily="34"/>
                <a:buChar char="•"/>
              </a:lvl2pPr>
              <a:lvl3pPr lvl="2">
                <a:buClr>
                  <a:srgbClr val="000000"/>
                </a:buClr>
                <a:buSzPct val="100000"/>
                <a:buFont typeface="Arial" pitchFamily="34"/>
                <a:buChar char="•"/>
              </a:lvl3pPr>
              <a:lvl4pPr lvl="3">
                <a:buClr>
                  <a:srgbClr val="000000"/>
                </a:buClr>
                <a:buSzPct val="100000"/>
                <a:buFont typeface="Arial" pitchFamily="34"/>
                <a:buChar char="•"/>
              </a:lvl4pPr>
              <a:lvl5pPr lvl="4">
                <a:buClr>
                  <a:srgbClr val="000000"/>
                </a:buClr>
                <a:buSzPct val="100000"/>
                <a:buFont typeface="Arial" pitchFamily="34"/>
                <a:buChar char="•"/>
              </a:lvl5pPr>
              <a:lvl6pPr lvl="5">
                <a:buClr>
                  <a:srgbClr val="000000"/>
                </a:buClr>
                <a:buSzPct val="100000"/>
                <a:buFont typeface="Arial" pitchFamily="34"/>
                <a:buChar char="•"/>
              </a:lvl6pPr>
              <a:lvl7pPr lvl="6">
                <a:buClr>
                  <a:srgbClr val="000000"/>
                </a:buClr>
                <a:buSzPct val="100000"/>
                <a:buFont typeface="Arial" pitchFamily="34"/>
                <a:buChar char="•"/>
              </a:lvl7pPr>
              <a:lvl8pPr lvl="7">
                <a:buClr>
                  <a:srgbClr val="000000"/>
                </a:buClr>
                <a:buSzPct val="100000"/>
                <a:buFont typeface="Arial" pitchFamily="34"/>
                <a:buChar char="•"/>
              </a:lvl8pPr>
              <a:lvl9pPr lvl="8">
                <a:buClr>
                  <a:srgbClr val="000000"/>
                </a:buClr>
                <a:buSzPct val="100000"/>
                <a:buFont typeface="Arial" pitchFamily="34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283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GB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ndale Sans UI" pitchFamily="2"/>
                <a:cs typeface="Tahoma" pitchFamily="2"/>
              </a:endParaRP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9B3C7412-DFE6-4372-87D7-33F08680C6BB}"/>
                </a:ext>
              </a:extLst>
            </p:cNvPr>
            <p:cNvCxnSpPr>
              <a:endCxn id="45" idx="3"/>
            </p:cNvCxnSpPr>
            <p:nvPr/>
          </p:nvCxnSpPr>
          <p:spPr>
            <a:xfrm flipH="1" flipV="1">
              <a:off x="2628000" y="5166000"/>
              <a:ext cx="1062000" cy="324000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prstDash val="solid"/>
              <a:headEnd type="oval"/>
              <a:tailEnd type="triangle"/>
            </a:ln>
          </p:spPr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4552E9F5-E55E-40CC-B012-E7D0BD5F0C02}"/>
                </a:ext>
              </a:extLst>
            </p:cNvPr>
            <p:cNvCxnSpPr>
              <a:endCxn id="48" idx="3"/>
            </p:cNvCxnSpPr>
            <p:nvPr/>
          </p:nvCxnSpPr>
          <p:spPr>
            <a:xfrm flipH="1" flipV="1">
              <a:off x="4067999" y="5166000"/>
              <a:ext cx="1062001" cy="324000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prstDash val="solid"/>
              <a:headEnd type="oval"/>
              <a:tailEnd type="triangle"/>
            </a:ln>
          </p:spPr>
        </p:cxn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816D884E-44A6-4F84-BFC6-EE32237831A5}"/>
                </a:ext>
              </a:extLst>
            </p:cNvPr>
            <p:cNvSpPr/>
            <p:nvPr/>
          </p:nvSpPr>
          <p:spPr>
            <a:xfrm>
              <a:off x="6120000" y="4680000"/>
              <a:ext cx="756000" cy="324000"/>
            </a:xfrm>
            <a:prstGeom prst="rect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vert="horz" lIns="18000" tIns="18000" rIns="18000" bIns="18000" anchor="ctr" anchorCtr="1" compatLnSpc="0"/>
            <a:lstStyle>
              <a:defPPr lvl="0">
                <a:buClr>
                  <a:srgbClr val="000000"/>
                </a:buClr>
                <a:buSzPct val="100000"/>
                <a:buFont typeface="Arial" pitchFamily="34"/>
                <a:buNone/>
              </a:defPPr>
              <a:lvl1pPr lvl="0">
                <a:buClr>
                  <a:srgbClr val="000000"/>
                </a:buClr>
                <a:buSzPct val="100000"/>
                <a:buFont typeface="Arial" pitchFamily="34"/>
                <a:buChar char="•"/>
              </a:lvl1pPr>
              <a:lvl2pPr lvl="1">
                <a:buClr>
                  <a:srgbClr val="000000"/>
                </a:buClr>
                <a:buSzPct val="100000"/>
                <a:buFont typeface="Arial" pitchFamily="34"/>
                <a:buChar char="•"/>
              </a:lvl2pPr>
              <a:lvl3pPr lvl="2">
                <a:buClr>
                  <a:srgbClr val="000000"/>
                </a:buClr>
                <a:buSzPct val="100000"/>
                <a:buFont typeface="Arial" pitchFamily="34"/>
                <a:buChar char="•"/>
              </a:lvl3pPr>
              <a:lvl4pPr lvl="3">
                <a:buClr>
                  <a:srgbClr val="000000"/>
                </a:buClr>
                <a:buSzPct val="100000"/>
                <a:buFont typeface="Arial" pitchFamily="34"/>
                <a:buChar char="•"/>
              </a:lvl4pPr>
              <a:lvl5pPr lvl="4">
                <a:buClr>
                  <a:srgbClr val="000000"/>
                </a:buClr>
                <a:buSzPct val="100000"/>
                <a:buFont typeface="Arial" pitchFamily="34"/>
                <a:buChar char="•"/>
              </a:lvl5pPr>
              <a:lvl6pPr lvl="5">
                <a:buClr>
                  <a:srgbClr val="000000"/>
                </a:buClr>
                <a:buSzPct val="100000"/>
                <a:buFont typeface="Arial" pitchFamily="34"/>
                <a:buChar char="•"/>
              </a:lvl6pPr>
              <a:lvl7pPr lvl="6">
                <a:buClr>
                  <a:srgbClr val="000000"/>
                </a:buClr>
                <a:buSzPct val="100000"/>
                <a:buFont typeface="Arial" pitchFamily="34"/>
                <a:buChar char="•"/>
              </a:lvl7pPr>
              <a:lvl8pPr lvl="7">
                <a:buClr>
                  <a:srgbClr val="000000"/>
                </a:buClr>
                <a:buSzPct val="100000"/>
                <a:buFont typeface="Arial" pitchFamily="34"/>
                <a:buChar char="•"/>
              </a:lvl8pPr>
              <a:lvl9pPr lvl="8">
                <a:buClr>
                  <a:srgbClr val="000000"/>
                </a:buClr>
                <a:buSzPct val="100000"/>
                <a:buFont typeface="Arial" pitchFamily="34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283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2200" b="0" i="0" u="none" strike="noStrike" baseline="0" dirty="0">
                  <a:ln>
                    <a:noFill/>
                  </a:ln>
                  <a:solidFill>
                    <a:srgbClr val="000000"/>
                  </a:solidFill>
                  <a:latin typeface="Courier New" pitchFamily="49"/>
                  <a:ea typeface="Andale Sans UI" pitchFamily="2"/>
                  <a:cs typeface="Tahoma" pitchFamily="2"/>
                </a:rPr>
                <a:t>72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FD5328B1-39C9-4907-ACA7-01B72CB79382}"/>
                </a:ext>
              </a:extLst>
            </p:cNvPr>
            <p:cNvSpPr/>
            <p:nvPr/>
          </p:nvSpPr>
          <p:spPr>
            <a:xfrm>
              <a:off x="6120000" y="5004000"/>
              <a:ext cx="756000" cy="324000"/>
            </a:xfrm>
            <a:prstGeom prst="rect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vert="horz" lIns="18000" tIns="18000" rIns="18000" bIns="18000" anchor="ctr" anchorCtr="1" compatLnSpc="0"/>
            <a:lstStyle>
              <a:defPPr lvl="0">
                <a:buClr>
                  <a:srgbClr val="000000"/>
                </a:buClr>
                <a:buSzPct val="100000"/>
                <a:buFont typeface="Arial" pitchFamily="34"/>
                <a:buNone/>
              </a:defPPr>
              <a:lvl1pPr lvl="0">
                <a:buClr>
                  <a:srgbClr val="000000"/>
                </a:buClr>
                <a:buSzPct val="100000"/>
                <a:buFont typeface="Arial" pitchFamily="34"/>
                <a:buChar char="•"/>
              </a:lvl1pPr>
              <a:lvl2pPr lvl="1">
                <a:buClr>
                  <a:srgbClr val="000000"/>
                </a:buClr>
                <a:buSzPct val="100000"/>
                <a:buFont typeface="Arial" pitchFamily="34"/>
                <a:buChar char="•"/>
              </a:lvl2pPr>
              <a:lvl3pPr lvl="2">
                <a:buClr>
                  <a:srgbClr val="000000"/>
                </a:buClr>
                <a:buSzPct val="100000"/>
                <a:buFont typeface="Arial" pitchFamily="34"/>
                <a:buChar char="•"/>
              </a:lvl3pPr>
              <a:lvl4pPr lvl="3">
                <a:buClr>
                  <a:srgbClr val="000000"/>
                </a:buClr>
                <a:buSzPct val="100000"/>
                <a:buFont typeface="Arial" pitchFamily="34"/>
                <a:buChar char="•"/>
              </a:lvl4pPr>
              <a:lvl5pPr lvl="4">
                <a:buClr>
                  <a:srgbClr val="000000"/>
                </a:buClr>
                <a:buSzPct val="100000"/>
                <a:buFont typeface="Arial" pitchFamily="34"/>
                <a:buChar char="•"/>
              </a:lvl5pPr>
              <a:lvl6pPr lvl="5">
                <a:buClr>
                  <a:srgbClr val="000000"/>
                </a:buClr>
                <a:buSzPct val="100000"/>
                <a:buFont typeface="Arial" pitchFamily="34"/>
                <a:buChar char="•"/>
              </a:lvl6pPr>
              <a:lvl7pPr lvl="6">
                <a:buClr>
                  <a:srgbClr val="000000"/>
                </a:buClr>
                <a:buSzPct val="100000"/>
                <a:buFont typeface="Arial" pitchFamily="34"/>
                <a:buChar char="•"/>
              </a:lvl7pPr>
              <a:lvl8pPr lvl="7">
                <a:buClr>
                  <a:srgbClr val="000000"/>
                </a:buClr>
                <a:buSzPct val="100000"/>
                <a:buFont typeface="Arial" pitchFamily="34"/>
                <a:buChar char="•"/>
              </a:lvl8pPr>
              <a:lvl9pPr lvl="8">
                <a:buClr>
                  <a:srgbClr val="000000"/>
                </a:buClr>
                <a:buSzPct val="100000"/>
                <a:buFont typeface="Arial" pitchFamily="34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283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GB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ndale Sans UI" pitchFamily="2"/>
                <a:cs typeface="Tahoma" pitchFamily="2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3743FE08-432B-4D51-8583-33EEA1C65641}"/>
                </a:ext>
              </a:extLst>
            </p:cNvPr>
            <p:cNvSpPr/>
            <p:nvPr/>
          </p:nvSpPr>
          <p:spPr>
            <a:xfrm>
              <a:off x="6120000" y="5328000"/>
              <a:ext cx="756000" cy="324000"/>
            </a:xfrm>
            <a:prstGeom prst="rect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vert="horz" lIns="18000" tIns="18000" rIns="18000" bIns="18000" anchor="ctr" anchorCtr="1" compatLnSpc="0"/>
            <a:lstStyle>
              <a:defPPr lvl="0">
                <a:buClr>
                  <a:srgbClr val="000000"/>
                </a:buClr>
                <a:buSzPct val="100000"/>
                <a:buFont typeface="Arial" pitchFamily="34"/>
                <a:buNone/>
              </a:defPPr>
              <a:lvl1pPr lvl="0">
                <a:buClr>
                  <a:srgbClr val="000000"/>
                </a:buClr>
                <a:buSzPct val="100000"/>
                <a:buFont typeface="Arial" pitchFamily="34"/>
                <a:buChar char="•"/>
              </a:lvl1pPr>
              <a:lvl2pPr lvl="1">
                <a:buClr>
                  <a:srgbClr val="000000"/>
                </a:buClr>
                <a:buSzPct val="100000"/>
                <a:buFont typeface="Arial" pitchFamily="34"/>
                <a:buChar char="•"/>
              </a:lvl2pPr>
              <a:lvl3pPr lvl="2">
                <a:buClr>
                  <a:srgbClr val="000000"/>
                </a:buClr>
                <a:buSzPct val="100000"/>
                <a:buFont typeface="Arial" pitchFamily="34"/>
                <a:buChar char="•"/>
              </a:lvl3pPr>
              <a:lvl4pPr lvl="3">
                <a:buClr>
                  <a:srgbClr val="000000"/>
                </a:buClr>
                <a:buSzPct val="100000"/>
                <a:buFont typeface="Arial" pitchFamily="34"/>
                <a:buChar char="•"/>
              </a:lvl4pPr>
              <a:lvl5pPr lvl="4">
                <a:buClr>
                  <a:srgbClr val="000000"/>
                </a:buClr>
                <a:buSzPct val="100000"/>
                <a:buFont typeface="Arial" pitchFamily="34"/>
                <a:buChar char="•"/>
              </a:lvl5pPr>
              <a:lvl6pPr lvl="5">
                <a:buClr>
                  <a:srgbClr val="000000"/>
                </a:buClr>
                <a:buSzPct val="100000"/>
                <a:buFont typeface="Arial" pitchFamily="34"/>
                <a:buChar char="•"/>
              </a:lvl6pPr>
              <a:lvl7pPr lvl="6">
                <a:buClr>
                  <a:srgbClr val="000000"/>
                </a:buClr>
                <a:buSzPct val="100000"/>
                <a:buFont typeface="Arial" pitchFamily="34"/>
                <a:buChar char="•"/>
              </a:lvl7pPr>
              <a:lvl8pPr lvl="7">
                <a:buClr>
                  <a:srgbClr val="000000"/>
                </a:buClr>
                <a:buSzPct val="100000"/>
                <a:buFont typeface="Arial" pitchFamily="34"/>
                <a:buChar char="•"/>
              </a:lvl8pPr>
              <a:lvl9pPr lvl="8">
                <a:buClr>
                  <a:srgbClr val="000000"/>
                </a:buClr>
                <a:buSzPct val="100000"/>
                <a:buFont typeface="Arial" pitchFamily="34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283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GB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ndale Sans UI" pitchFamily="2"/>
                <a:cs typeface="Tahoma" pitchFamily="2"/>
              </a:endParaRPr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920AC9C9-E892-4CC8-9F68-669E197C39BA}"/>
                </a:ext>
              </a:extLst>
            </p:cNvPr>
            <p:cNvCxnSpPr>
              <a:endCxn id="53" idx="3"/>
            </p:cNvCxnSpPr>
            <p:nvPr/>
          </p:nvCxnSpPr>
          <p:spPr>
            <a:xfrm flipH="1" flipV="1">
              <a:off x="5508000" y="5166000"/>
              <a:ext cx="990000" cy="324000"/>
            </a:xfrm>
            <a:prstGeom prst="straightConnector1">
              <a:avLst/>
            </a:prstGeom>
            <a:noFill/>
            <a:ln w="50800">
              <a:solidFill>
                <a:srgbClr val="000000"/>
              </a:solidFill>
              <a:prstDash val="solid"/>
              <a:headEnd type="oval"/>
              <a:tailEnd type="triangle"/>
            </a:ln>
          </p:spPr>
        </p:cxn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C97E6D44-9A9A-42FE-AB8A-3789E18D0982}"/>
                </a:ext>
              </a:extLst>
            </p:cNvPr>
            <p:cNvSpPr/>
            <p:nvPr/>
          </p:nvSpPr>
          <p:spPr>
            <a:xfrm>
              <a:off x="6129194" y="5005398"/>
              <a:ext cx="756000" cy="3240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lIns="0" tIns="0" rIns="0" bIns="0" anchor="ctr" anchorCtr="1" compatLnSpc="0"/>
            <a:lstStyle>
              <a:defPPr lvl="0">
                <a:buClr>
                  <a:srgbClr val="000000"/>
                </a:buClr>
                <a:buSzPct val="100000"/>
                <a:buFont typeface="Arial" pitchFamily="34"/>
                <a:buNone/>
              </a:defPPr>
              <a:lvl1pPr lvl="0">
                <a:buClr>
                  <a:srgbClr val="000000"/>
                </a:buClr>
                <a:buSzPct val="100000"/>
                <a:buFont typeface="Arial" pitchFamily="34"/>
                <a:buChar char="•"/>
              </a:lvl1pPr>
              <a:lvl2pPr lvl="1">
                <a:buClr>
                  <a:srgbClr val="000000"/>
                </a:buClr>
                <a:buSzPct val="100000"/>
                <a:buFont typeface="Arial" pitchFamily="34"/>
                <a:buChar char="•"/>
              </a:lvl2pPr>
              <a:lvl3pPr lvl="2">
                <a:buClr>
                  <a:srgbClr val="000000"/>
                </a:buClr>
                <a:buSzPct val="100000"/>
                <a:buFont typeface="Arial" pitchFamily="34"/>
                <a:buChar char="•"/>
              </a:lvl3pPr>
              <a:lvl4pPr lvl="3">
                <a:buClr>
                  <a:srgbClr val="000000"/>
                </a:buClr>
                <a:buSzPct val="100000"/>
                <a:buFont typeface="Arial" pitchFamily="34"/>
                <a:buChar char="•"/>
              </a:lvl4pPr>
              <a:lvl5pPr lvl="4">
                <a:buClr>
                  <a:srgbClr val="000000"/>
                </a:buClr>
                <a:buSzPct val="100000"/>
                <a:buFont typeface="Arial" pitchFamily="34"/>
                <a:buChar char="•"/>
              </a:lvl5pPr>
              <a:lvl6pPr lvl="5">
                <a:buClr>
                  <a:srgbClr val="000000"/>
                </a:buClr>
                <a:buSzPct val="100000"/>
                <a:buFont typeface="Arial" pitchFamily="34"/>
                <a:buChar char="•"/>
              </a:lvl6pPr>
              <a:lvl7pPr lvl="6">
                <a:buClr>
                  <a:srgbClr val="000000"/>
                </a:buClr>
                <a:buSzPct val="100000"/>
                <a:buFont typeface="Arial" pitchFamily="34"/>
                <a:buChar char="•"/>
              </a:lvl7pPr>
              <a:lvl8pPr lvl="7">
                <a:buClr>
                  <a:srgbClr val="000000"/>
                </a:buClr>
                <a:buSzPct val="100000"/>
                <a:buFont typeface="Arial" pitchFamily="34"/>
                <a:buChar char="•"/>
              </a:lvl8pPr>
              <a:lvl9pPr lvl="8">
                <a:buClr>
                  <a:srgbClr val="000000"/>
                </a:buClr>
                <a:buSzPct val="100000"/>
                <a:buFont typeface="Arial" pitchFamily="34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283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2200" b="0" i="0" u="none" strike="noStrike" baseline="0" dirty="0">
                  <a:ln>
                    <a:noFill/>
                  </a:ln>
                  <a:solidFill>
                    <a:srgbClr val="000000"/>
                  </a:solidFill>
                  <a:latin typeface="CourierNewPSMT" pitchFamily="50"/>
                  <a:ea typeface="CourierNewPSMT" pitchFamily="50"/>
                  <a:cs typeface="CourierNewPSMT" pitchFamily="50"/>
                </a:rPr>
                <a:t>null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033129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221" y="735552"/>
            <a:ext cx="8423206" cy="648072"/>
          </a:xfrm>
        </p:spPr>
        <p:txBody>
          <a:bodyPr/>
          <a:lstStyle/>
          <a:p>
            <a:r>
              <a:rPr lang="en-GB" dirty="0"/>
              <a:t>Adding an element at the tail (step 2):</a:t>
            </a:r>
            <a:br>
              <a:rPr lang="en-GB" dirty="0"/>
            </a:br>
            <a:r>
              <a:rPr lang="en-GB" dirty="0"/>
              <a:t>connect the node to the list</a:t>
            </a:r>
            <a:endParaRPr lang="en-GB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88" y="1383625"/>
            <a:ext cx="8424862" cy="3294362"/>
          </a:xfrm>
        </p:spPr>
        <p:txBody>
          <a:bodyPr/>
          <a:lstStyle/>
          <a:p>
            <a:pPr marL="0" lvl="0" indent="0">
              <a:buNone/>
              <a:tabLst>
                <a:tab pos="109444" algn="l"/>
                <a:tab pos="558716" algn="l"/>
                <a:tab pos="1007997" algn="l"/>
                <a:tab pos="1457279" algn="l"/>
                <a:tab pos="1906560" algn="l"/>
                <a:tab pos="2355841" algn="l"/>
                <a:tab pos="2804757" algn="l"/>
                <a:tab pos="3254038" algn="l"/>
                <a:tab pos="3703320" algn="l"/>
                <a:tab pos="4152601" algn="l"/>
                <a:tab pos="4601882" algn="l"/>
                <a:tab pos="5051163" algn="l"/>
                <a:tab pos="5500436" algn="l"/>
                <a:tab pos="5949717" algn="l"/>
                <a:tab pos="6398998" algn="l"/>
                <a:tab pos="6848279" algn="l"/>
                <a:tab pos="7297561" algn="l"/>
                <a:tab pos="7746842" algn="l"/>
                <a:tab pos="8196123" algn="l"/>
                <a:tab pos="8645395" algn="l"/>
              </a:tabLst>
            </a:pPr>
            <a:endParaRPr lang="en-GB" dirty="0">
              <a:latin typeface="Courier"/>
            </a:endParaRPr>
          </a:p>
          <a:p>
            <a:pPr marL="0" lvl="0" indent="0">
              <a:buNone/>
              <a:tabLst>
                <a:tab pos="109444" algn="l"/>
                <a:tab pos="558716" algn="l"/>
                <a:tab pos="1007997" algn="l"/>
                <a:tab pos="1457279" algn="l"/>
                <a:tab pos="1906560" algn="l"/>
                <a:tab pos="2355841" algn="l"/>
                <a:tab pos="2804757" algn="l"/>
                <a:tab pos="3254038" algn="l"/>
                <a:tab pos="3703320" algn="l"/>
                <a:tab pos="4152601" algn="l"/>
                <a:tab pos="4601882" algn="l"/>
                <a:tab pos="5051163" algn="l"/>
                <a:tab pos="5500436" algn="l"/>
                <a:tab pos="5949717" algn="l"/>
                <a:tab pos="6398998" algn="l"/>
                <a:tab pos="6848279" algn="l"/>
                <a:tab pos="7297561" algn="l"/>
                <a:tab pos="7746842" algn="l"/>
                <a:tab pos="8196123" algn="l"/>
                <a:tab pos="8645395" algn="l"/>
              </a:tabLst>
            </a:pPr>
            <a:r>
              <a:rPr lang="en-GB" dirty="0" err="1">
                <a:latin typeface="Courier"/>
              </a:rPr>
              <a:t>tail.prev.next</a:t>
            </a:r>
            <a:r>
              <a:rPr lang="en-GB" dirty="0">
                <a:latin typeface="Courier"/>
              </a:rPr>
              <a:t> = tail;</a:t>
            </a:r>
          </a:p>
        </p:txBody>
      </p:sp>
      <p:grpSp>
        <p:nvGrpSpPr>
          <p:cNvPr id="28" name="Group 27" descr="We now have the node with info 5 pointing at the node with info 72 as its next. This now completes the addition of the new node with info 72 at the tail of the doubly linked list.">
            <a:extLst>
              <a:ext uri="{FF2B5EF4-FFF2-40B4-BE49-F238E27FC236}">
                <a16:creationId xmlns:a16="http://schemas.microsoft.com/office/drawing/2014/main" id="{24DBAC15-219F-4321-9229-4388C2F05559}"/>
              </a:ext>
            </a:extLst>
          </p:cNvPr>
          <p:cNvGrpSpPr/>
          <p:nvPr/>
        </p:nvGrpSpPr>
        <p:grpSpPr>
          <a:xfrm>
            <a:off x="1197958" y="2344318"/>
            <a:ext cx="5274000" cy="2393280"/>
            <a:chOff x="1602000" y="3258720"/>
            <a:chExt cx="5274000" cy="239328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B8A0252-D486-4F3C-B0E4-5FF29671381D}"/>
                </a:ext>
              </a:extLst>
            </p:cNvPr>
            <p:cNvSpPr/>
            <p:nvPr/>
          </p:nvSpPr>
          <p:spPr>
            <a:xfrm>
              <a:off x="4752000" y="4680000"/>
              <a:ext cx="756000" cy="3240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lIns="0" tIns="0" rIns="0" bIns="0" anchor="ctr" anchorCtr="1" compatLnSpc="0"/>
            <a:lstStyle>
              <a:defPPr lvl="0">
                <a:buClr>
                  <a:srgbClr val="000000"/>
                </a:buClr>
                <a:buSzPct val="100000"/>
                <a:buFont typeface="Arial" pitchFamily="34"/>
                <a:buNone/>
              </a:defPPr>
              <a:lvl1pPr lvl="0">
                <a:buClr>
                  <a:srgbClr val="000000"/>
                </a:buClr>
                <a:buSzPct val="100000"/>
                <a:buFont typeface="Arial" pitchFamily="34"/>
                <a:buChar char="•"/>
              </a:lvl1pPr>
              <a:lvl2pPr lvl="1">
                <a:buClr>
                  <a:srgbClr val="000000"/>
                </a:buClr>
                <a:buSzPct val="100000"/>
                <a:buFont typeface="Arial" pitchFamily="34"/>
                <a:buChar char="•"/>
              </a:lvl2pPr>
              <a:lvl3pPr lvl="2">
                <a:buClr>
                  <a:srgbClr val="000000"/>
                </a:buClr>
                <a:buSzPct val="100000"/>
                <a:buFont typeface="Arial" pitchFamily="34"/>
                <a:buChar char="•"/>
              </a:lvl3pPr>
              <a:lvl4pPr lvl="3">
                <a:buClr>
                  <a:srgbClr val="000000"/>
                </a:buClr>
                <a:buSzPct val="100000"/>
                <a:buFont typeface="Arial" pitchFamily="34"/>
                <a:buChar char="•"/>
              </a:lvl4pPr>
              <a:lvl5pPr lvl="4">
                <a:buClr>
                  <a:srgbClr val="000000"/>
                </a:buClr>
                <a:buSzPct val="100000"/>
                <a:buFont typeface="Arial" pitchFamily="34"/>
                <a:buChar char="•"/>
              </a:lvl5pPr>
              <a:lvl6pPr lvl="5">
                <a:buClr>
                  <a:srgbClr val="000000"/>
                </a:buClr>
                <a:buSzPct val="100000"/>
                <a:buFont typeface="Arial" pitchFamily="34"/>
                <a:buChar char="•"/>
              </a:lvl6pPr>
              <a:lvl7pPr lvl="6">
                <a:buClr>
                  <a:srgbClr val="000000"/>
                </a:buClr>
                <a:buSzPct val="100000"/>
                <a:buFont typeface="Arial" pitchFamily="34"/>
                <a:buChar char="•"/>
              </a:lvl7pPr>
              <a:lvl8pPr lvl="7">
                <a:buClr>
                  <a:srgbClr val="000000"/>
                </a:buClr>
                <a:buSzPct val="100000"/>
                <a:buFont typeface="Arial" pitchFamily="34"/>
                <a:buChar char="•"/>
              </a:lvl8pPr>
              <a:lvl9pPr lvl="8">
                <a:buClr>
                  <a:srgbClr val="000000"/>
                </a:buClr>
                <a:buSzPct val="100000"/>
                <a:buFont typeface="Arial" pitchFamily="34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283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22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Courier New" pitchFamily="49"/>
                  <a:ea typeface="Andale Sans UI" pitchFamily="2"/>
                  <a:cs typeface="Tahoma" pitchFamily="2"/>
                </a:rPr>
                <a:t>5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FE9E6E8-6509-4E44-A55A-064214338828}"/>
                </a:ext>
              </a:extLst>
            </p:cNvPr>
            <p:cNvSpPr/>
            <p:nvPr/>
          </p:nvSpPr>
          <p:spPr>
            <a:xfrm>
              <a:off x="1872000" y="5004000"/>
              <a:ext cx="756000" cy="3240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lIns="0" tIns="0" rIns="0" bIns="0" anchor="ctr" anchorCtr="1" compatLnSpc="0"/>
            <a:lstStyle>
              <a:defPPr lvl="0">
                <a:buClr>
                  <a:srgbClr val="000000"/>
                </a:buClr>
                <a:buSzPct val="100000"/>
                <a:buFont typeface="Arial" pitchFamily="34"/>
                <a:buNone/>
              </a:defPPr>
              <a:lvl1pPr lvl="0">
                <a:buClr>
                  <a:srgbClr val="000000"/>
                </a:buClr>
                <a:buSzPct val="100000"/>
                <a:buFont typeface="Arial" pitchFamily="34"/>
                <a:buChar char="•"/>
              </a:lvl1pPr>
              <a:lvl2pPr lvl="1">
                <a:buClr>
                  <a:srgbClr val="000000"/>
                </a:buClr>
                <a:buSzPct val="100000"/>
                <a:buFont typeface="Arial" pitchFamily="34"/>
                <a:buChar char="•"/>
              </a:lvl2pPr>
              <a:lvl3pPr lvl="2">
                <a:buClr>
                  <a:srgbClr val="000000"/>
                </a:buClr>
                <a:buSzPct val="100000"/>
                <a:buFont typeface="Arial" pitchFamily="34"/>
                <a:buChar char="•"/>
              </a:lvl3pPr>
              <a:lvl4pPr lvl="3">
                <a:buClr>
                  <a:srgbClr val="000000"/>
                </a:buClr>
                <a:buSzPct val="100000"/>
                <a:buFont typeface="Arial" pitchFamily="34"/>
                <a:buChar char="•"/>
              </a:lvl4pPr>
              <a:lvl5pPr lvl="4">
                <a:buClr>
                  <a:srgbClr val="000000"/>
                </a:buClr>
                <a:buSzPct val="100000"/>
                <a:buFont typeface="Arial" pitchFamily="34"/>
                <a:buChar char="•"/>
              </a:lvl5pPr>
              <a:lvl6pPr lvl="5">
                <a:buClr>
                  <a:srgbClr val="000000"/>
                </a:buClr>
                <a:buSzPct val="100000"/>
                <a:buFont typeface="Arial" pitchFamily="34"/>
                <a:buChar char="•"/>
              </a:lvl6pPr>
              <a:lvl7pPr lvl="6">
                <a:buClr>
                  <a:srgbClr val="000000"/>
                </a:buClr>
                <a:buSzPct val="100000"/>
                <a:buFont typeface="Arial" pitchFamily="34"/>
                <a:buChar char="•"/>
              </a:lvl7pPr>
              <a:lvl8pPr lvl="7">
                <a:buClr>
                  <a:srgbClr val="000000"/>
                </a:buClr>
                <a:buSzPct val="100000"/>
                <a:buFont typeface="Arial" pitchFamily="34"/>
                <a:buChar char="•"/>
              </a:lvl8pPr>
              <a:lvl9pPr lvl="8">
                <a:buClr>
                  <a:srgbClr val="000000"/>
                </a:buClr>
                <a:buSzPct val="100000"/>
                <a:buFont typeface="Arial" pitchFamily="34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283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GB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ndale Sans UI" pitchFamily="2"/>
                <a:cs typeface="Tahoma" pitchFamily="2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24D9199-5001-4557-9193-3A8A11C2D2D1}"/>
                </a:ext>
              </a:extLst>
            </p:cNvPr>
            <p:cNvSpPr/>
            <p:nvPr/>
          </p:nvSpPr>
          <p:spPr>
            <a:xfrm>
              <a:off x="1872000" y="4680000"/>
              <a:ext cx="756000" cy="3240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lIns="0" tIns="0" rIns="0" bIns="0" anchor="ctr" anchorCtr="1" compatLnSpc="0"/>
            <a:lstStyle>
              <a:defPPr lvl="0">
                <a:buClr>
                  <a:srgbClr val="000000"/>
                </a:buClr>
                <a:buSzPct val="100000"/>
                <a:buFont typeface="Arial" pitchFamily="34"/>
                <a:buNone/>
              </a:defPPr>
              <a:lvl1pPr lvl="0">
                <a:buClr>
                  <a:srgbClr val="000000"/>
                </a:buClr>
                <a:buSzPct val="100000"/>
                <a:buFont typeface="Arial" pitchFamily="34"/>
                <a:buChar char="•"/>
              </a:lvl1pPr>
              <a:lvl2pPr lvl="1">
                <a:buClr>
                  <a:srgbClr val="000000"/>
                </a:buClr>
                <a:buSzPct val="100000"/>
                <a:buFont typeface="Arial" pitchFamily="34"/>
                <a:buChar char="•"/>
              </a:lvl2pPr>
              <a:lvl3pPr lvl="2">
                <a:buClr>
                  <a:srgbClr val="000000"/>
                </a:buClr>
                <a:buSzPct val="100000"/>
                <a:buFont typeface="Arial" pitchFamily="34"/>
                <a:buChar char="•"/>
              </a:lvl3pPr>
              <a:lvl4pPr lvl="3">
                <a:buClr>
                  <a:srgbClr val="000000"/>
                </a:buClr>
                <a:buSzPct val="100000"/>
                <a:buFont typeface="Arial" pitchFamily="34"/>
                <a:buChar char="•"/>
              </a:lvl4pPr>
              <a:lvl5pPr lvl="4">
                <a:buClr>
                  <a:srgbClr val="000000"/>
                </a:buClr>
                <a:buSzPct val="100000"/>
                <a:buFont typeface="Arial" pitchFamily="34"/>
                <a:buChar char="•"/>
              </a:lvl5pPr>
              <a:lvl6pPr lvl="5">
                <a:buClr>
                  <a:srgbClr val="000000"/>
                </a:buClr>
                <a:buSzPct val="100000"/>
                <a:buFont typeface="Arial" pitchFamily="34"/>
                <a:buChar char="•"/>
              </a:lvl6pPr>
              <a:lvl7pPr lvl="6">
                <a:buClr>
                  <a:srgbClr val="000000"/>
                </a:buClr>
                <a:buSzPct val="100000"/>
                <a:buFont typeface="Arial" pitchFamily="34"/>
                <a:buChar char="•"/>
              </a:lvl7pPr>
              <a:lvl8pPr lvl="7">
                <a:buClr>
                  <a:srgbClr val="000000"/>
                </a:buClr>
                <a:buSzPct val="100000"/>
                <a:buFont typeface="Arial" pitchFamily="34"/>
                <a:buChar char="•"/>
              </a:lvl8pPr>
              <a:lvl9pPr lvl="8">
                <a:buClr>
                  <a:srgbClr val="000000"/>
                </a:buClr>
                <a:buSzPct val="100000"/>
                <a:buFont typeface="Arial" pitchFamily="34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283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22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Courier New" pitchFamily="49"/>
                  <a:ea typeface="Andale Sans UI" pitchFamily="2"/>
                  <a:cs typeface="Tahoma" pitchFamily="2"/>
                </a:rPr>
                <a:t>8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BD45567E-8C2A-47E1-9D2B-E2B66ADC430F}"/>
                </a:ext>
              </a:extLst>
            </p:cNvPr>
            <p:cNvCxnSpPr/>
            <p:nvPr/>
          </p:nvCxnSpPr>
          <p:spPr>
            <a:xfrm flipV="1">
              <a:off x="2250000" y="5004000"/>
              <a:ext cx="1061999" cy="162000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prstDash val="solid"/>
              <a:headEnd type="oval"/>
              <a:tailEnd type="triangle"/>
            </a:ln>
          </p:spPr>
        </p:cxn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184B75A-5FB4-4D22-8F4E-1FCDA1716DEB}"/>
                </a:ext>
              </a:extLst>
            </p:cNvPr>
            <p:cNvSpPr/>
            <p:nvPr/>
          </p:nvSpPr>
          <p:spPr>
            <a:xfrm>
              <a:off x="3311999" y="5004000"/>
              <a:ext cx="756000" cy="3240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lIns="0" tIns="0" rIns="0" bIns="0" anchor="ctr" anchorCtr="1" compatLnSpc="0"/>
            <a:lstStyle>
              <a:defPPr lvl="0">
                <a:buClr>
                  <a:srgbClr val="000000"/>
                </a:buClr>
                <a:buSzPct val="100000"/>
                <a:buFont typeface="Arial" pitchFamily="34"/>
                <a:buNone/>
              </a:defPPr>
              <a:lvl1pPr lvl="0">
                <a:buClr>
                  <a:srgbClr val="000000"/>
                </a:buClr>
                <a:buSzPct val="100000"/>
                <a:buFont typeface="Arial" pitchFamily="34"/>
                <a:buChar char="•"/>
              </a:lvl1pPr>
              <a:lvl2pPr lvl="1">
                <a:buClr>
                  <a:srgbClr val="000000"/>
                </a:buClr>
                <a:buSzPct val="100000"/>
                <a:buFont typeface="Arial" pitchFamily="34"/>
                <a:buChar char="•"/>
              </a:lvl2pPr>
              <a:lvl3pPr lvl="2">
                <a:buClr>
                  <a:srgbClr val="000000"/>
                </a:buClr>
                <a:buSzPct val="100000"/>
                <a:buFont typeface="Arial" pitchFamily="34"/>
                <a:buChar char="•"/>
              </a:lvl3pPr>
              <a:lvl4pPr lvl="3">
                <a:buClr>
                  <a:srgbClr val="000000"/>
                </a:buClr>
                <a:buSzPct val="100000"/>
                <a:buFont typeface="Arial" pitchFamily="34"/>
                <a:buChar char="•"/>
              </a:lvl4pPr>
              <a:lvl5pPr lvl="4">
                <a:buClr>
                  <a:srgbClr val="000000"/>
                </a:buClr>
                <a:buSzPct val="100000"/>
                <a:buFont typeface="Arial" pitchFamily="34"/>
                <a:buChar char="•"/>
              </a:lvl5pPr>
              <a:lvl6pPr lvl="5">
                <a:buClr>
                  <a:srgbClr val="000000"/>
                </a:buClr>
                <a:buSzPct val="100000"/>
                <a:buFont typeface="Arial" pitchFamily="34"/>
                <a:buChar char="•"/>
              </a:lvl6pPr>
              <a:lvl7pPr lvl="6">
                <a:buClr>
                  <a:srgbClr val="000000"/>
                </a:buClr>
                <a:buSzPct val="100000"/>
                <a:buFont typeface="Arial" pitchFamily="34"/>
                <a:buChar char="•"/>
              </a:lvl7pPr>
              <a:lvl8pPr lvl="7">
                <a:buClr>
                  <a:srgbClr val="000000"/>
                </a:buClr>
                <a:buSzPct val="100000"/>
                <a:buFont typeface="Arial" pitchFamily="34"/>
                <a:buChar char="•"/>
              </a:lvl8pPr>
              <a:lvl9pPr lvl="8">
                <a:buClr>
                  <a:srgbClr val="000000"/>
                </a:buClr>
                <a:buSzPct val="100000"/>
                <a:buFont typeface="Arial" pitchFamily="34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283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GB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ndale Sans UI" pitchFamily="2"/>
                <a:cs typeface="Tahoma" pitchFamily="2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B13D0B9-4B74-4D3B-9B1C-FCE4285245B8}"/>
                </a:ext>
              </a:extLst>
            </p:cNvPr>
            <p:cNvSpPr/>
            <p:nvPr/>
          </p:nvSpPr>
          <p:spPr>
            <a:xfrm>
              <a:off x="3311999" y="4680000"/>
              <a:ext cx="756000" cy="3240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lIns="0" tIns="0" rIns="0" bIns="0" anchor="ctr" anchorCtr="1" compatLnSpc="0"/>
            <a:lstStyle>
              <a:defPPr lvl="0">
                <a:buClr>
                  <a:srgbClr val="000000"/>
                </a:buClr>
                <a:buSzPct val="100000"/>
                <a:buFont typeface="Arial" pitchFamily="34"/>
                <a:buNone/>
              </a:defPPr>
              <a:lvl1pPr lvl="0">
                <a:buClr>
                  <a:srgbClr val="000000"/>
                </a:buClr>
                <a:buSzPct val="100000"/>
                <a:buFont typeface="Arial" pitchFamily="34"/>
                <a:buChar char="•"/>
              </a:lvl1pPr>
              <a:lvl2pPr lvl="1">
                <a:buClr>
                  <a:srgbClr val="000000"/>
                </a:buClr>
                <a:buSzPct val="100000"/>
                <a:buFont typeface="Arial" pitchFamily="34"/>
                <a:buChar char="•"/>
              </a:lvl2pPr>
              <a:lvl3pPr lvl="2">
                <a:buClr>
                  <a:srgbClr val="000000"/>
                </a:buClr>
                <a:buSzPct val="100000"/>
                <a:buFont typeface="Arial" pitchFamily="34"/>
                <a:buChar char="•"/>
              </a:lvl3pPr>
              <a:lvl4pPr lvl="3">
                <a:buClr>
                  <a:srgbClr val="000000"/>
                </a:buClr>
                <a:buSzPct val="100000"/>
                <a:buFont typeface="Arial" pitchFamily="34"/>
                <a:buChar char="•"/>
              </a:lvl4pPr>
              <a:lvl5pPr lvl="4">
                <a:buClr>
                  <a:srgbClr val="000000"/>
                </a:buClr>
                <a:buSzPct val="100000"/>
                <a:buFont typeface="Arial" pitchFamily="34"/>
                <a:buChar char="•"/>
              </a:lvl5pPr>
              <a:lvl6pPr lvl="5">
                <a:buClr>
                  <a:srgbClr val="000000"/>
                </a:buClr>
                <a:buSzPct val="100000"/>
                <a:buFont typeface="Arial" pitchFamily="34"/>
                <a:buChar char="•"/>
              </a:lvl6pPr>
              <a:lvl7pPr lvl="6">
                <a:buClr>
                  <a:srgbClr val="000000"/>
                </a:buClr>
                <a:buSzPct val="100000"/>
                <a:buFont typeface="Arial" pitchFamily="34"/>
                <a:buChar char="•"/>
              </a:lvl7pPr>
              <a:lvl8pPr lvl="7">
                <a:buClr>
                  <a:srgbClr val="000000"/>
                </a:buClr>
                <a:buSzPct val="100000"/>
                <a:buFont typeface="Arial" pitchFamily="34"/>
                <a:buChar char="•"/>
              </a:lvl8pPr>
              <a:lvl9pPr lvl="8">
                <a:buClr>
                  <a:srgbClr val="000000"/>
                </a:buClr>
                <a:buSzPct val="100000"/>
                <a:buFont typeface="Arial" pitchFamily="34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283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22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Courier New" pitchFamily="49"/>
                  <a:ea typeface="Andale Sans UI" pitchFamily="2"/>
                  <a:cs typeface="Tahoma" pitchFamily="2"/>
                </a:rPr>
                <a:t>3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977E32E-4B71-430F-9B25-53E3C6AF9221}"/>
                </a:ext>
              </a:extLst>
            </p:cNvPr>
            <p:cNvSpPr/>
            <p:nvPr/>
          </p:nvSpPr>
          <p:spPr>
            <a:xfrm>
              <a:off x="2556000" y="3600000"/>
              <a:ext cx="756000" cy="3240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lIns="0" tIns="0" rIns="0" bIns="0" anchor="ctr" anchorCtr="1" compatLnSpc="0"/>
            <a:lstStyle>
              <a:defPPr lvl="0">
                <a:buClr>
                  <a:srgbClr val="000000"/>
                </a:buClr>
                <a:buSzPct val="100000"/>
                <a:buFont typeface="Arial" pitchFamily="34"/>
                <a:buNone/>
              </a:defPPr>
              <a:lvl1pPr lvl="0">
                <a:buClr>
                  <a:srgbClr val="000000"/>
                </a:buClr>
                <a:buSzPct val="100000"/>
                <a:buFont typeface="Arial" pitchFamily="34"/>
                <a:buChar char="•"/>
              </a:lvl1pPr>
              <a:lvl2pPr lvl="1">
                <a:buClr>
                  <a:srgbClr val="000000"/>
                </a:buClr>
                <a:buSzPct val="100000"/>
                <a:buFont typeface="Arial" pitchFamily="34"/>
                <a:buChar char="•"/>
              </a:lvl2pPr>
              <a:lvl3pPr lvl="2">
                <a:buClr>
                  <a:srgbClr val="000000"/>
                </a:buClr>
                <a:buSzPct val="100000"/>
                <a:buFont typeface="Arial" pitchFamily="34"/>
                <a:buChar char="•"/>
              </a:lvl3pPr>
              <a:lvl4pPr lvl="3">
                <a:buClr>
                  <a:srgbClr val="000000"/>
                </a:buClr>
                <a:buSzPct val="100000"/>
                <a:buFont typeface="Arial" pitchFamily="34"/>
                <a:buChar char="•"/>
              </a:lvl4pPr>
              <a:lvl5pPr lvl="4">
                <a:buClr>
                  <a:srgbClr val="000000"/>
                </a:buClr>
                <a:buSzPct val="100000"/>
                <a:buFont typeface="Arial" pitchFamily="34"/>
                <a:buChar char="•"/>
              </a:lvl5pPr>
              <a:lvl6pPr lvl="5">
                <a:buClr>
                  <a:srgbClr val="000000"/>
                </a:buClr>
                <a:buSzPct val="100000"/>
                <a:buFont typeface="Arial" pitchFamily="34"/>
                <a:buChar char="•"/>
              </a:lvl6pPr>
              <a:lvl7pPr lvl="6">
                <a:buClr>
                  <a:srgbClr val="000000"/>
                </a:buClr>
                <a:buSzPct val="100000"/>
                <a:buFont typeface="Arial" pitchFamily="34"/>
                <a:buChar char="•"/>
              </a:lvl7pPr>
              <a:lvl8pPr lvl="7">
                <a:buClr>
                  <a:srgbClr val="000000"/>
                </a:buClr>
                <a:buSzPct val="100000"/>
                <a:buFont typeface="Arial" pitchFamily="34"/>
                <a:buChar char="•"/>
              </a:lvl8pPr>
              <a:lvl9pPr lvl="8">
                <a:buClr>
                  <a:srgbClr val="000000"/>
                </a:buClr>
                <a:buSzPct val="100000"/>
                <a:buFont typeface="Arial" pitchFamily="34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283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GB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ndale Sans UI" pitchFamily="2"/>
                <a:cs typeface="Tahoma" pitchFamily="2"/>
              </a:endParaRP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FA3D5A73-F6AB-402A-A33B-EDDB81B53A5A}"/>
                </a:ext>
              </a:extLst>
            </p:cNvPr>
            <p:cNvCxnSpPr/>
            <p:nvPr/>
          </p:nvCxnSpPr>
          <p:spPr>
            <a:xfrm flipH="1">
              <a:off x="1872000" y="3762000"/>
              <a:ext cx="1062000" cy="918000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prstDash val="solid"/>
              <a:headEnd type="oval"/>
              <a:tailEnd type="triangle"/>
            </a:ln>
          </p:spPr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855D8A30-0989-46FB-B984-67B5609BA423}"/>
                </a:ext>
              </a:extLst>
            </p:cNvPr>
            <p:cNvCxnSpPr/>
            <p:nvPr/>
          </p:nvCxnSpPr>
          <p:spPr>
            <a:xfrm flipV="1">
              <a:off x="3690000" y="5004000"/>
              <a:ext cx="1062000" cy="162000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prstDash val="solid"/>
              <a:headEnd type="oval"/>
              <a:tailEnd type="triangle"/>
            </a:ln>
          </p:spPr>
        </p:cxn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64B1CE2-6EAE-4AC4-8FDD-D8F41BF33434}"/>
                </a:ext>
              </a:extLst>
            </p:cNvPr>
            <p:cNvSpPr/>
            <p:nvPr/>
          </p:nvSpPr>
          <p:spPr>
            <a:xfrm>
              <a:off x="4752000" y="5004000"/>
              <a:ext cx="756000" cy="3240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lIns="0" tIns="0" rIns="0" bIns="0" anchor="ctr" anchorCtr="1" compatLnSpc="0"/>
            <a:lstStyle>
              <a:defPPr lvl="0">
                <a:buClr>
                  <a:srgbClr val="000000"/>
                </a:buClr>
                <a:buSzPct val="100000"/>
                <a:buFont typeface="Arial" pitchFamily="34"/>
                <a:buNone/>
              </a:defPPr>
              <a:lvl1pPr lvl="0">
                <a:buClr>
                  <a:srgbClr val="000000"/>
                </a:buClr>
                <a:buSzPct val="100000"/>
                <a:buFont typeface="Arial" pitchFamily="34"/>
                <a:buChar char="•"/>
              </a:lvl1pPr>
              <a:lvl2pPr lvl="1">
                <a:buClr>
                  <a:srgbClr val="000000"/>
                </a:buClr>
                <a:buSzPct val="100000"/>
                <a:buFont typeface="Arial" pitchFamily="34"/>
                <a:buChar char="•"/>
              </a:lvl2pPr>
              <a:lvl3pPr lvl="2">
                <a:buClr>
                  <a:srgbClr val="000000"/>
                </a:buClr>
                <a:buSzPct val="100000"/>
                <a:buFont typeface="Arial" pitchFamily="34"/>
                <a:buChar char="•"/>
              </a:lvl3pPr>
              <a:lvl4pPr lvl="3">
                <a:buClr>
                  <a:srgbClr val="000000"/>
                </a:buClr>
                <a:buSzPct val="100000"/>
                <a:buFont typeface="Arial" pitchFamily="34"/>
                <a:buChar char="•"/>
              </a:lvl4pPr>
              <a:lvl5pPr lvl="4">
                <a:buClr>
                  <a:srgbClr val="000000"/>
                </a:buClr>
                <a:buSzPct val="100000"/>
                <a:buFont typeface="Arial" pitchFamily="34"/>
                <a:buChar char="•"/>
              </a:lvl5pPr>
              <a:lvl6pPr lvl="5">
                <a:buClr>
                  <a:srgbClr val="000000"/>
                </a:buClr>
                <a:buSzPct val="100000"/>
                <a:buFont typeface="Arial" pitchFamily="34"/>
                <a:buChar char="•"/>
              </a:lvl6pPr>
              <a:lvl7pPr lvl="6">
                <a:buClr>
                  <a:srgbClr val="000000"/>
                </a:buClr>
                <a:buSzPct val="100000"/>
                <a:buFont typeface="Arial" pitchFamily="34"/>
                <a:buChar char="•"/>
              </a:lvl7pPr>
              <a:lvl8pPr lvl="7">
                <a:buClr>
                  <a:srgbClr val="000000"/>
                </a:buClr>
                <a:buSzPct val="100000"/>
                <a:buFont typeface="Arial" pitchFamily="34"/>
                <a:buChar char="•"/>
              </a:lvl8pPr>
              <a:lvl9pPr lvl="8">
                <a:buClr>
                  <a:srgbClr val="000000"/>
                </a:buClr>
                <a:buSzPct val="100000"/>
                <a:buFont typeface="Arial" pitchFamily="34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283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GB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ndale Sans UI" pitchFamily="2"/>
                <a:cs typeface="Tahoma" pitchFamily="2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6CBE556-F3ED-4BCD-9D7D-AC5B458C1D92}"/>
                </a:ext>
              </a:extLst>
            </p:cNvPr>
            <p:cNvSpPr txBox="1"/>
            <p:nvPr/>
          </p:nvSpPr>
          <p:spPr>
            <a:xfrm>
              <a:off x="1602000" y="3258720"/>
              <a:ext cx="990000" cy="1019159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0" tIns="0" rIns="0" bIns="0" compatLnSpc="0"/>
            <a:lstStyle>
              <a:defPPr lvl="0">
                <a:buClr>
                  <a:srgbClr val="000000"/>
                </a:buClr>
                <a:buSzPct val="100000"/>
                <a:buFont typeface="Arial" pitchFamily="34"/>
                <a:buNone/>
              </a:defPPr>
              <a:lvl1pPr lvl="0">
                <a:buClr>
                  <a:srgbClr val="000000"/>
                </a:buClr>
                <a:buSzPct val="100000"/>
                <a:buFont typeface="Arial" pitchFamily="34"/>
                <a:buChar char="•"/>
              </a:lvl1pPr>
              <a:lvl2pPr lvl="1">
                <a:buClr>
                  <a:srgbClr val="000000"/>
                </a:buClr>
                <a:buSzPct val="100000"/>
                <a:buFont typeface="Arial" pitchFamily="34"/>
                <a:buChar char="•"/>
              </a:lvl2pPr>
              <a:lvl3pPr lvl="2">
                <a:buClr>
                  <a:srgbClr val="000000"/>
                </a:buClr>
                <a:buSzPct val="100000"/>
                <a:buFont typeface="Arial" pitchFamily="34"/>
                <a:buChar char="•"/>
              </a:lvl3pPr>
              <a:lvl4pPr lvl="3">
                <a:buClr>
                  <a:srgbClr val="000000"/>
                </a:buClr>
                <a:buSzPct val="100000"/>
                <a:buFont typeface="Arial" pitchFamily="34"/>
                <a:buChar char="•"/>
              </a:lvl4pPr>
              <a:lvl5pPr lvl="4">
                <a:buClr>
                  <a:srgbClr val="000000"/>
                </a:buClr>
                <a:buSzPct val="100000"/>
                <a:buFont typeface="Arial" pitchFamily="34"/>
                <a:buChar char="•"/>
              </a:lvl5pPr>
              <a:lvl6pPr lvl="5">
                <a:buClr>
                  <a:srgbClr val="000000"/>
                </a:buClr>
                <a:buSzPct val="100000"/>
                <a:buFont typeface="Arial" pitchFamily="34"/>
                <a:buChar char="•"/>
              </a:lvl6pPr>
              <a:lvl7pPr lvl="6">
                <a:buClr>
                  <a:srgbClr val="000000"/>
                </a:buClr>
                <a:buSzPct val="100000"/>
                <a:buFont typeface="Arial" pitchFamily="34"/>
                <a:buChar char="•"/>
              </a:lvl7pPr>
              <a:lvl8pPr lvl="7">
                <a:buClr>
                  <a:srgbClr val="000000"/>
                </a:buClr>
                <a:buSzPct val="100000"/>
                <a:buFont typeface="Arial" pitchFamily="34"/>
                <a:buChar char="•"/>
              </a:lvl8pPr>
              <a:lvl9pPr lvl="8">
                <a:buClr>
                  <a:srgbClr val="000000"/>
                </a:buClr>
                <a:buSzPct val="100000"/>
                <a:buFont typeface="Arial" pitchFamily="34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283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22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34"/>
                  <a:ea typeface="ArialMS" pitchFamily="34"/>
                  <a:cs typeface="ArialMS" pitchFamily="34"/>
                </a:rPr>
                <a:t>DLList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283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22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Courier New" pitchFamily="49"/>
                  <a:ea typeface="ArialMS" pitchFamily="34"/>
                  <a:cs typeface="ArialMS" pitchFamily="34"/>
                </a:rPr>
                <a:t>head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283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22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Courier New" pitchFamily="49"/>
                  <a:ea typeface="ArialMS" pitchFamily="34"/>
                  <a:cs typeface="ArialMS" pitchFamily="34"/>
                </a:rPr>
                <a:t>tail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8982CE7-61FF-4CA4-958E-2CD9306244D3}"/>
                </a:ext>
              </a:extLst>
            </p:cNvPr>
            <p:cNvSpPr/>
            <p:nvPr/>
          </p:nvSpPr>
          <p:spPr>
            <a:xfrm>
              <a:off x="2556000" y="3924000"/>
              <a:ext cx="756000" cy="3240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lIns="0" tIns="0" rIns="0" bIns="0" anchor="ctr" anchorCtr="1" compatLnSpc="0"/>
            <a:lstStyle>
              <a:defPPr lvl="0">
                <a:buClr>
                  <a:srgbClr val="000000"/>
                </a:buClr>
                <a:buSzPct val="100000"/>
                <a:buFont typeface="Arial" pitchFamily="34"/>
                <a:buNone/>
              </a:defPPr>
              <a:lvl1pPr lvl="0">
                <a:buClr>
                  <a:srgbClr val="000000"/>
                </a:buClr>
                <a:buSzPct val="100000"/>
                <a:buFont typeface="Arial" pitchFamily="34"/>
                <a:buChar char="•"/>
              </a:lvl1pPr>
              <a:lvl2pPr lvl="1">
                <a:buClr>
                  <a:srgbClr val="000000"/>
                </a:buClr>
                <a:buSzPct val="100000"/>
                <a:buFont typeface="Arial" pitchFamily="34"/>
                <a:buChar char="•"/>
              </a:lvl2pPr>
              <a:lvl3pPr lvl="2">
                <a:buClr>
                  <a:srgbClr val="000000"/>
                </a:buClr>
                <a:buSzPct val="100000"/>
                <a:buFont typeface="Arial" pitchFamily="34"/>
                <a:buChar char="•"/>
              </a:lvl3pPr>
              <a:lvl4pPr lvl="3">
                <a:buClr>
                  <a:srgbClr val="000000"/>
                </a:buClr>
                <a:buSzPct val="100000"/>
                <a:buFont typeface="Arial" pitchFamily="34"/>
                <a:buChar char="•"/>
              </a:lvl4pPr>
              <a:lvl5pPr lvl="4">
                <a:buClr>
                  <a:srgbClr val="000000"/>
                </a:buClr>
                <a:buSzPct val="100000"/>
                <a:buFont typeface="Arial" pitchFamily="34"/>
                <a:buChar char="•"/>
              </a:lvl5pPr>
              <a:lvl6pPr lvl="5">
                <a:buClr>
                  <a:srgbClr val="000000"/>
                </a:buClr>
                <a:buSzPct val="100000"/>
                <a:buFont typeface="Arial" pitchFamily="34"/>
                <a:buChar char="•"/>
              </a:lvl6pPr>
              <a:lvl7pPr lvl="6">
                <a:buClr>
                  <a:srgbClr val="000000"/>
                </a:buClr>
                <a:buSzPct val="100000"/>
                <a:buFont typeface="Arial" pitchFamily="34"/>
                <a:buChar char="•"/>
              </a:lvl7pPr>
              <a:lvl8pPr lvl="7">
                <a:buClr>
                  <a:srgbClr val="000000"/>
                </a:buClr>
                <a:buSzPct val="100000"/>
                <a:buFont typeface="Arial" pitchFamily="34"/>
                <a:buChar char="•"/>
              </a:lvl8pPr>
              <a:lvl9pPr lvl="8">
                <a:buClr>
                  <a:srgbClr val="000000"/>
                </a:buClr>
                <a:buSzPct val="100000"/>
                <a:buFont typeface="Arial" pitchFamily="34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283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GB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ndale Sans UI" pitchFamily="2"/>
                <a:cs typeface="Tahoma" pitchFamily="2"/>
              </a:endParaRP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F5101DDB-29A7-4468-94CB-C69596DA4ABE}"/>
                </a:ext>
              </a:extLst>
            </p:cNvPr>
            <p:cNvCxnSpPr/>
            <p:nvPr/>
          </p:nvCxnSpPr>
          <p:spPr>
            <a:xfrm>
              <a:off x="2934000" y="4086000"/>
              <a:ext cx="3186000" cy="594000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prstDash val="solid"/>
              <a:headEnd type="oval"/>
              <a:tailEnd type="triangle"/>
            </a:ln>
          </p:spPr>
        </p:cxn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3BF8977-48B8-4BA3-809F-F0F5BFCAD3EB}"/>
                </a:ext>
              </a:extLst>
            </p:cNvPr>
            <p:cNvSpPr/>
            <p:nvPr/>
          </p:nvSpPr>
          <p:spPr>
            <a:xfrm>
              <a:off x="1872000" y="5328000"/>
              <a:ext cx="756000" cy="3240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lIns="0" tIns="0" rIns="0" bIns="0" anchor="ctr" anchorCtr="1" compatLnSpc="0"/>
            <a:lstStyle>
              <a:defPPr lvl="0">
                <a:buClr>
                  <a:srgbClr val="000000"/>
                </a:buClr>
                <a:buSzPct val="100000"/>
                <a:buFont typeface="Arial" pitchFamily="34"/>
                <a:buNone/>
              </a:defPPr>
              <a:lvl1pPr lvl="0">
                <a:buClr>
                  <a:srgbClr val="000000"/>
                </a:buClr>
                <a:buSzPct val="100000"/>
                <a:buFont typeface="Arial" pitchFamily="34"/>
                <a:buChar char="•"/>
              </a:lvl1pPr>
              <a:lvl2pPr lvl="1">
                <a:buClr>
                  <a:srgbClr val="000000"/>
                </a:buClr>
                <a:buSzPct val="100000"/>
                <a:buFont typeface="Arial" pitchFamily="34"/>
                <a:buChar char="•"/>
              </a:lvl2pPr>
              <a:lvl3pPr lvl="2">
                <a:buClr>
                  <a:srgbClr val="000000"/>
                </a:buClr>
                <a:buSzPct val="100000"/>
                <a:buFont typeface="Arial" pitchFamily="34"/>
                <a:buChar char="•"/>
              </a:lvl3pPr>
              <a:lvl4pPr lvl="3">
                <a:buClr>
                  <a:srgbClr val="000000"/>
                </a:buClr>
                <a:buSzPct val="100000"/>
                <a:buFont typeface="Arial" pitchFamily="34"/>
                <a:buChar char="•"/>
              </a:lvl4pPr>
              <a:lvl5pPr lvl="4">
                <a:buClr>
                  <a:srgbClr val="000000"/>
                </a:buClr>
                <a:buSzPct val="100000"/>
                <a:buFont typeface="Arial" pitchFamily="34"/>
                <a:buChar char="•"/>
              </a:lvl5pPr>
              <a:lvl6pPr lvl="5">
                <a:buClr>
                  <a:srgbClr val="000000"/>
                </a:buClr>
                <a:buSzPct val="100000"/>
                <a:buFont typeface="Arial" pitchFamily="34"/>
                <a:buChar char="•"/>
              </a:lvl6pPr>
              <a:lvl7pPr lvl="6">
                <a:buClr>
                  <a:srgbClr val="000000"/>
                </a:buClr>
                <a:buSzPct val="100000"/>
                <a:buFont typeface="Arial" pitchFamily="34"/>
                <a:buChar char="•"/>
              </a:lvl7pPr>
              <a:lvl8pPr lvl="7">
                <a:buClr>
                  <a:srgbClr val="000000"/>
                </a:buClr>
                <a:buSzPct val="100000"/>
                <a:buFont typeface="Arial" pitchFamily="34"/>
                <a:buChar char="•"/>
              </a:lvl8pPr>
              <a:lvl9pPr lvl="8">
                <a:buClr>
                  <a:srgbClr val="000000"/>
                </a:buClr>
                <a:buSzPct val="100000"/>
                <a:buFont typeface="Arial" pitchFamily="34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283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22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CourierNewPSMT" pitchFamily="50"/>
                  <a:ea typeface="CourierNewPSMT" pitchFamily="50"/>
                  <a:cs typeface="CourierNewPSMT" pitchFamily="50"/>
                </a:rPr>
                <a:t>null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26C164A1-B4FB-4EF3-B244-B9F4BD5CB602}"/>
                </a:ext>
              </a:extLst>
            </p:cNvPr>
            <p:cNvSpPr/>
            <p:nvPr/>
          </p:nvSpPr>
          <p:spPr>
            <a:xfrm>
              <a:off x="3311999" y="5328000"/>
              <a:ext cx="756000" cy="3240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lIns="0" tIns="0" rIns="0" bIns="0" anchor="ctr" anchorCtr="1" compatLnSpc="0"/>
            <a:lstStyle>
              <a:defPPr lvl="0">
                <a:buClr>
                  <a:srgbClr val="000000"/>
                </a:buClr>
                <a:buSzPct val="100000"/>
                <a:buFont typeface="Arial" pitchFamily="34"/>
                <a:buNone/>
              </a:defPPr>
              <a:lvl1pPr lvl="0">
                <a:buClr>
                  <a:srgbClr val="000000"/>
                </a:buClr>
                <a:buSzPct val="100000"/>
                <a:buFont typeface="Arial" pitchFamily="34"/>
                <a:buChar char="•"/>
              </a:lvl1pPr>
              <a:lvl2pPr lvl="1">
                <a:buClr>
                  <a:srgbClr val="000000"/>
                </a:buClr>
                <a:buSzPct val="100000"/>
                <a:buFont typeface="Arial" pitchFamily="34"/>
                <a:buChar char="•"/>
              </a:lvl2pPr>
              <a:lvl3pPr lvl="2">
                <a:buClr>
                  <a:srgbClr val="000000"/>
                </a:buClr>
                <a:buSzPct val="100000"/>
                <a:buFont typeface="Arial" pitchFamily="34"/>
                <a:buChar char="•"/>
              </a:lvl3pPr>
              <a:lvl4pPr lvl="3">
                <a:buClr>
                  <a:srgbClr val="000000"/>
                </a:buClr>
                <a:buSzPct val="100000"/>
                <a:buFont typeface="Arial" pitchFamily="34"/>
                <a:buChar char="•"/>
              </a:lvl4pPr>
              <a:lvl5pPr lvl="4">
                <a:buClr>
                  <a:srgbClr val="000000"/>
                </a:buClr>
                <a:buSzPct val="100000"/>
                <a:buFont typeface="Arial" pitchFamily="34"/>
                <a:buChar char="•"/>
              </a:lvl5pPr>
              <a:lvl6pPr lvl="5">
                <a:buClr>
                  <a:srgbClr val="000000"/>
                </a:buClr>
                <a:buSzPct val="100000"/>
                <a:buFont typeface="Arial" pitchFamily="34"/>
                <a:buChar char="•"/>
              </a:lvl6pPr>
              <a:lvl7pPr lvl="6">
                <a:buClr>
                  <a:srgbClr val="000000"/>
                </a:buClr>
                <a:buSzPct val="100000"/>
                <a:buFont typeface="Arial" pitchFamily="34"/>
                <a:buChar char="•"/>
              </a:lvl7pPr>
              <a:lvl8pPr lvl="7">
                <a:buClr>
                  <a:srgbClr val="000000"/>
                </a:buClr>
                <a:buSzPct val="100000"/>
                <a:buFont typeface="Arial" pitchFamily="34"/>
                <a:buChar char="•"/>
              </a:lvl8pPr>
              <a:lvl9pPr lvl="8">
                <a:buClr>
                  <a:srgbClr val="000000"/>
                </a:buClr>
                <a:buSzPct val="100000"/>
                <a:buFont typeface="Arial" pitchFamily="34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283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GB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ndale Sans UI" pitchFamily="2"/>
                <a:cs typeface="Tahoma" pitchFamily="2"/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4ED244D1-396E-4B2F-8AC8-D16FAC59DDF6}"/>
                </a:ext>
              </a:extLst>
            </p:cNvPr>
            <p:cNvSpPr/>
            <p:nvPr/>
          </p:nvSpPr>
          <p:spPr>
            <a:xfrm>
              <a:off x="4752000" y="5328000"/>
              <a:ext cx="756000" cy="3240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lIns="0" tIns="0" rIns="0" bIns="0" anchor="ctr" anchorCtr="1" compatLnSpc="0"/>
            <a:lstStyle>
              <a:defPPr lvl="0">
                <a:buClr>
                  <a:srgbClr val="000000"/>
                </a:buClr>
                <a:buSzPct val="100000"/>
                <a:buFont typeface="Arial" pitchFamily="34"/>
                <a:buNone/>
              </a:defPPr>
              <a:lvl1pPr lvl="0">
                <a:buClr>
                  <a:srgbClr val="000000"/>
                </a:buClr>
                <a:buSzPct val="100000"/>
                <a:buFont typeface="Arial" pitchFamily="34"/>
                <a:buChar char="•"/>
              </a:lvl1pPr>
              <a:lvl2pPr lvl="1">
                <a:buClr>
                  <a:srgbClr val="000000"/>
                </a:buClr>
                <a:buSzPct val="100000"/>
                <a:buFont typeface="Arial" pitchFamily="34"/>
                <a:buChar char="•"/>
              </a:lvl2pPr>
              <a:lvl3pPr lvl="2">
                <a:buClr>
                  <a:srgbClr val="000000"/>
                </a:buClr>
                <a:buSzPct val="100000"/>
                <a:buFont typeface="Arial" pitchFamily="34"/>
                <a:buChar char="•"/>
              </a:lvl3pPr>
              <a:lvl4pPr lvl="3">
                <a:buClr>
                  <a:srgbClr val="000000"/>
                </a:buClr>
                <a:buSzPct val="100000"/>
                <a:buFont typeface="Arial" pitchFamily="34"/>
                <a:buChar char="•"/>
              </a:lvl4pPr>
              <a:lvl5pPr lvl="4">
                <a:buClr>
                  <a:srgbClr val="000000"/>
                </a:buClr>
                <a:buSzPct val="100000"/>
                <a:buFont typeface="Arial" pitchFamily="34"/>
                <a:buChar char="•"/>
              </a:lvl5pPr>
              <a:lvl6pPr lvl="5">
                <a:buClr>
                  <a:srgbClr val="000000"/>
                </a:buClr>
                <a:buSzPct val="100000"/>
                <a:buFont typeface="Arial" pitchFamily="34"/>
                <a:buChar char="•"/>
              </a:lvl6pPr>
              <a:lvl7pPr lvl="6">
                <a:buClr>
                  <a:srgbClr val="000000"/>
                </a:buClr>
                <a:buSzPct val="100000"/>
                <a:buFont typeface="Arial" pitchFamily="34"/>
                <a:buChar char="•"/>
              </a:lvl7pPr>
              <a:lvl8pPr lvl="7">
                <a:buClr>
                  <a:srgbClr val="000000"/>
                </a:buClr>
                <a:buSzPct val="100000"/>
                <a:buFont typeface="Arial" pitchFamily="34"/>
                <a:buChar char="•"/>
              </a:lvl8pPr>
              <a:lvl9pPr lvl="8">
                <a:buClr>
                  <a:srgbClr val="000000"/>
                </a:buClr>
                <a:buSzPct val="100000"/>
                <a:buFont typeface="Arial" pitchFamily="34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283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GB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ndale Sans UI" pitchFamily="2"/>
                <a:cs typeface="Tahoma" pitchFamily="2"/>
              </a:endParaRPr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62A16B61-E5BB-4EB1-BBFB-60B026710323}"/>
                </a:ext>
              </a:extLst>
            </p:cNvPr>
            <p:cNvCxnSpPr>
              <a:endCxn id="30" idx="3"/>
            </p:cNvCxnSpPr>
            <p:nvPr/>
          </p:nvCxnSpPr>
          <p:spPr>
            <a:xfrm flipH="1" flipV="1">
              <a:off x="2628000" y="5166000"/>
              <a:ext cx="1062000" cy="324000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prstDash val="solid"/>
              <a:headEnd type="oval"/>
              <a:tailEnd type="triangle"/>
            </a:ln>
          </p:spPr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CA413235-4E24-48B9-9857-F94A84B5E690}"/>
                </a:ext>
              </a:extLst>
            </p:cNvPr>
            <p:cNvCxnSpPr>
              <a:endCxn id="33" idx="3"/>
            </p:cNvCxnSpPr>
            <p:nvPr/>
          </p:nvCxnSpPr>
          <p:spPr>
            <a:xfrm flipH="1" flipV="1">
              <a:off x="4067999" y="5166000"/>
              <a:ext cx="1062001" cy="324000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prstDash val="solid"/>
              <a:headEnd type="oval"/>
              <a:tailEnd type="triangle"/>
            </a:ln>
          </p:spPr>
        </p:cxn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FAFB3EAB-DAF7-4164-A12A-F9EFC50020F8}"/>
                </a:ext>
              </a:extLst>
            </p:cNvPr>
            <p:cNvSpPr/>
            <p:nvPr/>
          </p:nvSpPr>
          <p:spPr>
            <a:xfrm>
              <a:off x="6120000" y="4680000"/>
              <a:ext cx="756000" cy="3240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lIns="0" tIns="0" rIns="0" bIns="0" anchor="ctr" anchorCtr="1" compatLnSpc="0"/>
            <a:lstStyle>
              <a:defPPr lvl="0">
                <a:buClr>
                  <a:srgbClr val="000000"/>
                </a:buClr>
                <a:buSzPct val="100000"/>
                <a:buFont typeface="Arial" pitchFamily="34"/>
                <a:buNone/>
              </a:defPPr>
              <a:lvl1pPr lvl="0">
                <a:buClr>
                  <a:srgbClr val="000000"/>
                </a:buClr>
                <a:buSzPct val="100000"/>
                <a:buFont typeface="Arial" pitchFamily="34"/>
                <a:buChar char="•"/>
              </a:lvl1pPr>
              <a:lvl2pPr lvl="1">
                <a:buClr>
                  <a:srgbClr val="000000"/>
                </a:buClr>
                <a:buSzPct val="100000"/>
                <a:buFont typeface="Arial" pitchFamily="34"/>
                <a:buChar char="•"/>
              </a:lvl2pPr>
              <a:lvl3pPr lvl="2">
                <a:buClr>
                  <a:srgbClr val="000000"/>
                </a:buClr>
                <a:buSzPct val="100000"/>
                <a:buFont typeface="Arial" pitchFamily="34"/>
                <a:buChar char="•"/>
              </a:lvl3pPr>
              <a:lvl4pPr lvl="3">
                <a:buClr>
                  <a:srgbClr val="000000"/>
                </a:buClr>
                <a:buSzPct val="100000"/>
                <a:buFont typeface="Arial" pitchFamily="34"/>
                <a:buChar char="•"/>
              </a:lvl4pPr>
              <a:lvl5pPr lvl="4">
                <a:buClr>
                  <a:srgbClr val="000000"/>
                </a:buClr>
                <a:buSzPct val="100000"/>
                <a:buFont typeface="Arial" pitchFamily="34"/>
                <a:buChar char="•"/>
              </a:lvl5pPr>
              <a:lvl6pPr lvl="5">
                <a:buClr>
                  <a:srgbClr val="000000"/>
                </a:buClr>
                <a:buSzPct val="100000"/>
                <a:buFont typeface="Arial" pitchFamily="34"/>
                <a:buChar char="•"/>
              </a:lvl6pPr>
              <a:lvl7pPr lvl="6">
                <a:buClr>
                  <a:srgbClr val="000000"/>
                </a:buClr>
                <a:buSzPct val="100000"/>
                <a:buFont typeface="Arial" pitchFamily="34"/>
                <a:buChar char="•"/>
              </a:lvl7pPr>
              <a:lvl8pPr lvl="7">
                <a:buClr>
                  <a:srgbClr val="000000"/>
                </a:buClr>
                <a:buSzPct val="100000"/>
                <a:buFont typeface="Arial" pitchFamily="34"/>
                <a:buChar char="•"/>
              </a:lvl8pPr>
              <a:lvl9pPr lvl="8">
                <a:buClr>
                  <a:srgbClr val="000000"/>
                </a:buClr>
                <a:buSzPct val="100000"/>
                <a:buFont typeface="Arial" pitchFamily="34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283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2200" b="0" i="0" u="none" strike="noStrike" baseline="0" dirty="0">
                  <a:ln>
                    <a:noFill/>
                  </a:ln>
                  <a:solidFill>
                    <a:srgbClr val="000000"/>
                  </a:solidFill>
                  <a:latin typeface="Courier New" pitchFamily="49"/>
                  <a:ea typeface="Andale Sans UI" pitchFamily="2"/>
                  <a:cs typeface="Tahoma" pitchFamily="2"/>
                </a:rPr>
                <a:t>72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C72F0FBC-E539-4D1A-A237-FB0E0B738E65}"/>
                </a:ext>
              </a:extLst>
            </p:cNvPr>
            <p:cNvSpPr/>
            <p:nvPr/>
          </p:nvSpPr>
          <p:spPr>
            <a:xfrm>
              <a:off x="6120000" y="5004000"/>
              <a:ext cx="756000" cy="3240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lIns="0" tIns="0" rIns="0" bIns="0" anchor="ctr" anchorCtr="1" compatLnSpc="0"/>
            <a:lstStyle>
              <a:defPPr lvl="0">
                <a:buClr>
                  <a:srgbClr val="000000"/>
                </a:buClr>
                <a:buSzPct val="100000"/>
                <a:buFont typeface="Arial" pitchFamily="34"/>
                <a:buNone/>
              </a:defPPr>
              <a:lvl1pPr lvl="0">
                <a:buClr>
                  <a:srgbClr val="000000"/>
                </a:buClr>
                <a:buSzPct val="100000"/>
                <a:buFont typeface="Arial" pitchFamily="34"/>
                <a:buChar char="•"/>
              </a:lvl1pPr>
              <a:lvl2pPr lvl="1">
                <a:buClr>
                  <a:srgbClr val="000000"/>
                </a:buClr>
                <a:buSzPct val="100000"/>
                <a:buFont typeface="Arial" pitchFamily="34"/>
                <a:buChar char="•"/>
              </a:lvl2pPr>
              <a:lvl3pPr lvl="2">
                <a:buClr>
                  <a:srgbClr val="000000"/>
                </a:buClr>
                <a:buSzPct val="100000"/>
                <a:buFont typeface="Arial" pitchFamily="34"/>
                <a:buChar char="•"/>
              </a:lvl3pPr>
              <a:lvl4pPr lvl="3">
                <a:buClr>
                  <a:srgbClr val="000000"/>
                </a:buClr>
                <a:buSzPct val="100000"/>
                <a:buFont typeface="Arial" pitchFamily="34"/>
                <a:buChar char="•"/>
              </a:lvl4pPr>
              <a:lvl5pPr lvl="4">
                <a:buClr>
                  <a:srgbClr val="000000"/>
                </a:buClr>
                <a:buSzPct val="100000"/>
                <a:buFont typeface="Arial" pitchFamily="34"/>
                <a:buChar char="•"/>
              </a:lvl5pPr>
              <a:lvl6pPr lvl="5">
                <a:buClr>
                  <a:srgbClr val="000000"/>
                </a:buClr>
                <a:buSzPct val="100000"/>
                <a:buFont typeface="Arial" pitchFamily="34"/>
                <a:buChar char="•"/>
              </a:lvl6pPr>
              <a:lvl7pPr lvl="6">
                <a:buClr>
                  <a:srgbClr val="000000"/>
                </a:buClr>
                <a:buSzPct val="100000"/>
                <a:buFont typeface="Arial" pitchFamily="34"/>
                <a:buChar char="•"/>
              </a:lvl7pPr>
              <a:lvl8pPr lvl="7">
                <a:buClr>
                  <a:srgbClr val="000000"/>
                </a:buClr>
                <a:buSzPct val="100000"/>
                <a:buFont typeface="Arial" pitchFamily="34"/>
                <a:buChar char="•"/>
              </a:lvl8pPr>
              <a:lvl9pPr lvl="8">
                <a:buClr>
                  <a:srgbClr val="000000"/>
                </a:buClr>
                <a:buSzPct val="100000"/>
                <a:buFont typeface="Arial" pitchFamily="34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283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22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CourierNewPSMT" pitchFamily="50"/>
                  <a:ea typeface="CourierNewPSMT" pitchFamily="50"/>
                  <a:cs typeface="CourierNewPSMT" pitchFamily="50"/>
                </a:rPr>
                <a:t>null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4B3FC6B0-5455-4003-A7BA-BDD000FD90BE}"/>
                </a:ext>
              </a:extLst>
            </p:cNvPr>
            <p:cNvSpPr/>
            <p:nvPr/>
          </p:nvSpPr>
          <p:spPr>
            <a:xfrm>
              <a:off x="6120000" y="5328000"/>
              <a:ext cx="756000" cy="3240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lIns="0" tIns="0" rIns="0" bIns="0" anchor="ctr" anchorCtr="1" compatLnSpc="0"/>
            <a:lstStyle>
              <a:defPPr lvl="0">
                <a:buClr>
                  <a:srgbClr val="000000"/>
                </a:buClr>
                <a:buSzPct val="100000"/>
                <a:buFont typeface="Arial" pitchFamily="34"/>
                <a:buNone/>
              </a:defPPr>
              <a:lvl1pPr lvl="0">
                <a:buClr>
                  <a:srgbClr val="000000"/>
                </a:buClr>
                <a:buSzPct val="100000"/>
                <a:buFont typeface="Arial" pitchFamily="34"/>
                <a:buChar char="•"/>
              </a:lvl1pPr>
              <a:lvl2pPr lvl="1">
                <a:buClr>
                  <a:srgbClr val="000000"/>
                </a:buClr>
                <a:buSzPct val="100000"/>
                <a:buFont typeface="Arial" pitchFamily="34"/>
                <a:buChar char="•"/>
              </a:lvl2pPr>
              <a:lvl3pPr lvl="2">
                <a:buClr>
                  <a:srgbClr val="000000"/>
                </a:buClr>
                <a:buSzPct val="100000"/>
                <a:buFont typeface="Arial" pitchFamily="34"/>
                <a:buChar char="•"/>
              </a:lvl3pPr>
              <a:lvl4pPr lvl="3">
                <a:buClr>
                  <a:srgbClr val="000000"/>
                </a:buClr>
                <a:buSzPct val="100000"/>
                <a:buFont typeface="Arial" pitchFamily="34"/>
                <a:buChar char="•"/>
              </a:lvl4pPr>
              <a:lvl5pPr lvl="4">
                <a:buClr>
                  <a:srgbClr val="000000"/>
                </a:buClr>
                <a:buSzPct val="100000"/>
                <a:buFont typeface="Arial" pitchFamily="34"/>
                <a:buChar char="•"/>
              </a:lvl5pPr>
              <a:lvl6pPr lvl="5">
                <a:buClr>
                  <a:srgbClr val="000000"/>
                </a:buClr>
                <a:buSzPct val="100000"/>
                <a:buFont typeface="Arial" pitchFamily="34"/>
                <a:buChar char="•"/>
              </a:lvl6pPr>
              <a:lvl7pPr lvl="6">
                <a:buClr>
                  <a:srgbClr val="000000"/>
                </a:buClr>
                <a:buSzPct val="100000"/>
                <a:buFont typeface="Arial" pitchFamily="34"/>
                <a:buChar char="•"/>
              </a:lvl7pPr>
              <a:lvl8pPr lvl="7">
                <a:buClr>
                  <a:srgbClr val="000000"/>
                </a:buClr>
                <a:buSzPct val="100000"/>
                <a:buFont typeface="Arial" pitchFamily="34"/>
                <a:buChar char="•"/>
              </a:lvl8pPr>
              <a:lvl9pPr lvl="8">
                <a:buClr>
                  <a:srgbClr val="000000"/>
                </a:buClr>
                <a:buSzPct val="100000"/>
                <a:buFont typeface="Arial" pitchFamily="34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283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GB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ndale Sans UI" pitchFamily="2"/>
                <a:cs typeface="Tahoma" pitchFamily="2"/>
              </a:endParaRPr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C946A8E2-563A-456A-A2C5-618C1185D3DA}"/>
                </a:ext>
              </a:extLst>
            </p:cNvPr>
            <p:cNvCxnSpPr>
              <a:endCxn id="38" idx="3"/>
            </p:cNvCxnSpPr>
            <p:nvPr/>
          </p:nvCxnSpPr>
          <p:spPr>
            <a:xfrm flipH="1" flipV="1">
              <a:off x="5508000" y="5166000"/>
              <a:ext cx="990000" cy="324000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prstDash val="solid"/>
              <a:headEnd type="oval"/>
              <a:tailEnd type="triangle"/>
            </a:ln>
          </p:spPr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41C0CEA2-2E00-4B5B-9802-0DF9B0817AD7}"/>
                </a:ext>
              </a:extLst>
            </p:cNvPr>
            <p:cNvCxnSpPr/>
            <p:nvPr/>
          </p:nvCxnSpPr>
          <p:spPr>
            <a:xfrm flipV="1">
              <a:off x="5130000" y="5004000"/>
              <a:ext cx="990000" cy="162000"/>
            </a:xfrm>
            <a:prstGeom prst="straightConnector1">
              <a:avLst/>
            </a:prstGeom>
            <a:noFill/>
            <a:ln w="50800">
              <a:solidFill>
                <a:srgbClr val="000000"/>
              </a:solidFill>
              <a:prstDash val="solid"/>
              <a:headEnd type="oval"/>
              <a:tailEnd type="triangle"/>
            </a:ln>
          </p:spPr>
        </p:cxnSp>
      </p:grpSp>
    </p:spTree>
    <p:extLst>
      <p:ext uri="{BB962C8B-B14F-4D97-AF65-F5344CB8AC3E}">
        <p14:creationId xmlns:p14="http://schemas.microsoft.com/office/powerpoint/2010/main" val="18035618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221" y="735552"/>
            <a:ext cx="8423206" cy="648072"/>
          </a:xfrm>
        </p:spPr>
        <p:txBody>
          <a:bodyPr/>
          <a:lstStyle/>
          <a:p>
            <a:r>
              <a:rPr lang="en-GB" dirty="0"/>
              <a:t>Adding an element at the tail… in Java</a:t>
            </a:r>
            <a:endParaRPr lang="en-GB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88" y="1383625"/>
            <a:ext cx="8424862" cy="3294362"/>
          </a:xfrm>
        </p:spPr>
        <p:txBody>
          <a:bodyPr/>
          <a:lstStyle/>
          <a:p>
            <a:pPr marL="0" lvl="0" indent="0">
              <a:buNone/>
              <a:tabLst>
                <a:tab pos="109444" algn="l"/>
                <a:tab pos="558716" algn="l"/>
                <a:tab pos="1007997" algn="l"/>
                <a:tab pos="1457279" algn="l"/>
                <a:tab pos="1906560" algn="l"/>
                <a:tab pos="2355841" algn="l"/>
                <a:tab pos="2804757" algn="l"/>
                <a:tab pos="3254038" algn="l"/>
                <a:tab pos="3703320" algn="l"/>
                <a:tab pos="4152601" algn="l"/>
                <a:tab pos="4601882" algn="l"/>
                <a:tab pos="5051163" algn="l"/>
                <a:tab pos="5500436" algn="l"/>
                <a:tab pos="5949717" algn="l"/>
                <a:tab pos="6398998" algn="l"/>
                <a:tab pos="6848279" algn="l"/>
                <a:tab pos="7297561" algn="l"/>
                <a:tab pos="7746842" algn="l"/>
                <a:tab pos="8196123" algn="l"/>
                <a:tab pos="8645395" algn="l"/>
              </a:tabLst>
            </a:pPr>
            <a:r>
              <a:rPr lang="en-GB" dirty="0"/>
              <a:t>If the list is not empty, create and connect the node</a:t>
            </a:r>
          </a:p>
          <a:p>
            <a:pPr marL="0" lvl="0" indent="0">
              <a:buNone/>
              <a:tabLst>
                <a:tab pos="109444" algn="l"/>
                <a:tab pos="558716" algn="l"/>
                <a:tab pos="1007997" algn="l"/>
                <a:tab pos="1457279" algn="l"/>
                <a:tab pos="1906560" algn="l"/>
                <a:tab pos="2355841" algn="l"/>
                <a:tab pos="2804757" algn="l"/>
                <a:tab pos="3254038" algn="l"/>
                <a:tab pos="3703320" algn="l"/>
                <a:tab pos="4152601" algn="l"/>
                <a:tab pos="4601882" algn="l"/>
                <a:tab pos="5051163" algn="l"/>
                <a:tab pos="5500436" algn="l"/>
                <a:tab pos="5949717" algn="l"/>
                <a:tab pos="6398998" algn="l"/>
                <a:tab pos="6848279" algn="l"/>
                <a:tab pos="7297561" algn="l"/>
                <a:tab pos="7746842" algn="l"/>
                <a:tab pos="8196123" algn="l"/>
                <a:tab pos="8645395" algn="l"/>
              </a:tabLst>
            </a:pPr>
            <a:r>
              <a:rPr lang="en-GB" dirty="0"/>
              <a:t>Otherwise, just create a new node.</a:t>
            </a:r>
          </a:p>
          <a:p>
            <a:pPr marL="0" lvl="0" indent="0">
              <a:buNone/>
              <a:tabLst>
                <a:tab pos="109444" algn="l"/>
                <a:tab pos="558716" algn="l"/>
                <a:tab pos="1007997" algn="l"/>
                <a:tab pos="1457279" algn="l"/>
                <a:tab pos="1906560" algn="l"/>
                <a:tab pos="2355841" algn="l"/>
                <a:tab pos="2804757" algn="l"/>
                <a:tab pos="3254038" algn="l"/>
                <a:tab pos="3703320" algn="l"/>
                <a:tab pos="4152601" algn="l"/>
                <a:tab pos="4601882" algn="l"/>
                <a:tab pos="5051163" algn="l"/>
                <a:tab pos="5500436" algn="l"/>
                <a:tab pos="5949717" algn="l"/>
                <a:tab pos="6398998" algn="l"/>
                <a:tab pos="6848279" algn="l"/>
                <a:tab pos="7297561" algn="l"/>
                <a:tab pos="7746842" algn="l"/>
                <a:tab pos="8196123" algn="l"/>
                <a:tab pos="8645395" algn="l"/>
              </a:tabLst>
            </a:pPr>
            <a:endParaRPr lang="en-GB" sz="1800" dirty="0">
              <a:latin typeface="Courier"/>
            </a:endParaRPr>
          </a:p>
          <a:p>
            <a:pPr marL="0" lvl="0" indent="0">
              <a:buNone/>
              <a:tabLst>
                <a:tab pos="109444" algn="l"/>
                <a:tab pos="558716" algn="l"/>
                <a:tab pos="1007997" algn="l"/>
                <a:tab pos="1457279" algn="l"/>
                <a:tab pos="1906560" algn="l"/>
                <a:tab pos="2355841" algn="l"/>
                <a:tab pos="2804757" algn="l"/>
                <a:tab pos="3254038" algn="l"/>
                <a:tab pos="3703320" algn="l"/>
                <a:tab pos="4152601" algn="l"/>
                <a:tab pos="4601882" algn="l"/>
                <a:tab pos="5051163" algn="l"/>
                <a:tab pos="5500436" algn="l"/>
                <a:tab pos="5949717" algn="l"/>
                <a:tab pos="6398998" algn="l"/>
                <a:tab pos="6848279" algn="l"/>
                <a:tab pos="7297561" algn="l"/>
                <a:tab pos="7746842" algn="l"/>
                <a:tab pos="8196123" algn="l"/>
                <a:tab pos="8645395" algn="l"/>
              </a:tabLst>
            </a:pPr>
            <a:r>
              <a:rPr lang="en-GB" dirty="0">
                <a:latin typeface="Courier"/>
              </a:rPr>
              <a:t>public void </a:t>
            </a:r>
            <a:r>
              <a:rPr lang="en-GB" dirty="0" err="1">
                <a:latin typeface="Courier"/>
              </a:rPr>
              <a:t>addToTail</a:t>
            </a:r>
            <a:r>
              <a:rPr lang="en-GB" dirty="0">
                <a:latin typeface="Courier"/>
              </a:rPr>
              <a:t>(</a:t>
            </a:r>
            <a:r>
              <a:rPr lang="en-GB" dirty="0" err="1">
                <a:latin typeface="Courier"/>
              </a:rPr>
              <a:t>int</a:t>
            </a:r>
            <a:r>
              <a:rPr lang="en-GB" dirty="0">
                <a:latin typeface="Courier"/>
              </a:rPr>
              <a:t> el) {</a:t>
            </a:r>
          </a:p>
          <a:p>
            <a:pPr marL="0" lvl="0" indent="0">
              <a:buNone/>
              <a:tabLst>
                <a:tab pos="109444" algn="l"/>
                <a:tab pos="558716" algn="l"/>
                <a:tab pos="1007997" algn="l"/>
                <a:tab pos="1457279" algn="l"/>
                <a:tab pos="1906560" algn="l"/>
                <a:tab pos="2355841" algn="l"/>
                <a:tab pos="2804757" algn="l"/>
                <a:tab pos="3254038" algn="l"/>
                <a:tab pos="3703320" algn="l"/>
                <a:tab pos="4152601" algn="l"/>
                <a:tab pos="4601882" algn="l"/>
                <a:tab pos="5051163" algn="l"/>
                <a:tab pos="5500436" algn="l"/>
                <a:tab pos="5949717" algn="l"/>
                <a:tab pos="6398998" algn="l"/>
                <a:tab pos="6848279" algn="l"/>
                <a:tab pos="7297561" algn="l"/>
                <a:tab pos="7746842" algn="l"/>
                <a:tab pos="8196123" algn="l"/>
                <a:tab pos="8645395" algn="l"/>
              </a:tabLst>
            </a:pPr>
            <a:r>
              <a:rPr lang="en-GB" dirty="0">
                <a:latin typeface="Courier"/>
              </a:rPr>
              <a:t>		if (! </a:t>
            </a:r>
            <a:r>
              <a:rPr lang="en-GB" dirty="0" err="1">
                <a:latin typeface="Courier"/>
              </a:rPr>
              <a:t>isEmpty</a:t>
            </a:r>
            <a:r>
              <a:rPr lang="en-GB" dirty="0">
                <a:latin typeface="Courier"/>
              </a:rPr>
              <a:t>()) {</a:t>
            </a:r>
          </a:p>
          <a:p>
            <a:pPr marL="0" lvl="0" indent="0">
              <a:buNone/>
              <a:tabLst>
                <a:tab pos="109444" algn="l"/>
                <a:tab pos="558716" algn="l"/>
                <a:tab pos="1007997" algn="l"/>
                <a:tab pos="1457279" algn="l"/>
                <a:tab pos="1906560" algn="l"/>
                <a:tab pos="2355841" algn="l"/>
                <a:tab pos="2804757" algn="l"/>
                <a:tab pos="3254038" algn="l"/>
                <a:tab pos="3703320" algn="l"/>
                <a:tab pos="4152601" algn="l"/>
                <a:tab pos="4601882" algn="l"/>
                <a:tab pos="5051163" algn="l"/>
                <a:tab pos="5500436" algn="l"/>
                <a:tab pos="5949717" algn="l"/>
                <a:tab pos="6398998" algn="l"/>
                <a:tab pos="6848279" algn="l"/>
                <a:tab pos="7297561" algn="l"/>
                <a:tab pos="7746842" algn="l"/>
                <a:tab pos="8196123" algn="l"/>
                <a:tab pos="8645395" algn="l"/>
              </a:tabLst>
            </a:pPr>
            <a:r>
              <a:rPr lang="en-GB" dirty="0">
                <a:latin typeface="Courier"/>
              </a:rPr>
              <a:t>			tail = new </a:t>
            </a:r>
            <a:r>
              <a:rPr lang="en-GB" dirty="0" err="1">
                <a:latin typeface="Courier"/>
              </a:rPr>
              <a:t>DLLNode</a:t>
            </a:r>
            <a:r>
              <a:rPr lang="en-GB" dirty="0">
                <a:latin typeface="Courier"/>
              </a:rPr>
              <a:t>(el, null, tail);</a:t>
            </a:r>
          </a:p>
          <a:p>
            <a:pPr marL="0" lvl="0" indent="0">
              <a:buNone/>
              <a:tabLst>
                <a:tab pos="109444" algn="l"/>
                <a:tab pos="558716" algn="l"/>
                <a:tab pos="1007997" algn="l"/>
                <a:tab pos="1457279" algn="l"/>
                <a:tab pos="1906560" algn="l"/>
                <a:tab pos="2355841" algn="l"/>
                <a:tab pos="2804757" algn="l"/>
                <a:tab pos="3254038" algn="l"/>
                <a:tab pos="3703320" algn="l"/>
                <a:tab pos="4152601" algn="l"/>
                <a:tab pos="4601882" algn="l"/>
                <a:tab pos="5051163" algn="l"/>
                <a:tab pos="5500436" algn="l"/>
                <a:tab pos="5949717" algn="l"/>
                <a:tab pos="6398998" algn="l"/>
                <a:tab pos="6848279" algn="l"/>
                <a:tab pos="7297561" algn="l"/>
                <a:tab pos="7746842" algn="l"/>
                <a:tab pos="8196123" algn="l"/>
                <a:tab pos="8645395" algn="l"/>
              </a:tabLst>
            </a:pPr>
            <a:r>
              <a:rPr lang="en-GB" dirty="0">
                <a:latin typeface="Courier"/>
              </a:rPr>
              <a:t>			</a:t>
            </a:r>
            <a:r>
              <a:rPr lang="en-GB" dirty="0" err="1">
                <a:latin typeface="Courier"/>
              </a:rPr>
              <a:t>tail.prev.next</a:t>
            </a:r>
            <a:r>
              <a:rPr lang="en-GB" dirty="0">
                <a:latin typeface="Courier"/>
              </a:rPr>
              <a:t> = tail;</a:t>
            </a:r>
          </a:p>
          <a:p>
            <a:pPr marL="0" lvl="0" indent="0">
              <a:buNone/>
              <a:tabLst>
                <a:tab pos="109444" algn="l"/>
                <a:tab pos="558716" algn="l"/>
                <a:tab pos="1007997" algn="l"/>
                <a:tab pos="1457279" algn="l"/>
                <a:tab pos="1906560" algn="l"/>
                <a:tab pos="2355841" algn="l"/>
                <a:tab pos="2804757" algn="l"/>
                <a:tab pos="3254038" algn="l"/>
                <a:tab pos="3703320" algn="l"/>
                <a:tab pos="4152601" algn="l"/>
                <a:tab pos="4601882" algn="l"/>
                <a:tab pos="5051163" algn="l"/>
                <a:tab pos="5500436" algn="l"/>
                <a:tab pos="5949717" algn="l"/>
                <a:tab pos="6398998" algn="l"/>
                <a:tab pos="6848279" algn="l"/>
                <a:tab pos="7297561" algn="l"/>
                <a:tab pos="7746842" algn="l"/>
                <a:tab pos="8196123" algn="l"/>
                <a:tab pos="8645395" algn="l"/>
              </a:tabLst>
            </a:pPr>
            <a:r>
              <a:rPr lang="en-GB" dirty="0">
                <a:latin typeface="Courier"/>
              </a:rPr>
              <a:t>		} else</a:t>
            </a:r>
          </a:p>
          <a:p>
            <a:pPr marL="0" lvl="0" indent="0">
              <a:buNone/>
              <a:tabLst>
                <a:tab pos="109444" algn="l"/>
                <a:tab pos="558716" algn="l"/>
                <a:tab pos="1007997" algn="l"/>
                <a:tab pos="1457279" algn="l"/>
                <a:tab pos="1906560" algn="l"/>
                <a:tab pos="2355841" algn="l"/>
                <a:tab pos="2804757" algn="l"/>
                <a:tab pos="3254038" algn="l"/>
                <a:tab pos="3703320" algn="l"/>
                <a:tab pos="4152601" algn="l"/>
                <a:tab pos="4601882" algn="l"/>
                <a:tab pos="5051163" algn="l"/>
                <a:tab pos="5500436" algn="l"/>
                <a:tab pos="5949717" algn="l"/>
                <a:tab pos="6398998" algn="l"/>
                <a:tab pos="6848279" algn="l"/>
                <a:tab pos="7297561" algn="l"/>
                <a:tab pos="7746842" algn="l"/>
                <a:tab pos="8196123" algn="l"/>
                <a:tab pos="8645395" algn="l"/>
              </a:tabLst>
            </a:pPr>
            <a:r>
              <a:rPr lang="en-GB" dirty="0">
                <a:latin typeface="Courier"/>
              </a:rPr>
              <a:t>			head = tail = new </a:t>
            </a:r>
            <a:r>
              <a:rPr lang="en-GB" dirty="0" err="1">
                <a:latin typeface="Courier"/>
              </a:rPr>
              <a:t>DLLNode</a:t>
            </a:r>
            <a:r>
              <a:rPr lang="en-GB" dirty="0">
                <a:latin typeface="Courier"/>
              </a:rPr>
              <a:t>(el);	</a:t>
            </a:r>
          </a:p>
          <a:p>
            <a:pPr marL="0" lvl="0" indent="0">
              <a:buNone/>
              <a:tabLst>
                <a:tab pos="109444" algn="l"/>
                <a:tab pos="558716" algn="l"/>
                <a:tab pos="1007997" algn="l"/>
                <a:tab pos="1457279" algn="l"/>
                <a:tab pos="1906560" algn="l"/>
                <a:tab pos="2355841" algn="l"/>
                <a:tab pos="2804757" algn="l"/>
                <a:tab pos="3254038" algn="l"/>
                <a:tab pos="3703320" algn="l"/>
                <a:tab pos="4152601" algn="l"/>
                <a:tab pos="4601882" algn="l"/>
                <a:tab pos="5051163" algn="l"/>
                <a:tab pos="5500436" algn="l"/>
                <a:tab pos="5949717" algn="l"/>
                <a:tab pos="6398998" algn="l"/>
                <a:tab pos="6848279" algn="l"/>
                <a:tab pos="7297561" algn="l"/>
                <a:tab pos="7746842" algn="l"/>
                <a:tab pos="8196123" algn="l"/>
                <a:tab pos="8645395" algn="l"/>
              </a:tabLst>
            </a:pPr>
            <a:r>
              <a:rPr lang="en-GB" dirty="0">
                <a:latin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917134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221" y="735552"/>
            <a:ext cx="8423206" cy="648072"/>
          </a:xfrm>
        </p:spPr>
        <p:txBody>
          <a:bodyPr/>
          <a:lstStyle/>
          <a:p>
            <a:r>
              <a:rPr lang="en-GB" dirty="0"/>
              <a:t>Deleting the last node  </a:t>
            </a:r>
            <a:endParaRPr lang="en-GB" dirty="0">
              <a:solidFill>
                <a:srgbClr val="00B0F0"/>
              </a:solidFill>
            </a:endParaRPr>
          </a:p>
        </p:txBody>
      </p:sp>
      <p:grpSp>
        <p:nvGrpSpPr>
          <p:cNvPr id="4" name="Group 3" descr="The figure shows a doubly linked list with the nodes containing info 8, 3, 5 and 19.">
            <a:extLst>
              <a:ext uri="{FF2B5EF4-FFF2-40B4-BE49-F238E27FC236}">
                <a16:creationId xmlns:a16="http://schemas.microsoft.com/office/drawing/2014/main" id="{E9A322C5-3578-4B0C-A648-7891B95D6D19}"/>
              </a:ext>
            </a:extLst>
          </p:cNvPr>
          <p:cNvGrpSpPr/>
          <p:nvPr/>
        </p:nvGrpSpPr>
        <p:grpSpPr>
          <a:xfrm>
            <a:off x="1602000" y="1940284"/>
            <a:ext cx="5274000" cy="2393280"/>
            <a:chOff x="1602000" y="3258720"/>
            <a:chExt cx="5274000" cy="239328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A8FB82E-3C43-42A2-9121-E95254F45F3F}"/>
                </a:ext>
              </a:extLst>
            </p:cNvPr>
            <p:cNvSpPr/>
            <p:nvPr/>
          </p:nvSpPr>
          <p:spPr>
            <a:xfrm>
              <a:off x="4752000" y="4680000"/>
              <a:ext cx="756000" cy="3240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lIns="0" tIns="0" rIns="0" bIns="0" anchor="ctr" anchorCtr="1" compatLnSpc="0"/>
            <a:lstStyle>
              <a:defPPr lvl="0">
                <a:buClr>
                  <a:srgbClr val="000000"/>
                </a:buClr>
                <a:buSzPct val="100000"/>
                <a:buFont typeface="Arial" pitchFamily="34"/>
                <a:buNone/>
              </a:defPPr>
              <a:lvl1pPr lvl="0">
                <a:buClr>
                  <a:srgbClr val="000000"/>
                </a:buClr>
                <a:buSzPct val="100000"/>
                <a:buFont typeface="Arial" pitchFamily="34"/>
                <a:buChar char="•"/>
              </a:lvl1pPr>
              <a:lvl2pPr lvl="1">
                <a:buClr>
                  <a:srgbClr val="000000"/>
                </a:buClr>
                <a:buSzPct val="100000"/>
                <a:buFont typeface="Arial" pitchFamily="34"/>
                <a:buChar char="•"/>
              </a:lvl2pPr>
              <a:lvl3pPr lvl="2">
                <a:buClr>
                  <a:srgbClr val="000000"/>
                </a:buClr>
                <a:buSzPct val="100000"/>
                <a:buFont typeface="Arial" pitchFamily="34"/>
                <a:buChar char="•"/>
              </a:lvl3pPr>
              <a:lvl4pPr lvl="3">
                <a:buClr>
                  <a:srgbClr val="000000"/>
                </a:buClr>
                <a:buSzPct val="100000"/>
                <a:buFont typeface="Arial" pitchFamily="34"/>
                <a:buChar char="•"/>
              </a:lvl4pPr>
              <a:lvl5pPr lvl="4">
                <a:buClr>
                  <a:srgbClr val="000000"/>
                </a:buClr>
                <a:buSzPct val="100000"/>
                <a:buFont typeface="Arial" pitchFamily="34"/>
                <a:buChar char="•"/>
              </a:lvl5pPr>
              <a:lvl6pPr lvl="5">
                <a:buClr>
                  <a:srgbClr val="000000"/>
                </a:buClr>
                <a:buSzPct val="100000"/>
                <a:buFont typeface="Arial" pitchFamily="34"/>
                <a:buChar char="•"/>
              </a:lvl6pPr>
              <a:lvl7pPr lvl="6">
                <a:buClr>
                  <a:srgbClr val="000000"/>
                </a:buClr>
                <a:buSzPct val="100000"/>
                <a:buFont typeface="Arial" pitchFamily="34"/>
                <a:buChar char="•"/>
              </a:lvl7pPr>
              <a:lvl8pPr lvl="7">
                <a:buClr>
                  <a:srgbClr val="000000"/>
                </a:buClr>
                <a:buSzPct val="100000"/>
                <a:buFont typeface="Arial" pitchFamily="34"/>
                <a:buChar char="•"/>
              </a:lvl8pPr>
              <a:lvl9pPr lvl="8">
                <a:buClr>
                  <a:srgbClr val="000000"/>
                </a:buClr>
                <a:buSzPct val="100000"/>
                <a:buFont typeface="Arial" pitchFamily="34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283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22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Courier New" pitchFamily="49"/>
                  <a:ea typeface="Andale Sans UI" pitchFamily="2"/>
                  <a:cs typeface="Tahoma" pitchFamily="2"/>
                </a:rPr>
                <a:t>5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3248A01-8FC9-4DA5-B3B7-3BC954BB2E12}"/>
                </a:ext>
              </a:extLst>
            </p:cNvPr>
            <p:cNvSpPr/>
            <p:nvPr/>
          </p:nvSpPr>
          <p:spPr>
            <a:xfrm>
              <a:off x="1872000" y="5004000"/>
              <a:ext cx="756000" cy="3240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lIns="0" tIns="0" rIns="0" bIns="0" anchor="ctr" anchorCtr="1" compatLnSpc="0"/>
            <a:lstStyle>
              <a:defPPr lvl="0">
                <a:buClr>
                  <a:srgbClr val="000000"/>
                </a:buClr>
                <a:buSzPct val="100000"/>
                <a:buFont typeface="Arial" pitchFamily="34"/>
                <a:buNone/>
              </a:defPPr>
              <a:lvl1pPr lvl="0">
                <a:buClr>
                  <a:srgbClr val="000000"/>
                </a:buClr>
                <a:buSzPct val="100000"/>
                <a:buFont typeface="Arial" pitchFamily="34"/>
                <a:buChar char="•"/>
              </a:lvl1pPr>
              <a:lvl2pPr lvl="1">
                <a:buClr>
                  <a:srgbClr val="000000"/>
                </a:buClr>
                <a:buSzPct val="100000"/>
                <a:buFont typeface="Arial" pitchFamily="34"/>
                <a:buChar char="•"/>
              </a:lvl2pPr>
              <a:lvl3pPr lvl="2">
                <a:buClr>
                  <a:srgbClr val="000000"/>
                </a:buClr>
                <a:buSzPct val="100000"/>
                <a:buFont typeface="Arial" pitchFamily="34"/>
                <a:buChar char="•"/>
              </a:lvl3pPr>
              <a:lvl4pPr lvl="3">
                <a:buClr>
                  <a:srgbClr val="000000"/>
                </a:buClr>
                <a:buSzPct val="100000"/>
                <a:buFont typeface="Arial" pitchFamily="34"/>
                <a:buChar char="•"/>
              </a:lvl4pPr>
              <a:lvl5pPr lvl="4">
                <a:buClr>
                  <a:srgbClr val="000000"/>
                </a:buClr>
                <a:buSzPct val="100000"/>
                <a:buFont typeface="Arial" pitchFamily="34"/>
                <a:buChar char="•"/>
              </a:lvl5pPr>
              <a:lvl6pPr lvl="5">
                <a:buClr>
                  <a:srgbClr val="000000"/>
                </a:buClr>
                <a:buSzPct val="100000"/>
                <a:buFont typeface="Arial" pitchFamily="34"/>
                <a:buChar char="•"/>
              </a:lvl6pPr>
              <a:lvl7pPr lvl="6">
                <a:buClr>
                  <a:srgbClr val="000000"/>
                </a:buClr>
                <a:buSzPct val="100000"/>
                <a:buFont typeface="Arial" pitchFamily="34"/>
                <a:buChar char="•"/>
              </a:lvl7pPr>
              <a:lvl8pPr lvl="7">
                <a:buClr>
                  <a:srgbClr val="000000"/>
                </a:buClr>
                <a:buSzPct val="100000"/>
                <a:buFont typeface="Arial" pitchFamily="34"/>
                <a:buChar char="•"/>
              </a:lvl8pPr>
              <a:lvl9pPr lvl="8">
                <a:buClr>
                  <a:srgbClr val="000000"/>
                </a:buClr>
                <a:buSzPct val="100000"/>
                <a:buFont typeface="Arial" pitchFamily="34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283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GB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ndale Sans UI" pitchFamily="2"/>
                <a:cs typeface="Tahoma" pitchFamily="2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7B40A6C-F393-4052-8372-C34665D8B808}"/>
                </a:ext>
              </a:extLst>
            </p:cNvPr>
            <p:cNvSpPr/>
            <p:nvPr/>
          </p:nvSpPr>
          <p:spPr>
            <a:xfrm>
              <a:off x="1872000" y="4680000"/>
              <a:ext cx="756000" cy="3240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lIns="0" tIns="0" rIns="0" bIns="0" anchor="ctr" anchorCtr="1" compatLnSpc="0"/>
            <a:lstStyle>
              <a:defPPr lvl="0">
                <a:buClr>
                  <a:srgbClr val="000000"/>
                </a:buClr>
                <a:buSzPct val="100000"/>
                <a:buFont typeface="Arial" pitchFamily="34"/>
                <a:buNone/>
              </a:defPPr>
              <a:lvl1pPr lvl="0">
                <a:buClr>
                  <a:srgbClr val="000000"/>
                </a:buClr>
                <a:buSzPct val="100000"/>
                <a:buFont typeface="Arial" pitchFamily="34"/>
                <a:buChar char="•"/>
              </a:lvl1pPr>
              <a:lvl2pPr lvl="1">
                <a:buClr>
                  <a:srgbClr val="000000"/>
                </a:buClr>
                <a:buSzPct val="100000"/>
                <a:buFont typeface="Arial" pitchFamily="34"/>
                <a:buChar char="•"/>
              </a:lvl2pPr>
              <a:lvl3pPr lvl="2">
                <a:buClr>
                  <a:srgbClr val="000000"/>
                </a:buClr>
                <a:buSzPct val="100000"/>
                <a:buFont typeface="Arial" pitchFamily="34"/>
                <a:buChar char="•"/>
              </a:lvl3pPr>
              <a:lvl4pPr lvl="3">
                <a:buClr>
                  <a:srgbClr val="000000"/>
                </a:buClr>
                <a:buSzPct val="100000"/>
                <a:buFont typeface="Arial" pitchFamily="34"/>
                <a:buChar char="•"/>
              </a:lvl4pPr>
              <a:lvl5pPr lvl="4">
                <a:buClr>
                  <a:srgbClr val="000000"/>
                </a:buClr>
                <a:buSzPct val="100000"/>
                <a:buFont typeface="Arial" pitchFamily="34"/>
                <a:buChar char="•"/>
              </a:lvl5pPr>
              <a:lvl6pPr lvl="5">
                <a:buClr>
                  <a:srgbClr val="000000"/>
                </a:buClr>
                <a:buSzPct val="100000"/>
                <a:buFont typeface="Arial" pitchFamily="34"/>
                <a:buChar char="•"/>
              </a:lvl6pPr>
              <a:lvl7pPr lvl="6">
                <a:buClr>
                  <a:srgbClr val="000000"/>
                </a:buClr>
                <a:buSzPct val="100000"/>
                <a:buFont typeface="Arial" pitchFamily="34"/>
                <a:buChar char="•"/>
              </a:lvl7pPr>
              <a:lvl8pPr lvl="7">
                <a:buClr>
                  <a:srgbClr val="000000"/>
                </a:buClr>
                <a:buSzPct val="100000"/>
                <a:buFont typeface="Arial" pitchFamily="34"/>
                <a:buChar char="•"/>
              </a:lvl8pPr>
              <a:lvl9pPr lvl="8">
                <a:buClr>
                  <a:srgbClr val="000000"/>
                </a:buClr>
                <a:buSzPct val="100000"/>
                <a:buFont typeface="Arial" pitchFamily="34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283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22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Courier New" pitchFamily="49"/>
                  <a:ea typeface="Andale Sans UI" pitchFamily="2"/>
                  <a:cs typeface="Tahoma" pitchFamily="2"/>
                </a:rPr>
                <a:t>8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F40B98F-88F2-472F-AF15-98886BE2B0DE}"/>
                </a:ext>
              </a:extLst>
            </p:cNvPr>
            <p:cNvCxnSpPr/>
            <p:nvPr/>
          </p:nvCxnSpPr>
          <p:spPr>
            <a:xfrm flipV="1">
              <a:off x="2250000" y="5004000"/>
              <a:ext cx="1061999" cy="162000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prstDash val="solid"/>
              <a:headEnd type="oval"/>
              <a:tailEnd type="triangle"/>
            </a:ln>
          </p:spPr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0CE6088-6FFB-48CE-AD8E-A28C50158EAC}"/>
                </a:ext>
              </a:extLst>
            </p:cNvPr>
            <p:cNvSpPr/>
            <p:nvPr/>
          </p:nvSpPr>
          <p:spPr>
            <a:xfrm>
              <a:off x="3311999" y="5004000"/>
              <a:ext cx="756000" cy="3240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lIns="0" tIns="0" rIns="0" bIns="0" anchor="ctr" anchorCtr="1" compatLnSpc="0"/>
            <a:lstStyle>
              <a:defPPr lvl="0">
                <a:buClr>
                  <a:srgbClr val="000000"/>
                </a:buClr>
                <a:buSzPct val="100000"/>
                <a:buFont typeface="Arial" pitchFamily="34"/>
                <a:buNone/>
              </a:defPPr>
              <a:lvl1pPr lvl="0">
                <a:buClr>
                  <a:srgbClr val="000000"/>
                </a:buClr>
                <a:buSzPct val="100000"/>
                <a:buFont typeface="Arial" pitchFamily="34"/>
                <a:buChar char="•"/>
              </a:lvl1pPr>
              <a:lvl2pPr lvl="1">
                <a:buClr>
                  <a:srgbClr val="000000"/>
                </a:buClr>
                <a:buSzPct val="100000"/>
                <a:buFont typeface="Arial" pitchFamily="34"/>
                <a:buChar char="•"/>
              </a:lvl2pPr>
              <a:lvl3pPr lvl="2">
                <a:buClr>
                  <a:srgbClr val="000000"/>
                </a:buClr>
                <a:buSzPct val="100000"/>
                <a:buFont typeface="Arial" pitchFamily="34"/>
                <a:buChar char="•"/>
              </a:lvl3pPr>
              <a:lvl4pPr lvl="3">
                <a:buClr>
                  <a:srgbClr val="000000"/>
                </a:buClr>
                <a:buSzPct val="100000"/>
                <a:buFont typeface="Arial" pitchFamily="34"/>
                <a:buChar char="•"/>
              </a:lvl4pPr>
              <a:lvl5pPr lvl="4">
                <a:buClr>
                  <a:srgbClr val="000000"/>
                </a:buClr>
                <a:buSzPct val="100000"/>
                <a:buFont typeface="Arial" pitchFamily="34"/>
                <a:buChar char="•"/>
              </a:lvl5pPr>
              <a:lvl6pPr lvl="5">
                <a:buClr>
                  <a:srgbClr val="000000"/>
                </a:buClr>
                <a:buSzPct val="100000"/>
                <a:buFont typeface="Arial" pitchFamily="34"/>
                <a:buChar char="•"/>
              </a:lvl6pPr>
              <a:lvl7pPr lvl="6">
                <a:buClr>
                  <a:srgbClr val="000000"/>
                </a:buClr>
                <a:buSzPct val="100000"/>
                <a:buFont typeface="Arial" pitchFamily="34"/>
                <a:buChar char="•"/>
              </a:lvl7pPr>
              <a:lvl8pPr lvl="7">
                <a:buClr>
                  <a:srgbClr val="000000"/>
                </a:buClr>
                <a:buSzPct val="100000"/>
                <a:buFont typeface="Arial" pitchFamily="34"/>
                <a:buChar char="•"/>
              </a:lvl8pPr>
              <a:lvl9pPr lvl="8">
                <a:buClr>
                  <a:srgbClr val="000000"/>
                </a:buClr>
                <a:buSzPct val="100000"/>
                <a:buFont typeface="Arial" pitchFamily="34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283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GB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ndale Sans UI" pitchFamily="2"/>
                <a:cs typeface="Tahoma" pitchFamily="2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A612CAB-A7CA-4FEA-9CA6-E6405AAF792E}"/>
                </a:ext>
              </a:extLst>
            </p:cNvPr>
            <p:cNvSpPr/>
            <p:nvPr/>
          </p:nvSpPr>
          <p:spPr>
            <a:xfrm>
              <a:off x="3311999" y="4680000"/>
              <a:ext cx="756000" cy="3240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lIns="0" tIns="0" rIns="0" bIns="0" anchor="ctr" anchorCtr="1" compatLnSpc="0"/>
            <a:lstStyle>
              <a:defPPr lvl="0">
                <a:buClr>
                  <a:srgbClr val="000000"/>
                </a:buClr>
                <a:buSzPct val="100000"/>
                <a:buFont typeface="Arial" pitchFamily="34"/>
                <a:buNone/>
              </a:defPPr>
              <a:lvl1pPr lvl="0">
                <a:buClr>
                  <a:srgbClr val="000000"/>
                </a:buClr>
                <a:buSzPct val="100000"/>
                <a:buFont typeface="Arial" pitchFamily="34"/>
                <a:buChar char="•"/>
              </a:lvl1pPr>
              <a:lvl2pPr lvl="1">
                <a:buClr>
                  <a:srgbClr val="000000"/>
                </a:buClr>
                <a:buSzPct val="100000"/>
                <a:buFont typeface="Arial" pitchFamily="34"/>
                <a:buChar char="•"/>
              </a:lvl2pPr>
              <a:lvl3pPr lvl="2">
                <a:buClr>
                  <a:srgbClr val="000000"/>
                </a:buClr>
                <a:buSzPct val="100000"/>
                <a:buFont typeface="Arial" pitchFamily="34"/>
                <a:buChar char="•"/>
              </a:lvl3pPr>
              <a:lvl4pPr lvl="3">
                <a:buClr>
                  <a:srgbClr val="000000"/>
                </a:buClr>
                <a:buSzPct val="100000"/>
                <a:buFont typeface="Arial" pitchFamily="34"/>
                <a:buChar char="•"/>
              </a:lvl4pPr>
              <a:lvl5pPr lvl="4">
                <a:buClr>
                  <a:srgbClr val="000000"/>
                </a:buClr>
                <a:buSzPct val="100000"/>
                <a:buFont typeface="Arial" pitchFamily="34"/>
                <a:buChar char="•"/>
              </a:lvl5pPr>
              <a:lvl6pPr lvl="5">
                <a:buClr>
                  <a:srgbClr val="000000"/>
                </a:buClr>
                <a:buSzPct val="100000"/>
                <a:buFont typeface="Arial" pitchFamily="34"/>
                <a:buChar char="•"/>
              </a:lvl6pPr>
              <a:lvl7pPr lvl="6">
                <a:buClr>
                  <a:srgbClr val="000000"/>
                </a:buClr>
                <a:buSzPct val="100000"/>
                <a:buFont typeface="Arial" pitchFamily="34"/>
                <a:buChar char="•"/>
              </a:lvl7pPr>
              <a:lvl8pPr lvl="7">
                <a:buClr>
                  <a:srgbClr val="000000"/>
                </a:buClr>
                <a:buSzPct val="100000"/>
                <a:buFont typeface="Arial" pitchFamily="34"/>
                <a:buChar char="•"/>
              </a:lvl8pPr>
              <a:lvl9pPr lvl="8">
                <a:buClr>
                  <a:srgbClr val="000000"/>
                </a:buClr>
                <a:buSzPct val="100000"/>
                <a:buFont typeface="Arial" pitchFamily="34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283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22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Courier New" pitchFamily="49"/>
                  <a:ea typeface="Andale Sans UI" pitchFamily="2"/>
                  <a:cs typeface="Tahoma" pitchFamily="2"/>
                </a:rPr>
                <a:t>3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BA8B5B3-D94B-494A-A9AE-9D1252C5FFEB}"/>
                </a:ext>
              </a:extLst>
            </p:cNvPr>
            <p:cNvSpPr/>
            <p:nvPr/>
          </p:nvSpPr>
          <p:spPr>
            <a:xfrm>
              <a:off x="2556000" y="3600000"/>
              <a:ext cx="756000" cy="3240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lIns="0" tIns="0" rIns="0" bIns="0" anchor="ctr" anchorCtr="1" compatLnSpc="0"/>
            <a:lstStyle>
              <a:defPPr lvl="0">
                <a:buClr>
                  <a:srgbClr val="000000"/>
                </a:buClr>
                <a:buSzPct val="100000"/>
                <a:buFont typeface="Arial" pitchFamily="34"/>
                <a:buNone/>
              </a:defPPr>
              <a:lvl1pPr lvl="0">
                <a:buClr>
                  <a:srgbClr val="000000"/>
                </a:buClr>
                <a:buSzPct val="100000"/>
                <a:buFont typeface="Arial" pitchFamily="34"/>
                <a:buChar char="•"/>
              </a:lvl1pPr>
              <a:lvl2pPr lvl="1">
                <a:buClr>
                  <a:srgbClr val="000000"/>
                </a:buClr>
                <a:buSzPct val="100000"/>
                <a:buFont typeface="Arial" pitchFamily="34"/>
                <a:buChar char="•"/>
              </a:lvl2pPr>
              <a:lvl3pPr lvl="2">
                <a:buClr>
                  <a:srgbClr val="000000"/>
                </a:buClr>
                <a:buSzPct val="100000"/>
                <a:buFont typeface="Arial" pitchFamily="34"/>
                <a:buChar char="•"/>
              </a:lvl3pPr>
              <a:lvl4pPr lvl="3">
                <a:buClr>
                  <a:srgbClr val="000000"/>
                </a:buClr>
                <a:buSzPct val="100000"/>
                <a:buFont typeface="Arial" pitchFamily="34"/>
                <a:buChar char="•"/>
              </a:lvl4pPr>
              <a:lvl5pPr lvl="4">
                <a:buClr>
                  <a:srgbClr val="000000"/>
                </a:buClr>
                <a:buSzPct val="100000"/>
                <a:buFont typeface="Arial" pitchFamily="34"/>
                <a:buChar char="•"/>
              </a:lvl5pPr>
              <a:lvl6pPr lvl="5">
                <a:buClr>
                  <a:srgbClr val="000000"/>
                </a:buClr>
                <a:buSzPct val="100000"/>
                <a:buFont typeface="Arial" pitchFamily="34"/>
                <a:buChar char="•"/>
              </a:lvl6pPr>
              <a:lvl7pPr lvl="6">
                <a:buClr>
                  <a:srgbClr val="000000"/>
                </a:buClr>
                <a:buSzPct val="100000"/>
                <a:buFont typeface="Arial" pitchFamily="34"/>
                <a:buChar char="•"/>
              </a:lvl7pPr>
              <a:lvl8pPr lvl="7">
                <a:buClr>
                  <a:srgbClr val="000000"/>
                </a:buClr>
                <a:buSzPct val="100000"/>
                <a:buFont typeface="Arial" pitchFamily="34"/>
                <a:buChar char="•"/>
              </a:lvl8pPr>
              <a:lvl9pPr lvl="8">
                <a:buClr>
                  <a:srgbClr val="000000"/>
                </a:buClr>
                <a:buSzPct val="100000"/>
                <a:buFont typeface="Arial" pitchFamily="34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283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GB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ndale Sans UI" pitchFamily="2"/>
                <a:cs typeface="Tahoma" pitchFamily="2"/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49E266BB-5051-4C69-B185-653DBDD9347F}"/>
                </a:ext>
              </a:extLst>
            </p:cNvPr>
            <p:cNvCxnSpPr/>
            <p:nvPr/>
          </p:nvCxnSpPr>
          <p:spPr>
            <a:xfrm flipH="1">
              <a:off x="1872000" y="3762000"/>
              <a:ext cx="1062000" cy="918000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prstDash val="solid"/>
              <a:headEnd type="oval"/>
              <a:tailEnd type="triangle"/>
            </a:ln>
          </p:spPr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D7E176A-5B7D-4B6A-8500-8C8200B1BBC7}"/>
                </a:ext>
              </a:extLst>
            </p:cNvPr>
            <p:cNvCxnSpPr/>
            <p:nvPr/>
          </p:nvCxnSpPr>
          <p:spPr>
            <a:xfrm flipV="1">
              <a:off x="3690000" y="5004000"/>
              <a:ext cx="1062000" cy="162000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prstDash val="solid"/>
              <a:headEnd type="oval"/>
              <a:tailEnd type="triangle"/>
            </a:ln>
          </p:spPr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E5BAAE4-4BAB-4A8E-BBF0-2384AD2A4F97}"/>
                </a:ext>
              </a:extLst>
            </p:cNvPr>
            <p:cNvSpPr/>
            <p:nvPr/>
          </p:nvSpPr>
          <p:spPr>
            <a:xfrm>
              <a:off x="4752000" y="5004000"/>
              <a:ext cx="756000" cy="3240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lIns="0" tIns="0" rIns="0" bIns="0" anchor="ctr" anchorCtr="1" compatLnSpc="0"/>
            <a:lstStyle>
              <a:defPPr lvl="0">
                <a:buClr>
                  <a:srgbClr val="000000"/>
                </a:buClr>
                <a:buSzPct val="100000"/>
                <a:buFont typeface="Arial" pitchFamily="34"/>
                <a:buNone/>
              </a:defPPr>
              <a:lvl1pPr lvl="0">
                <a:buClr>
                  <a:srgbClr val="000000"/>
                </a:buClr>
                <a:buSzPct val="100000"/>
                <a:buFont typeface="Arial" pitchFamily="34"/>
                <a:buChar char="•"/>
              </a:lvl1pPr>
              <a:lvl2pPr lvl="1">
                <a:buClr>
                  <a:srgbClr val="000000"/>
                </a:buClr>
                <a:buSzPct val="100000"/>
                <a:buFont typeface="Arial" pitchFamily="34"/>
                <a:buChar char="•"/>
              </a:lvl2pPr>
              <a:lvl3pPr lvl="2">
                <a:buClr>
                  <a:srgbClr val="000000"/>
                </a:buClr>
                <a:buSzPct val="100000"/>
                <a:buFont typeface="Arial" pitchFamily="34"/>
                <a:buChar char="•"/>
              </a:lvl3pPr>
              <a:lvl4pPr lvl="3">
                <a:buClr>
                  <a:srgbClr val="000000"/>
                </a:buClr>
                <a:buSzPct val="100000"/>
                <a:buFont typeface="Arial" pitchFamily="34"/>
                <a:buChar char="•"/>
              </a:lvl4pPr>
              <a:lvl5pPr lvl="4">
                <a:buClr>
                  <a:srgbClr val="000000"/>
                </a:buClr>
                <a:buSzPct val="100000"/>
                <a:buFont typeface="Arial" pitchFamily="34"/>
                <a:buChar char="•"/>
              </a:lvl5pPr>
              <a:lvl6pPr lvl="5">
                <a:buClr>
                  <a:srgbClr val="000000"/>
                </a:buClr>
                <a:buSzPct val="100000"/>
                <a:buFont typeface="Arial" pitchFamily="34"/>
                <a:buChar char="•"/>
              </a:lvl6pPr>
              <a:lvl7pPr lvl="6">
                <a:buClr>
                  <a:srgbClr val="000000"/>
                </a:buClr>
                <a:buSzPct val="100000"/>
                <a:buFont typeface="Arial" pitchFamily="34"/>
                <a:buChar char="•"/>
              </a:lvl7pPr>
              <a:lvl8pPr lvl="7">
                <a:buClr>
                  <a:srgbClr val="000000"/>
                </a:buClr>
                <a:buSzPct val="100000"/>
                <a:buFont typeface="Arial" pitchFamily="34"/>
                <a:buChar char="•"/>
              </a:lvl8pPr>
              <a:lvl9pPr lvl="8">
                <a:buClr>
                  <a:srgbClr val="000000"/>
                </a:buClr>
                <a:buSzPct val="100000"/>
                <a:buFont typeface="Arial" pitchFamily="34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283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GB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ndale Sans UI" pitchFamily="2"/>
                <a:cs typeface="Tahoma" pitchFamily="2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D278F8-3107-4AFC-B705-6121EC1CC98C}"/>
                </a:ext>
              </a:extLst>
            </p:cNvPr>
            <p:cNvSpPr txBox="1"/>
            <p:nvPr/>
          </p:nvSpPr>
          <p:spPr>
            <a:xfrm>
              <a:off x="1602000" y="3258720"/>
              <a:ext cx="990000" cy="1019159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0" tIns="0" rIns="0" bIns="0" compatLnSpc="0"/>
            <a:lstStyle>
              <a:defPPr lvl="0">
                <a:buClr>
                  <a:srgbClr val="000000"/>
                </a:buClr>
                <a:buSzPct val="100000"/>
                <a:buFont typeface="Arial" pitchFamily="34"/>
                <a:buNone/>
              </a:defPPr>
              <a:lvl1pPr lvl="0">
                <a:buClr>
                  <a:srgbClr val="000000"/>
                </a:buClr>
                <a:buSzPct val="100000"/>
                <a:buFont typeface="Arial" pitchFamily="34"/>
                <a:buChar char="•"/>
              </a:lvl1pPr>
              <a:lvl2pPr lvl="1">
                <a:buClr>
                  <a:srgbClr val="000000"/>
                </a:buClr>
                <a:buSzPct val="100000"/>
                <a:buFont typeface="Arial" pitchFamily="34"/>
                <a:buChar char="•"/>
              </a:lvl2pPr>
              <a:lvl3pPr lvl="2">
                <a:buClr>
                  <a:srgbClr val="000000"/>
                </a:buClr>
                <a:buSzPct val="100000"/>
                <a:buFont typeface="Arial" pitchFamily="34"/>
                <a:buChar char="•"/>
              </a:lvl3pPr>
              <a:lvl4pPr lvl="3">
                <a:buClr>
                  <a:srgbClr val="000000"/>
                </a:buClr>
                <a:buSzPct val="100000"/>
                <a:buFont typeface="Arial" pitchFamily="34"/>
                <a:buChar char="•"/>
              </a:lvl4pPr>
              <a:lvl5pPr lvl="4">
                <a:buClr>
                  <a:srgbClr val="000000"/>
                </a:buClr>
                <a:buSzPct val="100000"/>
                <a:buFont typeface="Arial" pitchFamily="34"/>
                <a:buChar char="•"/>
              </a:lvl5pPr>
              <a:lvl6pPr lvl="5">
                <a:buClr>
                  <a:srgbClr val="000000"/>
                </a:buClr>
                <a:buSzPct val="100000"/>
                <a:buFont typeface="Arial" pitchFamily="34"/>
                <a:buChar char="•"/>
              </a:lvl6pPr>
              <a:lvl7pPr lvl="6">
                <a:buClr>
                  <a:srgbClr val="000000"/>
                </a:buClr>
                <a:buSzPct val="100000"/>
                <a:buFont typeface="Arial" pitchFamily="34"/>
                <a:buChar char="•"/>
              </a:lvl7pPr>
              <a:lvl8pPr lvl="7">
                <a:buClr>
                  <a:srgbClr val="000000"/>
                </a:buClr>
                <a:buSzPct val="100000"/>
                <a:buFont typeface="Arial" pitchFamily="34"/>
                <a:buChar char="•"/>
              </a:lvl8pPr>
              <a:lvl9pPr lvl="8">
                <a:buClr>
                  <a:srgbClr val="000000"/>
                </a:buClr>
                <a:buSzPct val="100000"/>
                <a:buFont typeface="Arial" pitchFamily="34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283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22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34"/>
                  <a:ea typeface="ArialMS" pitchFamily="34"/>
                  <a:cs typeface="ArialMS" pitchFamily="34"/>
                </a:rPr>
                <a:t>DLList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283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22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Courier New" pitchFamily="49"/>
                  <a:ea typeface="ArialMS" pitchFamily="34"/>
                  <a:cs typeface="ArialMS" pitchFamily="34"/>
                </a:rPr>
                <a:t>head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283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22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Courier New" pitchFamily="49"/>
                  <a:ea typeface="ArialMS" pitchFamily="34"/>
                  <a:cs typeface="ArialMS" pitchFamily="34"/>
                </a:rPr>
                <a:t>tail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5910F9-BFCD-4573-8781-930FF8CDFC34}"/>
                </a:ext>
              </a:extLst>
            </p:cNvPr>
            <p:cNvSpPr/>
            <p:nvPr/>
          </p:nvSpPr>
          <p:spPr>
            <a:xfrm>
              <a:off x="2556000" y="3924000"/>
              <a:ext cx="756000" cy="3240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lIns="0" tIns="0" rIns="0" bIns="0" anchor="ctr" anchorCtr="1" compatLnSpc="0"/>
            <a:lstStyle>
              <a:defPPr lvl="0">
                <a:buClr>
                  <a:srgbClr val="000000"/>
                </a:buClr>
                <a:buSzPct val="100000"/>
                <a:buFont typeface="Arial" pitchFamily="34"/>
                <a:buNone/>
              </a:defPPr>
              <a:lvl1pPr lvl="0">
                <a:buClr>
                  <a:srgbClr val="000000"/>
                </a:buClr>
                <a:buSzPct val="100000"/>
                <a:buFont typeface="Arial" pitchFamily="34"/>
                <a:buChar char="•"/>
              </a:lvl1pPr>
              <a:lvl2pPr lvl="1">
                <a:buClr>
                  <a:srgbClr val="000000"/>
                </a:buClr>
                <a:buSzPct val="100000"/>
                <a:buFont typeface="Arial" pitchFamily="34"/>
                <a:buChar char="•"/>
              </a:lvl2pPr>
              <a:lvl3pPr lvl="2">
                <a:buClr>
                  <a:srgbClr val="000000"/>
                </a:buClr>
                <a:buSzPct val="100000"/>
                <a:buFont typeface="Arial" pitchFamily="34"/>
                <a:buChar char="•"/>
              </a:lvl3pPr>
              <a:lvl4pPr lvl="3">
                <a:buClr>
                  <a:srgbClr val="000000"/>
                </a:buClr>
                <a:buSzPct val="100000"/>
                <a:buFont typeface="Arial" pitchFamily="34"/>
                <a:buChar char="•"/>
              </a:lvl4pPr>
              <a:lvl5pPr lvl="4">
                <a:buClr>
                  <a:srgbClr val="000000"/>
                </a:buClr>
                <a:buSzPct val="100000"/>
                <a:buFont typeface="Arial" pitchFamily="34"/>
                <a:buChar char="•"/>
              </a:lvl5pPr>
              <a:lvl6pPr lvl="5">
                <a:buClr>
                  <a:srgbClr val="000000"/>
                </a:buClr>
                <a:buSzPct val="100000"/>
                <a:buFont typeface="Arial" pitchFamily="34"/>
                <a:buChar char="•"/>
              </a:lvl6pPr>
              <a:lvl7pPr lvl="6">
                <a:buClr>
                  <a:srgbClr val="000000"/>
                </a:buClr>
                <a:buSzPct val="100000"/>
                <a:buFont typeface="Arial" pitchFamily="34"/>
                <a:buChar char="•"/>
              </a:lvl7pPr>
              <a:lvl8pPr lvl="7">
                <a:buClr>
                  <a:srgbClr val="000000"/>
                </a:buClr>
                <a:buSzPct val="100000"/>
                <a:buFont typeface="Arial" pitchFamily="34"/>
                <a:buChar char="•"/>
              </a:lvl8pPr>
              <a:lvl9pPr lvl="8">
                <a:buClr>
                  <a:srgbClr val="000000"/>
                </a:buClr>
                <a:buSzPct val="100000"/>
                <a:buFont typeface="Arial" pitchFamily="34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283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GB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ndale Sans UI" pitchFamily="2"/>
                <a:cs typeface="Tahoma" pitchFamily="2"/>
              </a:endParaRP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A988483-D5E3-4652-A9F3-423E10D23E46}"/>
                </a:ext>
              </a:extLst>
            </p:cNvPr>
            <p:cNvCxnSpPr>
              <a:endCxn id="23" idx="0"/>
            </p:cNvCxnSpPr>
            <p:nvPr/>
          </p:nvCxnSpPr>
          <p:spPr>
            <a:xfrm>
              <a:off x="2934000" y="4086000"/>
              <a:ext cx="3564000" cy="594000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prstDash val="solid"/>
              <a:headEnd type="oval"/>
              <a:tailEnd type="triangle"/>
            </a:ln>
          </p:spPr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8CB85BB-BD45-471C-8935-34F9B199BA1B}"/>
                </a:ext>
              </a:extLst>
            </p:cNvPr>
            <p:cNvSpPr/>
            <p:nvPr/>
          </p:nvSpPr>
          <p:spPr>
            <a:xfrm>
              <a:off x="1872000" y="5328000"/>
              <a:ext cx="756000" cy="3240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lIns="0" tIns="0" rIns="0" bIns="0" anchor="ctr" anchorCtr="1" compatLnSpc="0"/>
            <a:lstStyle>
              <a:defPPr lvl="0">
                <a:buClr>
                  <a:srgbClr val="000000"/>
                </a:buClr>
                <a:buSzPct val="100000"/>
                <a:buFont typeface="Arial" pitchFamily="34"/>
                <a:buNone/>
              </a:defPPr>
              <a:lvl1pPr lvl="0">
                <a:buClr>
                  <a:srgbClr val="000000"/>
                </a:buClr>
                <a:buSzPct val="100000"/>
                <a:buFont typeface="Arial" pitchFamily="34"/>
                <a:buChar char="•"/>
              </a:lvl1pPr>
              <a:lvl2pPr lvl="1">
                <a:buClr>
                  <a:srgbClr val="000000"/>
                </a:buClr>
                <a:buSzPct val="100000"/>
                <a:buFont typeface="Arial" pitchFamily="34"/>
                <a:buChar char="•"/>
              </a:lvl2pPr>
              <a:lvl3pPr lvl="2">
                <a:buClr>
                  <a:srgbClr val="000000"/>
                </a:buClr>
                <a:buSzPct val="100000"/>
                <a:buFont typeface="Arial" pitchFamily="34"/>
                <a:buChar char="•"/>
              </a:lvl3pPr>
              <a:lvl4pPr lvl="3">
                <a:buClr>
                  <a:srgbClr val="000000"/>
                </a:buClr>
                <a:buSzPct val="100000"/>
                <a:buFont typeface="Arial" pitchFamily="34"/>
                <a:buChar char="•"/>
              </a:lvl4pPr>
              <a:lvl5pPr lvl="4">
                <a:buClr>
                  <a:srgbClr val="000000"/>
                </a:buClr>
                <a:buSzPct val="100000"/>
                <a:buFont typeface="Arial" pitchFamily="34"/>
                <a:buChar char="•"/>
              </a:lvl5pPr>
              <a:lvl6pPr lvl="5">
                <a:buClr>
                  <a:srgbClr val="000000"/>
                </a:buClr>
                <a:buSzPct val="100000"/>
                <a:buFont typeface="Arial" pitchFamily="34"/>
                <a:buChar char="•"/>
              </a:lvl6pPr>
              <a:lvl7pPr lvl="6">
                <a:buClr>
                  <a:srgbClr val="000000"/>
                </a:buClr>
                <a:buSzPct val="100000"/>
                <a:buFont typeface="Arial" pitchFamily="34"/>
                <a:buChar char="•"/>
              </a:lvl7pPr>
              <a:lvl8pPr lvl="7">
                <a:buClr>
                  <a:srgbClr val="000000"/>
                </a:buClr>
                <a:buSzPct val="100000"/>
                <a:buFont typeface="Arial" pitchFamily="34"/>
                <a:buChar char="•"/>
              </a:lvl8pPr>
              <a:lvl9pPr lvl="8">
                <a:buClr>
                  <a:srgbClr val="000000"/>
                </a:buClr>
                <a:buSzPct val="100000"/>
                <a:buFont typeface="Arial" pitchFamily="34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283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22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CourierNewPSMT" pitchFamily="50"/>
                  <a:ea typeface="CourierNewPSMT" pitchFamily="50"/>
                  <a:cs typeface="CourierNewPSMT" pitchFamily="50"/>
                </a:rPr>
                <a:t>null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732394B-CBF4-41A5-92FF-2F3CE48C4FF9}"/>
                </a:ext>
              </a:extLst>
            </p:cNvPr>
            <p:cNvSpPr/>
            <p:nvPr/>
          </p:nvSpPr>
          <p:spPr>
            <a:xfrm>
              <a:off x="3311999" y="5328000"/>
              <a:ext cx="756000" cy="3240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lIns="0" tIns="0" rIns="0" bIns="0" anchor="ctr" anchorCtr="1" compatLnSpc="0"/>
            <a:lstStyle>
              <a:defPPr lvl="0">
                <a:buClr>
                  <a:srgbClr val="000000"/>
                </a:buClr>
                <a:buSzPct val="100000"/>
                <a:buFont typeface="Arial" pitchFamily="34"/>
                <a:buNone/>
              </a:defPPr>
              <a:lvl1pPr lvl="0">
                <a:buClr>
                  <a:srgbClr val="000000"/>
                </a:buClr>
                <a:buSzPct val="100000"/>
                <a:buFont typeface="Arial" pitchFamily="34"/>
                <a:buChar char="•"/>
              </a:lvl1pPr>
              <a:lvl2pPr lvl="1">
                <a:buClr>
                  <a:srgbClr val="000000"/>
                </a:buClr>
                <a:buSzPct val="100000"/>
                <a:buFont typeface="Arial" pitchFamily="34"/>
                <a:buChar char="•"/>
              </a:lvl2pPr>
              <a:lvl3pPr lvl="2">
                <a:buClr>
                  <a:srgbClr val="000000"/>
                </a:buClr>
                <a:buSzPct val="100000"/>
                <a:buFont typeface="Arial" pitchFamily="34"/>
                <a:buChar char="•"/>
              </a:lvl3pPr>
              <a:lvl4pPr lvl="3">
                <a:buClr>
                  <a:srgbClr val="000000"/>
                </a:buClr>
                <a:buSzPct val="100000"/>
                <a:buFont typeface="Arial" pitchFamily="34"/>
                <a:buChar char="•"/>
              </a:lvl4pPr>
              <a:lvl5pPr lvl="4">
                <a:buClr>
                  <a:srgbClr val="000000"/>
                </a:buClr>
                <a:buSzPct val="100000"/>
                <a:buFont typeface="Arial" pitchFamily="34"/>
                <a:buChar char="•"/>
              </a:lvl5pPr>
              <a:lvl6pPr lvl="5">
                <a:buClr>
                  <a:srgbClr val="000000"/>
                </a:buClr>
                <a:buSzPct val="100000"/>
                <a:buFont typeface="Arial" pitchFamily="34"/>
                <a:buChar char="•"/>
              </a:lvl6pPr>
              <a:lvl7pPr lvl="6">
                <a:buClr>
                  <a:srgbClr val="000000"/>
                </a:buClr>
                <a:buSzPct val="100000"/>
                <a:buFont typeface="Arial" pitchFamily="34"/>
                <a:buChar char="•"/>
              </a:lvl7pPr>
              <a:lvl8pPr lvl="7">
                <a:buClr>
                  <a:srgbClr val="000000"/>
                </a:buClr>
                <a:buSzPct val="100000"/>
                <a:buFont typeface="Arial" pitchFamily="34"/>
                <a:buChar char="•"/>
              </a:lvl8pPr>
              <a:lvl9pPr lvl="8">
                <a:buClr>
                  <a:srgbClr val="000000"/>
                </a:buClr>
                <a:buSzPct val="100000"/>
                <a:buFont typeface="Arial" pitchFamily="34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283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GB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ndale Sans UI" pitchFamily="2"/>
                <a:cs typeface="Tahoma" pitchFamily="2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39C2C36-0E9B-4F7D-ABB3-0ED8A3B45D22}"/>
                </a:ext>
              </a:extLst>
            </p:cNvPr>
            <p:cNvSpPr/>
            <p:nvPr/>
          </p:nvSpPr>
          <p:spPr>
            <a:xfrm>
              <a:off x="4752000" y="5328000"/>
              <a:ext cx="756000" cy="3240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lIns="0" tIns="0" rIns="0" bIns="0" anchor="ctr" anchorCtr="1" compatLnSpc="0"/>
            <a:lstStyle>
              <a:defPPr lvl="0">
                <a:buClr>
                  <a:srgbClr val="000000"/>
                </a:buClr>
                <a:buSzPct val="100000"/>
                <a:buFont typeface="Arial" pitchFamily="34"/>
                <a:buNone/>
              </a:defPPr>
              <a:lvl1pPr lvl="0">
                <a:buClr>
                  <a:srgbClr val="000000"/>
                </a:buClr>
                <a:buSzPct val="100000"/>
                <a:buFont typeface="Arial" pitchFamily="34"/>
                <a:buChar char="•"/>
              </a:lvl1pPr>
              <a:lvl2pPr lvl="1">
                <a:buClr>
                  <a:srgbClr val="000000"/>
                </a:buClr>
                <a:buSzPct val="100000"/>
                <a:buFont typeface="Arial" pitchFamily="34"/>
                <a:buChar char="•"/>
              </a:lvl2pPr>
              <a:lvl3pPr lvl="2">
                <a:buClr>
                  <a:srgbClr val="000000"/>
                </a:buClr>
                <a:buSzPct val="100000"/>
                <a:buFont typeface="Arial" pitchFamily="34"/>
                <a:buChar char="•"/>
              </a:lvl3pPr>
              <a:lvl4pPr lvl="3">
                <a:buClr>
                  <a:srgbClr val="000000"/>
                </a:buClr>
                <a:buSzPct val="100000"/>
                <a:buFont typeface="Arial" pitchFamily="34"/>
                <a:buChar char="•"/>
              </a:lvl4pPr>
              <a:lvl5pPr lvl="4">
                <a:buClr>
                  <a:srgbClr val="000000"/>
                </a:buClr>
                <a:buSzPct val="100000"/>
                <a:buFont typeface="Arial" pitchFamily="34"/>
                <a:buChar char="•"/>
              </a:lvl5pPr>
              <a:lvl6pPr lvl="5">
                <a:buClr>
                  <a:srgbClr val="000000"/>
                </a:buClr>
                <a:buSzPct val="100000"/>
                <a:buFont typeface="Arial" pitchFamily="34"/>
                <a:buChar char="•"/>
              </a:lvl6pPr>
              <a:lvl7pPr lvl="6">
                <a:buClr>
                  <a:srgbClr val="000000"/>
                </a:buClr>
                <a:buSzPct val="100000"/>
                <a:buFont typeface="Arial" pitchFamily="34"/>
                <a:buChar char="•"/>
              </a:lvl7pPr>
              <a:lvl8pPr lvl="7">
                <a:buClr>
                  <a:srgbClr val="000000"/>
                </a:buClr>
                <a:buSzPct val="100000"/>
                <a:buFont typeface="Arial" pitchFamily="34"/>
                <a:buChar char="•"/>
              </a:lvl8pPr>
              <a:lvl9pPr lvl="8">
                <a:buClr>
                  <a:srgbClr val="000000"/>
                </a:buClr>
                <a:buSzPct val="100000"/>
                <a:buFont typeface="Arial" pitchFamily="34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283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GB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ndale Sans UI" pitchFamily="2"/>
                <a:cs typeface="Tahoma" pitchFamily="2"/>
              </a:endParaRP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FAAC3815-7445-4B5D-8160-C8CFD7D63E68}"/>
                </a:ext>
              </a:extLst>
            </p:cNvPr>
            <p:cNvCxnSpPr>
              <a:endCxn id="6" idx="3"/>
            </p:cNvCxnSpPr>
            <p:nvPr/>
          </p:nvCxnSpPr>
          <p:spPr>
            <a:xfrm flipH="1" flipV="1">
              <a:off x="2628000" y="5166000"/>
              <a:ext cx="1062000" cy="324000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prstDash val="solid"/>
              <a:headEnd type="oval"/>
              <a:tailEnd type="triangle"/>
            </a:ln>
          </p:spPr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96CFD2B4-4701-411F-AC1E-ACBAEEB0F51D}"/>
                </a:ext>
              </a:extLst>
            </p:cNvPr>
            <p:cNvCxnSpPr>
              <a:endCxn id="9" idx="3"/>
            </p:cNvCxnSpPr>
            <p:nvPr/>
          </p:nvCxnSpPr>
          <p:spPr>
            <a:xfrm flipH="1" flipV="1">
              <a:off x="4067999" y="5166000"/>
              <a:ext cx="1062001" cy="324000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prstDash val="solid"/>
              <a:headEnd type="oval"/>
              <a:tailEnd type="triangle"/>
            </a:ln>
          </p:spPr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94112AD-FBE5-418B-ADC2-8F457FCC98A6}"/>
                </a:ext>
              </a:extLst>
            </p:cNvPr>
            <p:cNvSpPr/>
            <p:nvPr/>
          </p:nvSpPr>
          <p:spPr>
            <a:xfrm>
              <a:off x="6120000" y="4680000"/>
              <a:ext cx="756000" cy="3240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lIns="0" tIns="0" rIns="0" bIns="0" anchor="ctr" anchorCtr="1" compatLnSpc="0"/>
            <a:lstStyle>
              <a:defPPr lvl="0">
                <a:buClr>
                  <a:srgbClr val="000000"/>
                </a:buClr>
                <a:buSzPct val="100000"/>
                <a:buFont typeface="Arial" pitchFamily="34"/>
                <a:buNone/>
              </a:defPPr>
              <a:lvl1pPr lvl="0">
                <a:buClr>
                  <a:srgbClr val="000000"/>
                </a:buClr>
                <a:buSzPct val="100000"/>
                <a:buFont typeface="Arial" pitchFamily="34"/>
                <a:buChar char="•"/>
              </a:lvl1pPr>
              <a:lvl2pPr lvl="1">
                <a:buClr>
                  <a:srgbClr val="000000"/>
                </a:buClr>
                <a:buSzPct val="100000"/>
                <a:buFont typeface="Arial" pitchFamily="34"/>
                <a:buChar char="•"/>
              </a:lvl2pPr>
              <a:lvl3pPr lvl="2">
                <a:buClr>
                  <a:srgbClr val="000000"/>
                </a:buClr>
                <a:buSzPct val="100000"/>
                <a:buFont typeface="Arial" pitchFamily="34"/>
                <a:buChar char="•"/>
              </a:lvl3pPr>
              <a:lvl4pPr lvl="3">
                <a:buClr>
                  <a:srgbClr val="000000"/>
                </a:buClr>
                <a:buSzPct val="100000"/>
                <a:buFont typeface="Arial" pitchFamily="34"/>
                <a:buChar char="•"/>
              </a:lvl4pPr>
              <a:lvl5pPr lvl="4">
                <a:buClr>
                  <a:srgbClr val="000000"/>
                </a:buClr>
                <a:buSzPct val="100000"/>
                <a:buFont typeface="Arial" pitchFamily="34"/>
                <a:buChar char="•"/>
              </a:lvl5pPr>
              <a:lvl6pPr lvl="5">
                <a:buClr>
                  <a:srgbClr val="000000"/>
                </a:buClr>
                <a:buSzPct val="100000"/>
                <a:buFont typeface="Arial" pitchFamily="34"/>
                <a:buChar char="•"/>
              </a:lvl6pPr>
              <a:lvl7pPr lvl="6">
                <a:buClr>
                  <a:srgbClr val="000000"/>
                </a:buClr>
                <a:buSzPct val="100000"/>
                <a:buFont typeface="Arial" pitchFamily="34"/>
                <a:buChar char="•"/>
              </a:lvl7pPr>
              <a:lvl8pPr lvl="7">
                <a:buClr>
                  <a:srgbClr val="000000"/>
                </a:buClr>
                <a:buSzPct val="100000"/>
                <a:buFont typeface="Arial" pitchFamily="34"/>
                <a:buChar char="•"/>
              </a:lvl8pPr>
              <a:lvl9pPr lvl="8">
                <a:buClr>
                  <a:srgbClr val="000000"/>
                </a:buClr>
                <a:buSzPct val="100000"/>
                <a:buFont typeface="Arial" pitchFamily="34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283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2200" dirty="0">
                  <a:solidFill>
                    <a:srgbClr val="000000"/>
                  </a:solidFill>
                  <a:latin typeface="Courier New" pitchFamily="49"/>
                  <a:ea typeface="Andale Sans UI" pitchFamily="2"/>
                  <a:cs typeface="Tahoma" pitchFamily="2"/>
                </a:rPr>
                <a:t>19</a:t>
              </a:r>
              <a:endParaRPr lang="en-GB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Tahoma" pitchFamily="2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D620BC4-7698-45C3-A9FD-27ECD79B862C}"/>
                </a:ext>
              </a:extLst>
            </p:cNvPr>
            <p:cNvSpPr/>
            <p:nvPr/>
          </p:nvSpPr>
          <p:spPr>
            <a:xfrm>
              <a:off x="6120000" y="5004000"/>
              <a:ext cx="756000" cy="3240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lIns="0" tIns="0" rIns="0" bIns="0" anchor="ctr" anchorCtr="1" compatLnSpc="0"/>
            <a:lstStyle>
              <a:defPPr lvl="0">
                <a:buClr>
                  <a:srgbClr val="000000"/>
                </a:buClr>
                <a:buSzPct val="100000"/>
                <a:buFont typeface="Arial" pitchFamily="34"/>
                <a:buNone/>
              </a:defPPr>
              <a:lvl1pPr lvl="0">
                <a:buClr>
                  <a:srgbClr val="000000"/>
                </a:buClr>
                <a:buSzPct val="100000"/>
                <a:buFont typeface="Arial" pitchFamily="34"/>
                <a:buChar char="•"/>
              </a:lvl1pPr>
              <a:lvl2pPr lvl="1">
                <a:buClr>
                  <a:srgbClr val="000000"/>
                </a:buClr>
                <a:buSzPct val="100000"/>
                <a:buFont typeface="Arial" pitchFamily="34"/>
                <a:buChar char="•"/>
              </a:lvl2pPr>
              <a:lvl3pPr lvl="2">
                <a:buClr>
                  <a:srgbClr val="000000"/>
                </a:buClr>
                <a:buSzPct val="100000"/>
                <a:buFont typeface="Arial" pitchFamily="34"/>
                <a:buChar char="•"/>
              </a:lvl3pPr>
              <a:lvl4pPr lvl="3">
                <a:buClr>
                  <a:srgbClr val="000000"/>
                </a:buClr>
                <a:buSzPct val="100000"/>
                <a:buFont typeface="Arial" pitchFamily="34"/>
                <a:buChar char="•"/>
              </a:lvl4pPr>
              <a:lvl5pPr lvl="4">
                <a:buClr>
                  <a:srgbClr val="000000"/>
                </a:buClr>
                <a:buSzPct val="100000"/>
                <a:buFont typeface="Arial" pitchFamily="34"/>
                <a:buChar char="•"/>
              </a:lvl5pPr>
              <a:lvl6pPr lvl="5">
                <a:buClr>
                  <a:srgbClr val="000000"/>
                </a:buClr>
                <a:buSzPct val="100000"/>
                <a:buFont typeface="Arial" pitchFamily="34"/>
                <a:buChar char="•"/>
              </a:lvl6pPr>
              <a:lvl7pPr lvl="6">
                <a:buClr>
                  <a:srgbClr val="000000"/>
                </a:buClr>
                <a:buSzPct val="100000"/>
                <a:buFont typeface="Arial" pitchFamily="34"/>
                <a:buChar char="•"/>
              </a:lvl7pPr>
              <a:lvl8pPr lvl="7">
                <a:buClr>
                  <a:srgbClr val="000000"/>
                </a:buClr>
                <a:buSzPct val="100000"/>
                <a:buFont typeface="Arial" pitchFamily="34"/>
                <a:buChar char="•"/>
              </a:lvl8pPr>
              <a:lvl9pPr lvl="8">
                <a:buClr>
                  <a:srgbClr val="000000"/>
                </a:buClr>
                <a:buSzPct val="100000"/>
                <a:buFont typeface="Arial" pitchFamily="34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283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22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CourierNewPSMT" pitchFamily="50"/>
                  <a:ea typeface="CourierNewPSMT" pitchFamily="50"/>
                  <a:cs typeface="CourierNewPSMT" pitchFamily="50"/>
                </a:rPr>
                <a:t>null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4C05761-E3F3-413A-A435-A090A238EAC4}"/>
                </a:ext>
              </a:extLst>
            </p:cNvPr>
            <p:cNvSpPr/>
            <p:nvPr/>
          </p:nvSpPr>
          <p:spPr>
            <a:xfrm>
              <a:off x="6120000" y="5328000"/>
              <a:ext cx="756000" cy="3240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lIns="0" tIns="0" rIns="0" bIns="0" anchor="ctr" anchorCtr="1" compatLnSpc="0"/>
            <a:lstStyle>
              <a:defPPr lvl="0">
                <a:buClr>
                  <a:srgbClr val="000000"/>
                </a:buClr>
                <a:buSzPct val="100000"/>
                <a:buFont typeface="Arial" pitchFamily="34"/>
                <a:buNone/>
              </a:defPPr>
              <a:lvl1pPr lvl="0">
                <a:buClr>
                  <a:srgbClr val="000000"/>
                </a:buClr>
                <a:buSzPct val="100000"/>
                <a:buFont typeface="Arial" pitchFamily="34"/>
                <a:buChar char="•"/>
              </a:lvl1pPr>
              <a:lvl2pPr lvl="1">
                <a:buClr>
                  <a:srgbClr val="000000"/>
                </a:buClr>
                <a:buSzPct val="100000"/>
                <a:buFont typeface="Arial" pitchFamily="34"/>
                <a:buChar char="•"/>
              </a:lvl2pPr>
              <a:lvl3pPr lvl="2">
                <a:buClr>
                  <a:srgbClr val="000000"/>
                </a:buClr>
                <a:buSzPct val="100000"/>
                <a:buFont typeface="Arial" pitchFamily="34"/>
                <a:buChar char="•"/>
              </a:lvl3pPr>
              <a:lvl4pPr lvl="3">
                <a:buClr>
                  <a:srgbClr val="000000"/>
                </a:buClr>
                <a:buSzPct val="100000"/>
                <a:buFont typeface="Arial" pitchFamily="34"/>
                <a:buChar char="•"/>
              </a:lvl4pPr>
              <a:lvl5pPr lvl="4">
                <a:buClr>
                  <a:srgbClr val="000000"/>
                </a:buClr>
                <a:buSzPct val="100000"/>
                <a:buFont typeface="Arial" pitchFamily="34"/>
                <a:buChar char="•"/>
              </a:lvl5pPr>
              <a:lvl6pPr lvl="5">
                <a:buClr>
                  <a:srgbClr val="000000"/>
                </a:buClr>
                <a:buSzPct val="100000"/>
                <a:buFont typeface="Arial" pitchFamily="34"/>
                <a:buChar char="•"/>
              </a:lvl6pPr>
              <a:lvl7pPr lvl="6">
                <a:buClr>
                  <a:srgbClr val="000000"/>
                </a:buClr>
                <a:buSzPct val="100000"/>
                <a:buFont typeface="Arial" pitchFamily="34"/>
                <a:buChar char="•"/>
              </a:lvl7pPr>
              <a:lvl8pPr lvl="7">
                <a:buClr>
                  <a:srgbClr val="000000"/>
                </a:buClr>
                <a:buSzPct val="100000"/>
                <a:buFont typeface="Arial" pitchFamily="34"/>
                <a:buChar char="•"/>
              </a:lvl8pPr>
              <a:lvl9pPr lvl="8">
                <a:buClr>
                  <a:srgbClr val="000000"/>
                </a:buClr>
                <a:buSzPct val="100000"/>
                <a:buFont typeface="Arial" pitchFamily="34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283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GB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ndale Sans UI" pitchFamily="2"/>
                <a:cs typeface="Tahoma" pitchFamily="2"/>
              </a:endParaRP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F8C965BC-9D9F-4724-A254-3C19C6E38468}"/>
                </a:ext>
              </a:extLst>
            </p:cNvPr>
            <p:cNvCxnSpPr>
              <a:endCxn id="14" idx="3"/>
            </p:cNvCxnSpPr>
            <p:nvPr/>
          </p:nvCxnSpPr>
          <p:spPr>
            <a:xfrm flipH="1" flipV="1">
              <a:off x="5508000" y="5166000"/>
              <a:ext cx="990000" cy="324000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prstDash val="solid"/>
              <a:headEnd type="oval"/>
              <a:tailEnd type="triangle"/>
            </a:ln>
          </p:spPr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085C1904-7D6B-4FB6-8164-409C26CE28EA}"/>
                </a:ext>
              </a:extLst>
            </p:cNvPr>
            <p:cNvCxnSpPr/>
            <p:nvPr/>
          </p:nvCxnSpPr>
          <p:spPr>
            <a:xfrm flipV="1">
              <a:off x="5130000" y="5004000"/>
              <a:ext cx="990000" cy="162000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prstDash val="solid"/>
              <a:headEnd type="oval"/>
              <a:tailEnd type="triangle"/>
            </a:ln>
          </p:spPr>
        </p:cxnSp>
      </p:grpSp>
    </p:spTree>
    <p:extLst>
      <p:ext uri="{BB962C8B-B14F-4D97-AF65-F5344CB8AC3E}">
        <p14:creationId xmlns:p14="http://schemas.microsoft.com/office/powerpoint/2010/main" val="11038580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221" y="735552"/>
            <a:ext cx="8423206" cy="648072"/>
          </a:xfrm>
        </p:spPr>
        <p:txBody>
          <a:bodyPr/>
          <a:lstStyle/>
          <a:p>
            <a:r>
              <a:rPr lang="en-GB" dirty="0"/>
              <a:t>Deleting the last node (step 1):</a:t>
            </a:r>
            <a:br>
              <a:rPr lang="en-GB" dirty="0"/>
            </a:br>
            <a:r>
              <a:rPr lang="en-GB" dirty="0"/>
              <a:t>move the tail pointer</a:t>
            </a:r>
            <a:endParaRPr lang="en-GB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88" y="1383625"/>
            <a:ext cx="8424862" cy="3294362"/>
          </a:xfrm>
        </p:spPr>
        <p:txBody>
          <a:bodyPr/>
          <a:lstStyle/>
          <a:p>
            <a:pPr marL="0" lvl="0" indent="0">
              <a:buNone/>
              <a:tabLst>
                <a:tab pos="109444" algn="l"/>
                <a:tab pos="558716" algn="l"/>
                <a:tab pos="1007997" algn="l"/>
                <a:tab pos="1457279" algn="l"/>
                <a:tab pos="1906560" algn="l"/>
                <a:tab pos="2355841" algn="l"/>
                <a:tab pos="2804757" algn="l"/>
                <a:tab pos="3254038" algn="l"/>
                <a:tab pos="3703320" algn="l"/>
                <a:tab pos="4152601" algn="l"/>
                <a:tab pos="4601882" algn="l"/>
                <a:tab pos="5051163" algn="l"/>
                <a:tab pos="5500436" algn="l"/>
                <a:tab pos="5949717" algn="l"/>
                <a:tab pos="6398998" algn="l"/>
                <a:tab pos="6848279" algn="l"/>
                <a:tab pos="7297561" algn="l"/>
                <a:tab pos="7746842" algn="l"/>
                <a:tab pos="8196123" algn="l"/>
                <a:tab pos="8645395" algn="l"/>
              </a:tabLst>
            </a:pPr>
            <a:endParaRPr lang="en-GB" dirty="0">
              <a:latin typeface="Courier"/>
            </a:endParaRPr>
          </a:p>
          <a:p>
            <a:pPr marL="0" lvl="0" indent="0">
              <a:buNone/>
              <a:tabLst>
                <a:tab pos="109444" algn="l"/>
                <a:tab pos="558716" algn="l"/>
                <a:tab pos="1007997" algn="l"/>
                <a:tab pos="1457279" algn="l"/>
                <a:tab pos="1906560" algn="l"/>
                <a:tab pos="2355841" algn="l"/>
                <a:tab pos="2804757" algn="l"/>
                <a:tab pos="3254038" algn="l"/>
                <a:tab pos="3703320" algn="l"/>
                <a:tab pos="4152601" algn="l"/>
                <a:tab pos="4601882" algn="l"/>
                <a:tab pos="5051163" algn="l"/>
                <a:tab pos="5500436" algn="l"/>
                <a:tab pos="5949717" algn="l"/>
                <a:tab pos="6398998" algn="l"/>
                <a:tab pos="6848279" algn="l"/>
                <a:tab pos="7297561" algn="l"/>
                <a:tab pos="7746842" algn="l"/>
                <a:tab pos="8196123" algn="l"/>
                <a:tab pos="8645395" algn="l"/>
              </a:tabLst>
            </a:pPr>
            <a:r>
              <a:rPr lang="en-GB" dirty="0">
                <a:latin typeface="Courier"/>
              </a:rPr>
              <a:t>tail = </a:t>
            </a:r>
            <a:r>
              <a:rPr lang="en-GB" dirty="0" err="1">
                <a:latin typeface="Courier"/>
              </a:rPr>
              <a:t>tail.prev</a:t>
            </a:r>
            <a:r>
              <a:rPr lang="en-GB" dirty="0">
                <a:latin typeface="Courier"/>
              </a:rPr>
              <a:t>;</a:t>
            </a:r>
          </a:p>
        </p:txBody>
      </p:sp>
      <p:grpSp>
        <p:nvGrpSpPr>
          <p:cNvPr id="28" name="Group 27" descr="Now the DLList tail points to the node with info 5 (the second last).">
            <a:extLst>
              <a:ext uri="{FF2B5EF4-FFF2-40B4-BE49-F238E27FC236}">
                <a16:creationId xmlns:a16="http://schemas.microsoft.com/office/drawing/2014/main" id="{4F8A4E30-B73C-445E-A5F8-EBEDE026A6FA}"/>
              </a:ext>
            </a:extLst>
          </p:cNvPr>
          <p:cNvGrpSpPr/>
          <p:nvPr/>
        </p:nvGrpSpPr>
        <p:grpSpPr>
          <a:xfrm>
            <a:off x="1602000" y="2493174"/>
            <a:ext cx="5274000" cy="2393280"/>
            <a:chOff x="1602000" y="3258720"/>
            <a:chExt cx="5274000" cy="239328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3DFB88B-2C5C-4A31-A20F-7D1ADFB82B38}"/>
                </a:ext>
              </a:extLst>
            </p:cNvPr>
            <p:cNvSpPr/>
            <p:nvPr/>
          </p:nvSpPr>
          <p:spPr>
            <a:xfrm>
              <a:off x="4752000" y="4680000"/>
              <a:ext cx="756000" cy="3240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lIns="0" tIns="0" rIns="0" bIns="0" anchor="ctr" anchorCtr="1" compatLnSpc="0"/>
            <a:lstStyle>
              <a:defPPr lvl="0">
                <a:buClr>
                  <a:srgbClr val="000000"/>
                </a:buClr>
                <a:buSzPct val="100000"/>
                <a:buFont typeface="Arial" pitchFamily="34"/>
                <a:buNone/>
              </a:defPPr>
              <a:lvl1pPr lvl="0">
                <a:buClr>
                  <a:srgbClr val="000000"/>
                </a:buClr>
                <a:buSzPct val="100000"/>
                <a:buFont typeface="Arial" pitchFamily="34"/>
                <a:buChar char="•"/>
              </a:lvl1pPr>
              <a:lvl2pPr lvl="1">
                <a:buClr>
                  <a:srgbClr val="000000"/>
                </a:buClr>
                <a:buSzPct val="100000"/>
                <a:buFont typeface="Arial" pitchFamily="34"/>
                <a:buChar char="•"/>
              </a:lvl2pPr>
              <a:lvl3pPr lvl="2">
                <a:buClr>
                  <a:srgbClr val="000000"/>
                </a:buClr>
                <a:buSzPct val="100000"/>
                <a:buFont typeface="Arial" pitchFamily="34"/>
                <a:buChar char="•"/>
              </a:lvl3pPr>
              <a:lvl4pPr lvl="3">
                <a:buClr>
                  <a:srgbClr val="000000"/>
                </a:buClr>
                <a:buSzPct val="100000"/>
                <a:buFont typeface="Arial" pitchFamily="34"/>
                <a:buChar char="•"/>
              </a:lvl4pPr>
              <a:lvl5pPr lvl="4">
                <a:buClr>
                  <a:srgbClr val="000000"/>
                </a:buClr>
                <a:buSzPct val="100000"/>
                <a:buFont typeface="Arial" pitchFamily="34"/>
                <a:buChar char="•"/>
              </a:lvl5pPr>
              <a:lvl6pPr lvl="5">
                <a:buClr>
                  <a:srgbClr val="000000"/>
                </a:buClr>
                <a:buSzPct val="100000"/>
                <a:buFont typeface="Arial" pitchFamily="34"/>
                <a:buChar char="•"/>
              </a:lvl6pPr>
              <a:lvl7pPr lvl="6">
                <a:buClr>
                  <a:srgbClr val="000000"/>
                </a:buClr>
                <a:buSzPct val="100000"/>
                <a:buFont typeface="Arial" pitchFamily="34"/>
                <a:buChar char="•"/>
              </a:lvl7pPr>
              <a:lvl8pPr lvl="7">
                <a:buClr>
                  <a:srgbClr val="000000"/>
                </a:buClr>
                <a:buSzPct val="100000"/>
                <a:buFont typeface="Arial" pitchFamily="34"/>
                <a:buChar char="•"/>
              </a:lvl8pPr>
              <a:lvl9pPr lvl="8">
                <a:buClr>
                  <a:srgbClr val="000000"/>
                </a:buClr>
                <a:buSzPct val="100000"/>
                <a:buFont typeface="Arial" pitchFamily="34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283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22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Courier New" pitchFamily="49"/>
                  <a:ea typeface="Andale Sans UI" pitchFamily="2"/>
                  <a:cs typeface="Tahoma" pitchFamily="2"/>
                </a:rPr>
                <a:t>5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6BC2688-1F7D-47E6-892D-7DAAFD1AA7D8}"/>
                </a:ext>
              </a:extLst>
            </p:cNvPr>
            <p:cNvSpPr/>
            <p:nvPr/>
          </p:nvSpPr>
          <p:spPr>
            <a:xfrm>
              <a:off x="1872000" y="5004000"/>
              <a:ext cx="756000" cy="3240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lIns="0" tIns="0" rIns="0" bIns="0" anchor="ctr" anchorCtr="1" compatLnSpc="0"/>
            <a:lstStyle>
              <a:defPPr lvl="0">
                <a:buClr>
                  <a:srgbClr val="000000"/>
                </a:buClr>
                <a:buSzPct val="100000"/>
                <a:buFont typeface="Arial" pitchFamily="34"/>
                <a:buNone/>
              </a:defPPr>
              <a:lvl1pPr lvl="0">
                <a:buClr>
                  <a:srgbClr val="000000"/>
                </a:buClr>
                <a:buSzPct val="100000"/>
                <a:buFont typeface="Arial" pitchFamily="34"/>
                <a:buChar char="•"/>
              </a:lvl1pPr>
              <a:lvl2pPr lvl="1">
                <a:buClr>
                  <a:srgbClr val="000000"/>
                </a:buClr>
                <a:buSzPct val="100000"/>
                <a:buFont typeface="Arial" pitchFamily="34"/>
                <a:buChar char="•"/>
              </a:lvl2pPr>
              <a:lvl3pPr lvl="2">
                <a:buClr>
                  <a:srgbClr val="000000"/>
                </a:buClr>
                <a:buSzPct val="100000"/>
                <a:buFont typeface="Arial" pitchFamily="34"/>
                <a:buChar char="•"/>
              </a:lvl3pPr>
              <a:lvl4pPr lvl="3">
                <a:buClr>
                  <a:srgbClr val="000000"/>
                </a:buClr>
                <a:buSzPct val="100000"/>
                <a:buFont typeface="Arial" pitchFamily="34"/>
                <a:buChar char="•"/>
              </a:lvl4pPr>
              <a:lvl5pPr lvl="4">
                <a:buClr>
                  <a:srgbClr val="000000"/>
                </a:buClr>
                <a:buSzPct val="100000"/>
                <a:buFont typeface="Arial" pitchFamily="34"/>
                <a:buChar char="•"/>
              </a:lvl5pPr>
              <a:lvl6pPr lvl="5">
                <a:buClr>
                  <a:srgbClr val="000000"/>
                </a:buClr>
                <a:buSzPct val="100000"/>
                <a:buFont typeface="Arial" pitchFamily="34"/>
                <a:buChar char="•"/>
              </a:lvl6pPr>
              <a:lvl7pPr lvl="6">
                <a:buClr>
                  <a:srgbClr val="000000"/>
                </a:buClr>
                <a:buSzPct val="100000"/>
                <a:buFont typeface="Arial" pitchFamily="34"/>
                <a:buChar char="•"/>
              </a:lvl7pPr>
              <a:lvl8pPr lvl="7">
                <a:buClr>
                  <a:srgbClr val="000000"/>
                </a:buClr>
                <a:buSzPct val="100000"/>
                <a:buFont typeface="Arial" pitchFamily="34"/>
                <a:buChar char="•"/>
              </a:lvl8pPr>
              <a:lvl9pPr lvl="8">
                <a:buClr>
                  <a:srgbClr val="000000"/>
                </a:buClr>
                <a:buSzPct val="100000"/>
                <a:buFont typeface="Arial" pitchFamily="34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283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GB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ndale Sans UI" pitchFamily="2"/>
                <a:cs typeface="Tahoma" pitchFamily="2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02EC28C-E826-4522-8B09-A6E132FFEF10}"/>
                </a:ext>
              </a:extLst>
            </p:cNvPr>
            <p:cNvSpPr/>
            <p:nvPr/>
          </p:nvSpPr>
          <p:spPr>
            <a:xfrm>
              <a:off x="1872000" y="4680000"/>
              <a:ext cx="756000" cy="3240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lIns="0" tIns="0" rIns="0" bIns="0" anchor="ctr" anchorCtr="1" compatLnSpc="0"/>
            <a:lstStyle>
              <a:defPPr lvl="0">
                <a:buClr>
                  <a:srgbClr val="000000"/>
                </a:buClr>
                <a:buSzPct val="100000"/>
                <a:buFont typeface="Arial" pitchFamily="34"/>
                <a:buNone/>
              </a:defPPr>
              <a:lvl1pPr lvl="0">
                <a:buClr>
                  <a:srgbClr val="000000"/>
                </a:buClr>
                <a:buSzPct val="100000"/>
                <a:buFont typeface="Arial" pitchFamily="34"/>
                <a:buChar char="•"/>
              </a:lvl1pPr>
              <a:lvl2pPr lvl="1">
                <a:buClr>
                  <a:srgbClr val="000000"/>
                </a:buClr>
                <a:buSzPct val="100000"/>
                <a:buFont typeface="Arial" pitchFamily="34"/>
                <a:buChar char="•"/>
              </a:lvl2pPr>
              <a:lvl3pPr lvl="2">
                <a:buClr>
                  <a:srgbClr val="000000"/>
                </a:buClr>
                <a:buSzPct val="100000"/>
                <a:buFont typeface="Arial" pitchFamily="34"/>
                <a:buChar char="•"/>
              </a:lvl3pPr>
              <a:lvl4pPr lvl="3">
                <a:buClr>
                  <a:srgbClr val="000000"/>
                </a:buClr>
                <a:buSzPct val="100000"/>
                <a:buFont typeface="Arial" pitchFamily="34"/>
                <a:buChar char="•"/>
              </a:lvl4pPr>
              <a:lvl5pPr lvl="4">
                <a:buClr>
                  <a:srgbClr val="000000"/>
                </a:buClr>
                <a:buSzPct val="100000"/>
                <a:buFont typeface="Arial" pitchFamily="34"/>
                <a:buChar char="•"/>
              </a:lvl5pPr>
              <a:lvl6pPr lvl="5">
                <a:buClr>
                  <a:srgbClr val="000000"/>
                </a:buClr>
                <a:buSzPct val="100000"/>
                <a:buFont typeface="Arial" pitchFamily="34"/>
                <a:buChar char="•"/>
              </a:lvl6pPr>
              <a:lvl7pPr lvl="6">
                <a:buClr>
                  <a:srgbClr val="000000"/>
                </a:buClr>
                <a:buSzPct val="100000"/>
                <a:buFont typeface="Arial" pitchFamily="34"/>
                <a:buChar char="•"/>
              </a:lvl7pPr>
              <a:lvl8pPr lvl="7">
                <a:buClr>
                  <a:srgbClr val="000000"/>
                </a:buClr>
                <a:buSzPct val="100000"/>
                <a:buFont typeface="Arial" pitchFamily="34"/>
                <a:buChar char="•"/>
              </a:lvl8pPr>
              <a:lvl9pPr lvl="8">
                <a:buClr>
                  <a:srgbClr val="000000"/>
                </a:buClr>
                <a:buSzPct val="100000"/>
                <a:buFont typeface="Arial" pitchFamily="34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283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22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Courier New" pitchFamily="49"/>
                  <a:ea typeface="Andale Sans UI" pitchFamily="2"/>
                  <a:cs typeface="Tahoma" pitchFamily="2"/>
                </a:rPr>
                <a:t>8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FD64AC5A-744D-43B2-A710-B3720A1ECF8C}"/>
                </a:ext>
              </a:extLst>
            </p:cNvPr>
            <p:cNvCxnSpPr/>
            <p:nvPr/>
          </p:nvCxnSpPr>
          <p:spPr>
            <a:xfrm flipV="1">
              <a:off x="2250000" y="5004000"/>
              <a:ext cx="1061999" cy="162000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prstDash val="solid"/>
              <a:headEnd type="oval"/>
              <a:tailEnd type="triangle"/>
            </a:ln>
          </p:spPr>
        </p:cxn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D699AB9-FB15-49BF-A8EE-31577CC635C8}"/>
                </a:ext>
              </a:extLst>
            </p:cNvPr>
            <p:cNvSpPr/>
            <p:nvPr/>
          </p:nvSpPr>
          <p:spPr>
            <a:xfrm>
              <a:off x="3311999" y="5004000"/>
              <a:ext cx="756000" cy="3240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lIns="0" tIns="0" rIns="0" bIns="0" anchor="ctr" anchorCtr="1" compatLnSpc="0"/>
            <a:lstStyle>
              <a:defPPr lvl="0">
                <a:buClr>
                  <a:srgbClr val="000000"/>
                </a:buClr>
                <a:buSzPct val="100000"/>
                <a:buFont typeface="Arial" pitchFamily="34"/>
                <a:buNone/>
              </a:defPPr>
              <a:lvl1pPr lvl="0">
                <a:buClr>
                  <a:srgbClr val="000000"/>
                </a:buClr>
                <a:buSzPct val="100000"/>
                <a:buFont typeface="Arial" pitchFamily="34"/>
                <a:buChar char="•"/>
              </a:lvl1pPr>
              <a:lvl2pPr lvl="1">
                <a:buClr>
                  <a:srgbClr val="000000"/>
                </a:buClr>
                <a:buSzPct val="100000"/>
                <a:buFont typeface="Arial" pitchFamily="34"/>
                <a:buChar char="•"/>
              </a:lvl2pPr>
              <a:lvl3pPr lvl="2">
                <a:buClr>
                  <a:srgbClr val="000000"/>
                </a:buClr>
                <a:buSzPct val="100000"/>
                <a:buFont typeface="Arial" pitchFamily="34"/>
                <a:buChar char="•"/>
              </a:lvl3pPr>
              <a:lvl4pPr lvl="3">
                <a:buClr>
                  <a:srgbClr val="000000"/>
                </a:buClr>
                <a:buSzPct val="100000"/>
                <a:buFont typeface="Arial" pitchFamily="34"/>
                <a:buChar char="•"/>
              </a:lvl4pPr>
              <a:lvl5pPr lvl="4">
                <a:buClr>
                  <a:srgbClr val="000000"/>
                </a:buClr>
                <a:buSzPct val="100000"/>
                <a:buFont typeface="Arial" pitchFamily="34"/>
                <a:buChar char="•"/>
              </a:lvl5pPr>
              <a:lvl6pPr lvl="5">
                <a:buClr>
                  <a:srgbClr val="000000"/>
                </a:buClr>
                <a:buSzPct val="100000"/>
                <a:buFont typeface="Arial" pitchFamily="34"/>
                <a:buChar char="•"/>
              </a:lvl6pPr>
              <a:lvl7pPr lvl="6">
                <a:buClr>
                  <a:srgbClr val="000000"/>
                </a:buClr>
                <a:buSzPct val="100000"/>
                <a:buFont typeface="Arial" pitchFamily="34"/>
                <a:buChar char="•"/>
              </a:lvl7pPr>
              <a:lvl8pPr lvl="7">
                <a:buClr>
                  <a:srgbClr val="000000"/>
                </a:buClr>
                <a:buSzPct val="100000"/>
                <a:buFont typeface="Arial" pitchFamily="34"/>
                <a:buChar char="•"/>
              </a:lvl8pPr>
              <a:lvl9pPr lvl="8">
                <a:buClr>
                  <a:srgbClr val="000000"/>
                </a:buClr>
                <a:buSzPct val="100000"/>
                <a:buFont typeface="Arial" pitchFamily="34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283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GB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ndale Sans UI" pitchFamily="2"/>
                <a:cs typeface="Tahoma" pitchFamily="2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4C3F935-16E5-43AF-A95D-E66089543475}"/>
                </a:ext>
              </a:extLst>
            </p:cNvPr>
            <p:cNvSpPr/>
            <p:nvPr/>
          </p:nvSpPr>
          <p:spPr>
            <a:xfrm>
              <a:off x="3311999" y="4680000"/>
              <a:ext cx="756000" cy="3240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lIns="0" tIns="0" rIns="0" bIns="0" anchor="ctr" anchorCtr="1" compatLnSpc="0"/>
            <a:lstStyle>
              <a:defPPr lvl="0">
                <a:buClr>
                  <a:srgbClr val="000000"/>
                </a:buClr>
                <a:buSzPct val="100000"/>
                <a:buFont typeface="Arial" pitchFamily="34"/>
                <a:buNone/>
              </a:defPPr>
              <a:lvl1pPr lvl="0">
                <a:buClr>
                  <a:srgbClr val="000000"/>
                </a:buClr>
                <a:buSzPct val="100000"/>
                <a:buFont typeface="Arial" pitchFamily="34"/>
                <a:buChar char="•"/>
              </a:lvl1pPr>
              <a:lvl2pPr lvl="1">
                <a:buClr>
                  <a:srgbClr val="000000"/>
                </a:buClr>
                <a:buSzPct val="100000"/>
                <a:buFont typeface="Arial" pitchFamily="34"/>
                <a:buChar char="•"/>
              </a:lvl2pPr>
              <a:lvl3pPr lvl="2">
                <a:buClr>
                  <a:srgbClr val="000000"/>
                </a:buClr>
                <a:buSzPct val="100000"/>
                <a:buFont typeface="Arial" pitchFamily="34"/>
                <a:buChar char="•"/>
              </a:lvl3pPr>
              <a:lvl4pPr lvl="3">
                <a:buClr>
                  <a:srgbClr val="000000"/>
                </a:buClr>
                <a:buSzPct val="100000"/>
                <a:buFont typeface="Arial" pitchFamily="34"/>
                <a:buChar char="•"/>
              </a:lvl4pPr>
              <a:lvl5pPr lvl="4">
                <a:buClr>
                  <a:srgbClr val="000000"/>
                </a:buClr>
                <a:buSzPct val="100000"/>
                <a:buFont typeface="Arial" pitchFamily="34"/>
                <a:buChar char="•"/>
              </a:lvl5pPr>
              <a:lvl6pPr lvl="5">
                <a:buClr>
                  <a:srgbClr val="000000"/>
                </a:buClr>
                <a:buSzPct val="100000"/>
                <a:buFont typeface="Arial" pitchFamily="34"/>
                <a:buChar char="•"/>
              </a:lvl6pPr>
              <a:lvl7pPr lvl="6">
                <a:buClr>
                  <a:srgbClr val="000000"/>
                </a:buClr>
                <a:buSzPct val="100000"/>
                <a:buFont typeface="Arial" pitchFamily="34"/>
                <a:buChar char="•"/>
              </a:lvl7pPr>
              <a:lvl8pPr lvl="7">
                <a:buClr>
                  <a:srgbClr val="000000"/>
                </a:buClr>
                <a:buSzPct val="100000"/>
                <a:buFont typeface="Arial" pitchFamily="34"/>
                <a:buChar char="•"/>
              </a:lvl8pPr>
              <a:lvl9pPr lvl="8">
                <a:buClr>
                  <a:srgbClr val="000000"/>
                </a:buClr>
                <a:buSzPct val="100000"/>
                <a:buFont typeface="Arial" pitchFamily="34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283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22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Courier New" pitchFamily="49"/>
                  <a:ea typeface="Andale Sans UI" pitchFamily="2"/>
                  <a:cs typeface="Tahoma" pitchFamily="2"/>
                </a:rPr>
                <a:t>3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01A041B-6095-4A4E-9B6D-0335E6E5A601}"/>
                </a:ext>
              </a:extLst>
            </p:cNvPr>
            <p:cNvSpPr/>
            <p:nvPr/>
          </p:nvSpPr>
          <p:spPr>
            <a:xfrm>
              <a:off x="2556000" y="3600000"/>
              <a:ext cx="756000" cy="3240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lIns="0" tIns="0" rIns="0" bIns="0" anchor="ctr" anchorCtr="1" compatLnSpc="0"/>
            <a:lstStyle>
              <a:defPPr lvl="0">
                <a:buClr>
                  <a:srgbClr val="000000"/>
                </a:buClr>
                <a:buSzPct val="100000"/>
                <a:buFont typeface="Arial" pitchFamily="34"/>
                <a:buNone/>
              </a:defPPr>
              <a:lvl1pPr lvl="0">
                <a:buClr>
                  <a:srgbClr val="000000"/>
                </a:buClr>
                <a:buSzPct val="100000"/>
                <a:buFont typeface="Arial" pitchFamily="34"/>
                <a:buChar char="•"/>
              </a:lvl1pPr>
              <a:lvl2pPr lvl="1">
                <a:buClr>
                  <a:srgbClr val="000000"/>
                </a:buClr>
                <a:buSzPct val="100000"/>
                <a:buFont typeface="Arial" pitchFamily="34"/>
                <a:buChar char="•"/>
              </a:lvl2pPr>
              <a:lvl3pPr lvl="2">
                <a:buClr>
                  <a:srgbClr val="000000"/>
                </a:buClr>
                <a:buSzPct val="100000"/>
                <a:buFont typeface="Arial" pitchFamily="34"/>
                <a:buChar char="•"/>
              </a:lvl3pPr>
              <a:lvl4pPr lvl="3">
                <a:buClr>
                  <a:srgbClr val="000000"/>
                </a:buClr>
                <a:buSzPct val="100000"/>
                <a:buFont typeface="Arial" pitchFamily="34"/>
                <a:buChar char="•"/>
              </a:lvl4pPr>
              <a:lvl5pPr lvl="4">
                <a:buClr>
                  <a:srgbClr val="000000"/>
                </a:buClr>
                <a:buSzPct val="100000"/>
                <a:buFont typeface="Arial" pitchFamily="34"/>
                <a:buChar char="•"/>
              </a:lvl5pPr>
              <a:lvl6pPr lvl="5">
                <a:buClr>
                  <a:srgbClr val="000000"/>
                </a:buClr>
                <a:buSzPct val="100000"/>
                <a:buFont typeface="Arial" pitchFamily="34"/>
                <a:buChar char="•"/>
              </a:lvl6pPr>
              <a:lvl7pPr lvl="6">
                <a:buClr>
                  <a:srgbClr val="000000"/>
                </a:buClr>
                <a:buSzPct val="100000"/>
                <a:buFont typeface="Arial" pitchFamily="34"/>
                <a:buChar char="•"/>
              </a:lvl7pPr>
              <a:lvl8pPr lvl="7">
                <a:buClr>
                  <a:srgbClr val="000000"/>
                </a:buClr>
                <a:buSzPct val="100000"/>
                <a:buFont typeface="Arial" pitchFamily="34"/>
                <a:buChar char="•"/>
              </a:lvl8pPr>
              <a:lvl9pPr lvl="8">
                <a:buClr>
                  <a:srgbClr val="000000"/>
                </a:buClr>
                <a:buSzPct val="100000"/>
                <a:buFont typeface="Arial" pitchFamily="34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283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GB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ndale Sans UI" pitchFamily="2"/>
                <a:cs typeface="Tahoma" pitchFamily="2"/>
              </a:endParaRP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2BA29D0F-D09E-47F9-BCEA-D41E127A0053}"/>
                </a:ext>
              </a:extLst>
            </p:cNvPr>
            <p:cNvCxnSpPr/>
            <p:nvPr/>
          </p:nvCxnSpPr>
          <p:spPr>
            <a:xfrm flipH="1">
              <a:off x="1872000" y="3762000"/>
              <a:ext cx="1062000" cy="918000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prstDash val="solid"/>
              <a:headEnd type="oval"/>
              <a:tailEnd type="triangle"/>
            </a:ln>
          </p:spPr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AF9C39E5-D847-41E0-ACF6-60A249D9BAAA}"/>
                </a:ext>
              </a:extLst>
            </p:cNvPr>
            <p:cNvCxnSpPr/>
            <p:nvPr/>
          </p:nvCxnSpPr>
          <p:spPr>
            <a:xfrm flipV="1">
              <a:off x="3690000" y="5004000"/>
              <a:ext cx="1062000" cy="162000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prstDash val="solid"/>
              <a:headEnd type="oval"/>
              <a:tailEnd type="triangle"/>
            </a:ln>
          </p:spPr>
        </p:cxn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3A79364-F16C-47ED-BAE9-E48258FD9155}"/>
                </a:ext>
              </a:extLst>
            </p:cNvPr>
            <p:cNvSpPr/>
            <p:nvPr/>
          </p:nvSpPr>
          <p:spPr>
            <a:xfrm>
              <a:off x="4752000" y="5004000"/>
              <a:ext cx="756000" cy="3240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lIns="0" tIns="0" rIns="0" bIns="0" anchor="ctr" anchorCtr="1" compatLnSpc="0"/>
            <a:lstStyle>
              <a:defPPr lvl="0">
                <a:buClr>
                  <a:srgbClr val="000000"/>
                </a:buClr>
                <a:buSzPct val="100000"/>
                <a:buFont typeface="Arial" pitchFamily="34"/>
                <a:buNone/>
              </a:defPPr>
              <a:lvl1pPr lvl="0">
                <a:buClr>
                  <a:srgbClr val="000000"/>
                </a:buClr>
                <a:buSzPct val="100000"/>
                <a:buFont typeface="Arial" pitchFamily="34"/>
                <a:buChar char="•"/>
              </a:lvl1pPr>
              <a:lvl2pPr lvl="1">
                <a:buClr>
                  <a:srgbClr val="000000"/>
                </a:buClr>
                <a:buSzPct val="100000"/>
                <a:buFont typeface="Arial" pitchFamily="34"/>
                <a:buChar char="•"/>
              </a:lvl2pPr>
              <a:lvl3pPr lvl="2">
                <a:buClr>
                  <a:srgbClr val="000000"/>
                </a:buClr>
                <a:buSzPct val="100000"/>
                <a:buFont typeface="Arial" pitchFamily="34"/>
                <a:buChar char="•"/>
              </a:lvl3pPr>
              <a:lvl4pPr lvl="3">
                <a:buClr>
                  <a:srgbClr val="000000"/>
                </a:buClr>
                <a:buSzPct val="100000"/>
                <a:buFont typeface="Arial" pitchFamily="34"/>
                <a:buChar char="•"/>
              </a:lvl4pPr>
              <a:lvl5pPr lvl="4">
                <a:buClr>
                  <a:srgbClr val="000000"/>
                </a:buClr>
                <a:buSzPct val="100000"/>
                <a:buFont typeface="Arial" pitchFamily="34"/>
                <a:buChar char="•"/>
              </a:lvl5pPr>
              <a:lvl6pPr lvl="5">
                <a:buClr>
                  <a:srgbClr val="000000"/>
                </a:buClr>
                <a:buSzPct val="100000"/>
                <a:buFont typeface="Arial" pitchFamily="34"/>
                <a:buChar char="•"/>
              </a:lvl6pPr>
              <a:lvl7pPr lvl="6">
                <a:buClr>
                  <a:srgbClr val="000000"/>
                </a:buClr>
                <a:buSzPct val="100000"/>
                <a:buFont typeface="Arial" pitchFamily="34"/>
                <a:buChar char="•"/>
              </a:lvl7pPr>
              <a:lvl8pPr lvl="7">
                <a:buClr>
                  <a:srgbClr val="000000"/>
                </a:buClr>
                <a:buSzPct val="100000"/>
                <a:buFont typeface="Arial" pitchFamily="34"/>
                <a:buChar char="•"/>
              </a:lvl8pPr>
              <a:lvl9pPr lvl="8">
                <a:buClr>
                  <a:srgbClr val="000000"/>
                </a:buClr>
                <a:buSzPct val="100000"/>
                <a:buFont typeface="Arial" pitchFamily="34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283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GB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ndale Sans UI" pitchFamily="2"/>
                <a:cs typeface="Tahoma" pitchFamily="2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C13A9A8-09B1-4EC0-933D-68B993FA7C08}"/>
                </a:ext>
              </a:extLst>
            </p:cNvPr>
            <p:cNvSpPr txBox="1"/>
            <p:nvPr/>
          </p:nvSpPr>
          <p:spPr>
            <a:xfrm>
              <a:off x="1602000" y="3258720"/>
              <a:ext cx="990000" cy="1019159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0" tIns="0" rIns="0" bIns="0" compatLnSpc="0"/>
            <a:lstStyle>
              <a:defPPr lvl="0">
                <a:buClr>
                  <a:srgbClr val="000000"/>
                </a:buClr>
                <a:buSzPct val="100000"/>
                <a:buFont typeface="Arial" pitchFamily="34"/>
                <a:buNone/>
              </a:defPPr>
              <a:lvl1pPr lvl="0">
                <a:buClr>
                  <a:srgbClr val="000000"/>
                </a:buClr>
                <a:buSzPct val="100000"/>
                <a:buFont typeface="Arial" pitchFamily="34"/>
                <a:buChar char="•"/>
              </a:lvl1pPr>
              <a:lvl2pPr lvl="1">
                <a:buClr>
                  <a:srgbClr val="000000"/>
                </a:buClr>
                <a:buSzPct val="100000"/>
                <a:buFont typeface="Arial" pitchFamily="34"/>
                <a:buChar char="•"/>
              </a:lvl2pPr>
              <a:lvl3pPr lvl="2">
                <a:buClr>
                  <a:srgbClr val="000000"/>
                </a:buClr>
                <a:buSzPct val="100000"/>
                <a:buFont typeface="Arial" pitchFamily="34"/>
                <a:buChar char="•"/>
              </a:lvl3pPr>
              <a:lvl4pPr lvl="3">
                <a:buClr>
                  <a:srgbClr val="000000"/>
                </a:buClr>
                <a:buSzPct val="100000"/>
                <a:buFont typeface="Arial" pitchFamily="34"/>
                <a:buChar char="•"/>
              </a:lvl4pPr>
              <a:lvl5pPr lvl="4">
                <a:buClr>
                  <a:srgbClr val="000000"/>
                </a:buClr>
                <a:buSzPct val="100000"/>
                <a:buFont typeface="Arial" pitchFamily="34"/>
                <a:buChar char="•"/>
              </a:lvl5pPr>
              <a:lvl6pPr lvl="5">
                <a:buClr>
                  <a:srgbClr val="000000"/>
                </a:buClr>
                <a:buSzPct val="100000"/>
                <a:buFont typeface="Arial" pitchFamily="34"/>
                <a:buChar char="•"/>
              </a:lvl6pPr>
              <a:lvl7pPr lvl="6">
                <a:buClr>
                  <a:srgbClr val="000000"/>
                </a:buClr>
                <a:buSzPct val="100000"/>
                <a:buFont typeface="Arial" pitchFamily="34"/>
                <a:buChar char="•"/>
              </a:lvl7pPr>
              <a:lvl8pPr lvl="7">
                <a:buClr>
                  <a:srgbClr val="000000"/>
                </a:buClr>
                <a:buSzPct val="100000"/>
                <a:buFont typeface="Arial" pitchFamily="34"/>
                <a:buChar char="•"/>
              </a:lvl8pPr>
              <a:lvl9pPr lvl="8">
                <a:buClr>
                  <a:srgbClr val="000000"/>
                </a:buClr>
                <a:buSzPct val="100000"/>
                <a:buFont typeface="Arial" pitchFamily="34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283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22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34"/>
                  <a:ea typeface="ArialMS" pitchFamily="34"/>
                  <a:cs typeface="ArialMS" pitchFamily="34"/>
                </a:rPr>
                <a:t>DLList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283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22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Courier New" pitchFamily="49"/>
                  <a:ea typeface="ArialMS" pitchFamily="34"/>
                  <a:cs typeface="ArialMS" pitchFamily="34"/>
                </a:rPr>
                <a:t>head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283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22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Courier New" pitchFamily="49"/>
                  <a:ea typeface="ArialMS" pitchFamily="34"/>
                  <a:cs typeface="ArialMS" pitchFamily="34"/>
                </a:rPr>
                <a:t>tail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77236598-1DB1-4A8A-9EFB-E9F8A930D4D2}"/>
                </a:ext>
              </a:extLst>
            </p:cNvPr>
            <p:cNvSpPr/>
            <p:nvPr/>
          </p:nvSpPr>
          <p:spPr>
            <a:xfrm>
              <a:off x="2556000" y="3924000"/>
              <a:ext cx="756000" cy="3240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lIns="0" tIns="0" rIns="0" bIns="0" anchor="ctr" anchorCtr="1" compatLnSpc="0"/>
            <a:lstStyle>
              <a:defPPr lvl="0">
                <a:buClr>
                  <a:srgbClr val="000000"/>
                </a:buClr>
                <a:buSzPct val="100000"/>
                <a:buFont typeface="Arial" pitchFamily="34"/>
                <a:buNone/>
              </a:defPPr>
              <a:lvl1pPr lvl="0">
                <a:buClr>
                  <a:srgbClr val="000000"/>
                </a:buClr>
                <a:buSzPct val="100000"/>
                <a:buFont typeface="Arial" pitchFamily="34"/>
                <a:buChar char="•"/>
              </a:lvl1pPr>
              <a:lvl2pPr lvl="1">
                <a:buClr>
                  <a:srgbClr val="000000"/>
                </a:buClr>
                <a:buSzPct val="100000"/>
                <a:buFont typeface="Arial" pitchFamily="34"/>
                <a:buChar char="•"/>
              </a:lvl2pPr>
              <a:lvl3pPr lvl="2">
                <a:buClr>
                  <a:srgbClr val="000000"/>
                </a:buClr>
                <a:buSzPct val="100000"/>
                <a:buFont typeface="Arial" pitchFamily="34"/>
                <a:buChar char="•"/>
              </a:lvl3pPr>
              <a:lvl4pPr lvl="3">
                <a:buClr>
                  <a:srgbClr val="000000"/>
                </a:buClr>
                <a:buSzPct val="100000"/>
                <a:buFont typeface="Arial" pitchFamily="34"/>
                <a:buChar char="•"/>
              </a:lvl4pPr>
              <a:lvl5pPr lvl="4">
                <a:buClr>
                  <a:srgbClr val="000000"/>
                </a:buClr>
                <a:buSzPct val="100000"/>
                <a:buFont typeface="Arial" pitchFamily="34"/>
                <a:buChar char="•"/>
              </a:lvl5pPr>
              <a:lvl6pPr lvl="5">
                <a:buClr>
                  <a:srgbClr val="000000"/>
                </a:buClr>
                <a:buSzPct val="100000"/>
                <a:buFont typeface="Arial" pitchFamily="34"/>
                <a:buChar char="•"/>
              </a:lvl6pPr>
              <a:lvl7pPr lvl="6">
                <a:buClr>
                  <a:srgbClr val="000000"/>
                </a:buClr>
                <a:buSzPct val="100000"/>
                <a:buFont typeface="Arial" pitchFamily="34"/>
                <a:buChar char="•"/>
              </a:lvl7pPr>
              <a:lvl8pPr lvl="7">
                <a:buClr>
                  <a:srgbClr val="000000"/>
                </a:buClr>
                <a:buSzPct val="100000"/>
                <a:buFont typeface="Arial" pitchFamily="34"/>
                <a:buChar char="•"/>
              </a:lvl8pPr>
              <a:lvl9pPr lvl="8">
                <a:buClr>
                  <a:srgbClr val="000000"/>
                </a:buClr>
                <a:buSzPct val="100000"/>
                <a:buFont typeface="Arial" pitchFamily="34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283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GB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ndale Sans UI" pitchFamily="2"/>
                <a:cs typeface="Tahoma" pitchFamily="2"/>
              </a:endParaRP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1937328B-298C-49C8-9398-82B0E5D38DB7}"/>
                </a:ext>
              </a:extLst>
            </p:cNvPr>
            <p:cNvCxnSpPr/>
            <p:nvPr/>
          </p:nvCxnSpPr>
          <p:spPr>
            <a:xfrm>
              <a:off x="2934000" y="4086000"/>
              <a:ext cx="1818000" cy="594000"/>
            </a:xfrm>
            <a:prstGeom prst="straightConnector1">
              <a:avLst/>
            </a:prstGeom>
            <a:noFill/>
            <a:ln w="50800">
              <a:solidFill>
                <a:srgbClr val="000000"/>
              </a:solidFill>
              <a:prstDash val="solid"/>
              <a:headEnd type="oval"/>
              <a:tailEnd type="triangle"/>
            </a:ln>
          </p:spPr>
        </p:cxn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A8131F0-4368-436C-B069-5A3C823F2955}"/>
                </a:ext>
              </a:extLst>
            </p:cNvPr>
            <p:cNvSpPr/>
            <p:nvPr/>
          </p:nvSpPr>
          <p:spPr>
            <a:xfrm>
              <a:off x="1872000" y="5328000"/>
              <a:ext cx="756000" cy="3240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lIns="0" tIns="0" rIns="0" bIns="0" anchor="ctr" anchorCtr="1" compatLnSpc="0"/>
            <a:lstStyle>
              <a:defPPr lvl="0">
                <a:buClr>
                  <a:srgbClr val="000000"/>
                </a:buClr>
                <a:buSzPct val="100000"/>
                <a:buFont typeface="Arial" pitchFamily="34"/>
                <a:buNone/>
              </a:defPPr>
              <a:lvl1pPr lvl="0">
                <a:buClr>
                  <a:srgbClr val="000000"/>
                </a:buClr>
                <a:buSzPct val="100000"/>
                <a:buFont typeface="Arial" pitchFamily="34"/>
                <a:buChar char="•"/>
              </a:lvl1pPr>
              <a:lvl2pPr lvl="1">
                <a:buClr>
                  <a:srgbClr val="000000"/>
                </a:buClr>
                <a:buSzPct val="100000"/>
                <a:buFont typeface="Arial" pitchFamily="34"/>
                <a:buChar char="•"/>
              </a:lvl2pPr>
              <a:lvl3pPr lvl="2">
                <a:buClr>
                  <a:srgbClr val="000000"/>
                </a:buClr>
                <a:buSzPct val="100000"/>
                <a:buFont typeface="Arial" pitchFamily="34"/>
                <a:buChar char="•"/>
              </a:lvl3pPr>
              <a:lvl4pPr lvl="3">
                <a:buClr>
                  <a:srgbClr val="000000"/>
                </a:buClr>
                <a:buSzPct val="100000"/>
                <a:buFont typeface="Arial" pitchFamily="34"/>
                <a:buChar char="•"/>
              </a:lvl4pPr>
              <a:lvl5pPr lvl="4">
                <a:buClr>
                  <a:srgbClr val="000000"/>
                </a:buClr>
                <a:buSzPct val="100000"/>
                <a:buFont typeface="Arial" pitchFamily="34"/>
                <a:buChar char="•"/>
              </a:lvl5pPr>
              <a:lvl6pPr lvl="5">
                <a:buClr>
                  <a:srgbClr val="000000"/>
                </a:buClr>
                <a:buSzPct val="100000"/>
                <a:buFont typeface="Arial" pitchFamily="34"/>
                <a:buChar char="•"/>
              </a:lvl6pPr>
              <a:lvl7pPr lvl="6">
                <a:buClr>
                  <a:srgbClr val="000000"/>
                </a:buClr>
                <a:buSzPct val="100000"/>
                <a:buFont typeface="Arial" pitchFamily="34"/>
                <a:buChar char="•"/>
              </a:lvl7pPr>
              <a:lvl8pPr lvl="7">
                <a:buClr>
                  <a:srgbClr val="000000"/>
                </a:buClr>
                <a:buSzPct val="100000"/>
                <a:buFont typeface="Arial" pitchFamily="34"/>
                <a:buChar char="•"/>
              </a:lvl8pPr>
              <a:lvl9pPr lvl="8">
                <a:buClr>
                  <a:srgbClr val="000000"/>
                </a:buClr>
                <a:buSzPct val="100000"/>
                <a:buFont typeface="Arial" pitchFamily="34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283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22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CourierNewPSMT" pitchFamily="50"/>
                  <a:ea typeface="CourierNewPSMT" pitchFamily="50"/>
                  <a:cs typeface="CourierNewPSMT" pitchFamily="50"/>
                </a:rPr>
                <a:t>null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90C64CDE-48C3-4E4A-BADB-E27DB16F362B}"/>
                </a:ext>
              </a:extLst>
            </p:cNvPr>
            <p:cNvSpPr/>
            <p:nvPr/>
          </p:nvSpPr>
          <p:spPr>
            <a:xfrm>
              <a:off x="3311999" y="5328000"/>
              <a:ext cx="756000" cy="3240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lIns="0" tIns="0" rIns="0" bIns="0" anchor="ctr" anchorCtr="1" compatLnSpc="0"/>
            <a:lstStyle>
              <a:defPPr lvl="0">
                <a:buClr>
                  <a:srgbClr val="000000"/>
                </a:buClr>
                <a:buSzPct val="100000"/>
                <a:buFont typeface="Arial" pitchFamily="34"/>
                <a:buNone/>
              </a:defPPr>
              <a:lvl1pPr lvl="0">
                <a:buClr>
                  <a:srgbClr val="000000"/>
                </a:buClr>
                <a:buSzPct val="100000"/>
                <a:buFont typeface="Arial" pitchFamily="34"/>
                <a:buChar char="•"/>
              </a:lvl1pPr>
              <a:lvl2pPr lvl="1">
                <a:buClr>
                  <a:srgbClr val="000000"/>
                </a:buClr>
                <a:buSzPct val="100000"/>
                <a:buFont typeface="Arial" pitchFamily="34"/>
                <a:buChar char="•"/>
              </a:lvl2pPr>
              <a:lvl3pPr lvl="2">
                <a:buClr>
                  <a:srgbClr val="000000"/>
                </a:buClr>
                <a:buSzPct val="100000"/>
                <a:buFont typeface="Arial" pitchFamily="34"/>
                <a:buChar char="•"/>
              </a:lvl3pPr>
              <a:lvl4pPr lvl="3">
                <a:buClr>
                  <a:srgbClr val="000000"/>
                </a:buClr>
                <a:buSzPct val="100000"/>
                <a:buFont typeface="Arial" pitchFamily="34"/>
                <a:buChar char="•"/>
              </a:lvl4pPr>
              <a:lvl5pPr lvl="4">
                <a:buClr>
                  <a:srgbClr val="000000"/>
                </a:buClr>
                <a:buSzPct val="100000"/>
                <a:buFont typeface="Arial" pitchFamily="34"/>
                <a:buChar char="•"/>
              </a:lvl5pPr>
              <a:lvl6pPr lvl="5">
                <a:buClr>
                  <a:srgbClr val="000000"/>
                </a:buClr>
                <a:buSzPct val="100000"/>
                <a:buFont typeface="Arial" pitchFamily="34"/>
                <a:buChar char="•"/>
              </a:lvl6pPr>
              <a:lvl7pPr lvl="6">
                <a:buClr>
                  <a:srgbClr val="000000"/>
                </a:buClr>
                <a:buSzPct val="100000"/>
                <a:buFont typeface="Arial" pitchFamily="34"/>
                <a:buChar char="•"/>
              </a:lvl7pPr>
              <a:lvl8pPr lvl="7">
                <a:buClr>
                  <a:srgbClr val="000000"/>
                </a:buClr>
                <a:buSzPct val="100000"/>
                <a:buFont typeface="Arial" pitchFamily="34"/>
                <a:buChar char="•"/>
              </a:lvl8pPr>
              <a:lvl9pPr lvl="8">
                <a:buClr>
                  <a:srgbClr val="000000"/>
                </a:buClr>
                <a:buSzPct val="100000"/>
                <a:buFont typeface="Arial" pitchFamily="34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283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GB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ndale Sans UI" pitchFamily="2"/>
                <a:cs typeface="Tahoma" pitchFamily="2"/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5CA812A1-619B-4424-9737-7D62A3B24FB8}"/>
                </a:ext>
              </a:extLst>
            </p:cNvPr>
            <p:cNvSpPr/>
            <p:nvPr/>
          </p:nvSpPr>
          <p:spPr>
            <a:xfrm>
              <a:off x="4752000" y="5328000"/>
              <a:ext cx="756000" cy="3240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lIns="0" tIns="0" rIns="0" bIns="0" anchor="ctr" anchorCtr="1" compatLnSpc="0"/>
            <a:lstStyle>
              <a:defPPr lvl="0">
                <a:buClr>
                  <a:srgbClr val="000000"/>
                </a:buClr>
                <a:buSzPct val="100000"/>
                <a:buFont typeface="Arial" pitchFamily="34"/>
                <a:buNone/>
              </a:defPPr>
              <a:lvl1pPr lvl="0">
                <a:buClr>
                  <a:srgbClr val="000000"/>
                </a:buClr>
                <a:buSzPct val="100000"/>
                <a:buFont typeface="Arial" pitchFamily="34"/>
                <a:buChar char="•"/>
              </a:lvl1pPr>
              <a:lvl2pPr lvl="1">
                <a:buClr>
                  <a:srgbClr val="000000"/>
                </a:buClr>
                <a:buSzPct val="100000"/>
                <a:buFont typeface="Arial" pitchFamily="34"/>
                <a:buChar char="•"/>
              </a:lvl2pPr>
              <a:lvl3pPr lvl="2">
                <a:buClr>
                  <a:srgbClr val="000000"/>
                </a:buClr>
                <a:buSzPct val="100000"/>
                <a:buFont typeface="Arial" pitchFamily="34"/>
                <a:buChar char="•"/>
              </a:lvl3pPr>
              <a:lvl4pPr lvl="3">
                <a:buClr>
                  <a:srgbClr val="000000"/>
                </a:buClr>
                <a:buSzPct val="100000"/>
                <a:buFont typeface="Arial" pitchFamily="34"/>
                <a:buChar char="•"/>
              </a:lvl4pPr>
              <a:lvl5pPr lvl="4">
                <a:buClr>
                  <a:srgbClr val="000000"/>
                </a:buClr>
                <a:buSzPct val="100000"/>
                <a:buFont typeface="Arial" pitchFamily="34"/>
                <a:buChar char="•"/>
              </a:lvl5pPr>
              <a:lvl6pPr lvl="5">
                <a:buClr>
                  <a:srgbClr val="000000"/>
                </a:buClr>
                <a:buSzPct val="100000"/>
                <a:buFont typeface="Arial" pitchFamily="34"/>
                <a:buChar char="•"/>
              </a:lvl6pPr>
              <a:lvl7pPr lvl="6">
                <a:buClr>
                  <a:srgbClr val="000000"/>
                </a:buClr>
                <a:buSzPct val="100000"/>
                <a:buFont typeface="Arial" pitchFamily="34"/>
                <a:buChar char="•"/>
              </a:lvl7pPr>
              <a:lvl8pPr lvl="7">
                <a:buClr>
                  <a:srgbClr val="000000"/>
                </a:buClr>
                <a:buSzPct val="100000"/>
                <a:buFont typeface="Arial" pitchFamily="34"/>
                <a:buChar char="•"/>
              </a:lvl8pPr>
              <a:lvl9pPr lvl="8">
                <a:buClr>
                  <a:srgbClr val="000000"/>
                </a:buClr>
                <a:buSzPct val="100000"/>
                <a:buFont typeface="Arial" pitchFamily="34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283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GB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ndale Sans UI" pitchFamily="2"/>
                <a:cs typeface="Tahoma" pitchFamily="2"/>
              </a:endParaRPr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167678DA-36E1-4DF4-884F-96BD17A0DAC4}"/>
                </a:ext>
              </a:extLst>
            </p:cNvPr>
            <p:cNvCxnSpPr>
              <a:endCxn id="30" idx="3"/>
            </p:cNvCxnSpPr>
            <p:nvPr/>
          </p:nvCxnSpPr>
          <p:spPr>
            <a:xfrm flipH="1" flipV="1">
              <a:off x="2628000" y="5166000"/>
              <a:ext cx="1062000" cy="324000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prstDash val="solid"/>
              <a:headEnd type="oval"/>
              <a:tailEnd type="triangle"/>
            </a:ln>
          </p:spPr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93CD82CA-0979-4025-AEEE-9763D6F9C125}"/>
                </a:ext>
              </a:extLst>
            </p:cNvPr>
            <p:cNvCxnSpPr>
              <a:endCxn id="33" idx="3"/>
            </p:cNvCxnSpPr>
            <p:nvPr/>
          </p:nvCxnSpPr>
          <p:spPr>
            <a:xfrm flipH="1" flipV="1">
              <a:off x="4067999" y="5166000"/>
              <a:ext cx="1062001" cy="324000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prstDash val="solid"/>
              <a:headEnd type="oval"/>
              <a:tailEnd type="triangle"/>
            </a:ln>
          </p:spPr>
        </p:cxn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0FB88B7E-F777-412D-AEB5-9BA17AAA1BA7}"/>
                </a:ext>
              </a:extLst>
            </p:cNvPr>
            <p:cNvSpPr/>
            <p:nvPr/>
          </p:nvSpPr>
          <p:spPr>
            <a:xfrm>
              <a:off x="6120000" y="4680000"/>
              <a:ext cx="756000" cy="3240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lIns="0" tIns="0" rIns="0" bIns="0" anchor="ctr" anchorCtr="1" compatLnSpc="0"/>
            <a:lstStyle>
              <a:defPPr lvl="0">
                <a:buClr>
                  <a:srgbClr val="000000"/>
                </a:buClr>
                <a:buSzPct val="100000"/>
                <a:buFont typeface="Arial" pitchFamily="34"/>
                <a:buNone/>
              </a:defPPr>
              <a:lvl1pPr lvl="0">
                <a:buClr>
                  <a:srgbClr val="000000"/>
                </a:buClr>
                <a:buSzPct val="100000"/>
                <a:buFont typeface="Arial" pitchFamily="34"/>
                <a:buChar char="•"/>
              </a:lvl1pPr>
              <a:lvl2pPr lvl="1">
                <a:buClr>
                  <a:srgbClr val="000000"/>
                </a:buClr>
                <a:buSzPct val="100000"/>
                <a:buFont typeface="Arial" pitchFamily="34"/>
                <a:buChar char="•"/>
              </a:lvl2pPr>
              <a:lvl3pPr lvl="2">
                <a:buClr>
                  <a:srgbClr val="000000"/>
                </a:buClr>
                <a:buSzPct val="100000"/>
                <a:buFont typeface="Arial" pitchFamily="34"/>
                <a:buChar char="•"/>
              </a:lvl3pPr>
              <a:lvl4pPr lvl="3">
                <a:buClr>
                  <a:srgbClr val="000000"/>
                </a:buClr>
                <a:buSzPct val="100000"/>
                <a:buFont typeface="Arial" pitchFamily="34"/>
                <a:buChar char="•"/>
              </a:lvl4pPr>
              <a:lvl5pPr lvl="4">
                <a:buClr>
                  <a:srgbClr val="000000"/>
                </a:buClr>
                <a:buSzPct val="100000"/>
                <a:buFont typeface="Arial" pitchFamily="34"/>
                <a:buChar char="•"/>
              </a:lvl5pPr>
              <a:lvl6pPr lvl="5">
                <a:buClr>
                  <a:srgbClr val="000000"/>
                </a:buClr>
                <a:buSzPct val="100000"/>
                <a:buFont typeface="Arial" pitchFamily="34"/>
                <a:buChar char="•"/>
              </a:lvl6pPr>
              <a:lvl7pPr lvl="6">
                <a:buClr>
                  <a:srgbClr val="000000"/>
                </a:buClr>
                <a:buSzPct val="100000"/>
                <a:buFont typeface="Arial" pitchFamily="34"/>
                <a:buChar char="•"/>
              </a:lvl7pPr>
              <a:lvl8pPr lvl="7">
                <a:buClr>
                  <a:srgbClr val="000000"/>
                </a:buClr>
                <a:buSzPct val="100000"/>
                <a:buFont typeface="Arial" pitchFamily="34"/>
                <a:buChar char="•"/>
              </a:lvl8pPr>
              <a:lvl9pPr lvl="8">
                <a:buClr>
                  <a:srgbClr val="000000"/>
                </a:buClr>
                <a:buSzPct val="100000"/>
                <a:buFont typeface="Arial" pitchFamily="34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283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2200" b="0" i="0" u="none" strike="noStrike" baseline="0" dirty="0">
                  <a:ln>
                    <a:noFill/>
                  </a:ln>
                  <a:solidFill>
                    <a:srgbClr val="000000"/>
                  </a:solidFill>
                  <a:latin typeface="Courier New" pitchFamily="49"/>
                  <a:ea typeface="Andale Sans UI" pitchFamily="2"/>
                  <a:cs typeface="Tahoma" pitchFamily="2"/>
                </a:rPr>
                <a:t>19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F534BD9B-EDD3-47D8-8ACE-23FF3337EE6F}"/>
                </a:ext>
              </a:extLst>
            </p:cNvPr>
            <p:cNvSpPr/>
            <p:nvPr/>
          </p:nvSpPr>
          <p:spPr>
            <a:xfrm>
              <a:off x="6120000" y="5004000"/>
              <a:ext cx="756000" cy="3240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lIns="0" tIns="0" rIns="0" bIns="0" anchor="ctr" anchorCtr="1" compatLnSpc="0"/>
            <a:lstStyle>
              <a:defPPr lvl="0">
                <a:buClr>
                  <a:srgbClr val="000000"/>
                </a:buClr>
                <a:buSzPct val="100000"/>
                <a:buFont typeface="Arial" pitchFamily="34"/>
                <a:buNone/>
              </a:defPPr>
              <a:lvl1pPr lvl="0">
                <a:buClr>
                  <a:srgbClr val="000000"/>
                </a:buClr>
                <a:buSzPct val="100000"/>
                <a:buFont typeface="Arial" pitchFamily="34"/>
                <a:buChar char="•"/>
              </a:lvl1pPr>
              <a:lvl2pPr lvl="1">
                <a:buClr>
                  <a:srgbClr val="000000"/>
                </a:buClr>
                <a:buSzPct val="100000"/>
                <a:buFont typeface="Arial" pitchFamily="34"/>
                <a:buChar char="•"/>
              </a:lvl2pPr>
              <a:lvl3pPr lvl="2">
                <a:buClr>
                  <a:srgbClr val="000000"/>
                </a:buClr>
                <a:buSzPct val="100000"/>
                <a:buFont typeface="Arial" pitchFamily="34"/>
                <a:buChar char="•"/>
              </a:lvl3pPr>
              <a:lvl4pPr lvl="3">
                <a:buClr>
                  <a:srgbClr val="000000"/>
                </a:buClr>
                <a:buSzPct val="100000"/>
                <a:buFont typeface="Arial" pitchFamily="34"/>
                <a:buChar char="•"/>
              </a:lvl4pPr>
              <a:lvl5pPr lvl="4">
                <a:buClr>
                  <a:srgbClr val="000000"/>
                </a:buClr>
                <a:buSzPct val="100000"/>
                <a:buFont typeface="Arial" pitchFamily="34"/>
                <a:buChar char="•"/>
              </a:lvl5pPr>
              <a:lvl6pPr lvl="5">
                <a:buClr>
                  <a:srgbClr val="000000"/>
                </a:buClr>
                <a:buSzPct val="100000"/>
                <a:buFont typeface="Arial" pitchFamily="34"/>
                <a:buChar char="•"/>
              </a:lvl6pPr>
              <a:lvl7pPr lvl="6">
                <a:buClr>
                  <a:srgbClr val="000000"/>
                </a:buClr>
                <a:buSzPct val="100000"/>
                <a:buFont typeface="Arial" pitchFamily="34"/>
                <a:buChar char="•"/>
              </a:lvl7pPr>
              <a:lvl8pPr lvl="7">
                <a:buClr>
                  <a:srgbClr val="000000"/>
                </a:buClr>
                <a:buSzPct val="100000"/>
                <a:buFont typeface="Arial" pitchFamily="34"/>
                <a:buChar char="•"/>
              </a:lvl8pPr>
              <a:lvl9pPr lvl="8">
                <a:buClr>
                  <a:srgbClr val="000000"/>
                </a:buClr>
                <a:buSzPct val="100000"/>
                <a:buFont typeface="Arial" pitchFamily="34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283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2200" b="0" i="0" u="none" strike="noStrike" baseline="0" dirty="0">
                  <a:ln>
                    <a:noFill/>
                  </a:ln>
                  <a:solidFill>
                    <a:srgbClr val="000000"/>
                  </a:solidFill>
                  <a:latin typeface="CourierNewPSMT" pitchFamily="50"/>
                  <a:ea typeface="CourierNewPSMT" pitchFamily="50"/>
                  <a:cs typeface="CourierNewPSMT" pitchFamily="50"/>
                </a:rPr>
                <a:t>null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E76075F-59D4-4DF2-9410-E20784B1D088}"/>
                </a:ext>
              </a:extLst>
            </p:cNvPr>
            <p:cNvSpPr/>
            <p:nvPr/>
          </p:nvSpPr>
          <p:spPr>
            <a:xfrm>
              <a:off x="6120000" y="5328000"/>
              <a:ext cx="756000" cy="3240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lIns="0" tIns="0" rIns="0" bIns="0" anchor="ctr" anchorCtr="1" compatLnSpc="0"/>
            <a:lstStyle>
              <a:defPPr lvl="0">
                <a:buClr>
                  <a:srgbClr val="000000"/>
                </a:buClr>
                <a:buSzPct val="100000"/>
                <a:buFont typeface="Arial" pitchFamily="34"/>
                <a:buNone/>
              </a:defPPr>
              <a:lvl1pPr lvl="0">
                <a:buClr>
                  <a:srgbClr val="000000"/>
                </a:buClr>
                <a:buSzPct val="100000"/>
                <a:buFont typeface="Arial" pitchFamily="34"/>
                <a:buChar char="•"/>
              </a:lvl1pPr>
              <a:lvl2pPr lvl="1">
                <a:buClr>
                  <a:srgbClr val="000000"/>
                </a:buClr>
                <a:buSzPct val="100000"/>
                <a:buFont typeface="Arial" pitchFamily="34"/>
                <a:buChar char="•"/>
              </a:lvl2pPr>
              <a:lvl3pPr lvl="2">
                <a:buClr>
                  <a:srgbClr val="000000"/>
                </a:buClr>
                <a:buSzPct val="100000"/>
                <a:buFont typeface="Arial" pitchFamily="34"/>
                <a:buChar char="•"/>
              </a:lvl3pPr>
              <a:lvl4pPr lvl="3">
                <a:buClr>
                  <a:srgbClr val="000000"/>
                </a:buClr>
                <a:buSzPct val="100000"/>
                <a:buFont typeface="Arial" pitchFamily="34"/>
                <a:buChar char="•"/>
              </a:lvl4pPr>
              <a:lvl5pPr lvl="4">
                <a:buClr>
                  <a:srgbClr val="000000"/>
                </a:buClr>
                <a:buSzPct val="100000"/>
                <a:buFont typeface="Arial" pitchFamily="34"/>
                <a:buChar char="•"/>
              </a:lvl5pPr>
              <a:lvl6pPr lvl="5">
                <a:buClr>
                  <a:srgbClr val="000000"/>
                </a:buClr>
                <a:buSzPct val="100000"/>
                <a:buFont typeface="Arial" pitchFamily="34"/>
                <a:buChar char="•"/>
              </a:lvl6pPr>
              <a:lvl7pPr lvl="6">
                <a:buClr>
                  <a:srgbClr val="000000"/>
                </a:buClr>
                <a:buSzPct val="100000"/>
                <a:buFont typeface="Arial" pitchFamily="34"/>
                <a:buChar char="•"/>
              </a:lvl7pPr>
              <a:lvl8pPr lvl="7">
                <a:buClr>
                  <a:srgbClr val="000000"/>
                </a:buClr>
                <a:buSzPct val="100000"/>
                <a:buFont typeface="Arial" pitchFamily="34"/>
                <a:buChar char="•"/>
              </a:lvl8pPr>
              <a:lvl9pPr lvl="8">
                <a:buClr>
                  <a:srgbClr val="000000"/>
                </a:buClr>
                <a:buSzPct val="100000"/>
                <a:buFont typeface="Arial" pitchFamily="34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283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GB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ndale Sans UI" pitchFamily="2"/>
                <a:cs typeface="Tahoma" pitchFamily="2"/>
              </a:endParaRPr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8335CC83-8F31-4DB3-83F4-C4920D61D4B3}"/>
                </a:ext>
              </a:extLst>
            </p:cNvPr>
            <p:cNvCxnSpPr>
              <a:endCxn id="38" idx="3"/>
            </p:cNvCxnSpPr>
            <p:nvPr/>
          </p:nvCxnSpPr>
          <p:spPr>
            <a:xfrm flipH="1" flipV="1">
              <a:off x="5508000" y="5166000"/>
              <a:ext cx="990000" cy="324000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prstDash val="solid"/>
              <a:headEnd type="oval"/>
              <a:tailEnd type="triangle"/>
            </a:ln>
          </p:spPr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4E425F75-1027-478E-A532-486EF64A526C}"/>
                </a:ext>
              </a:extLst>
            </p:cNvPr>
            <p:cNvCxnSpPr/>
            <p:nvPr/>
          </p:nvCxnSpPr>
          <p:spPr>
            <a:xfrm flipV="1">
              <a:off x="5130000" y="5004000"/>
              <a:ext cx="990000" cy="162000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prstDash val="solid"/>
              <a:headEnd type="oval"/>
              <a:tailEnd type="triangle"/>
            </a:ln>
          </p:spPr>
        </p:cxnSp>
      </p:grpSp>
    </p:spTree>
    <p:extLst>
      <p:ext uri="{BB962C8B-B14F-4D97-AF65-F5344CB8AC3E}">
        <p14:creationId xmlns:p14="http://schemas.microsoft.com/office/powerpoint/2010/main" val="21329988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221" y="735552"/>
            <a:ext cx="8423206" cy="648072"/>
          </a:xfrm>
        </p:spPr>
        <p:txBody>
          <a:bodyPr/>
          <a:lstStyle/>
          <a:p>
            <a:r>
              <a:rPr lang="en-GB" dirty="0"/>
              <a:t>Deleting the last node (step 2):</a:t>
            </a:r>
            <a:br>
              <a:rPr lang="en-GB" dirty="0"/>
            </a:br>
            <a:r>
              <a:rPr lang="en-GB" dirty="0"/>
              <a:t>disconnect the last node</a:t>
            </a:r>
            <a:endParaRPr lang="en-GB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88" y="1383625"/>
            <a:ext cx="8424862" cy="3294362"/>
          </a:xfrm>
        </p:spPr>
        <p:txBody>
          <a:bodyPr/>
          <a:lstStyle/>
          <a:p>
            <a:pPr marL="0" lvl="0" indent="0">
              <a:buNone/>
              <a:tabLst>
                <a:tab pos="109444" algn="l"/>
                <a:tab pos="558716" algn="l"/>
                <a:tab pos="1007997" algn="l"/>
                <a:tab pos="1457279" algn="l"/>
                <a:tab pos="1906560" algn="l"/>
                <a:tab pos="2355841" algn="l"/>
                <a:tab pos="2804757" algn="l"/>
                <a:tab pos="3254038" algn="l"/>
                <a:tab pos="3703320" algn="l"/>
                <a:tab pos="4152601" algn="l"/>
                <a:tab pos="4601882" algn="l"/>
                <a:tab pos="5051163" algn="l"/>
                <a:tab pos="5500436" algn="l"/>
                <a:tab pos="5949717" algn="l"/>
                <a:tab pos="6398998" algn="l"/>
                <a:tab pos="6848279" algn="l"/>
                <a:tab pos="7297561" algn="l"/>
                <a:tab pos="7746842" algn="l"/>
                <a:tab pos="8196123" algn="l"/>
                <a:tab pos="8645395" algn="l"/>
              </a:tabLst>
            </a:pPr>
            <a:endParaRPr lang="en-GB" dirty="0">
              <a:latin typeface="Courier"/>
            </a:endParaRPr>
          </a:p>
          <a:p>
            <a:pPr marL="0" lvl="0" indent="0">
              <a:buNone/>
              <a:tabLst>
                <a:tab pos="109444" algn="l"/>
                <a:tab pos="558716" algn="l"/>
                <a:tab pos="1007997" algn="l"/>
                <a:tab pos="1457279" algn="l"/>
                <a:tab pos="1906560" algn="l"/>
                <a:tab pos="2355841" algn="l"/>
                <a:tab pos="2804757" algn="l"/>
                <a:tab pos="3254038" algn="l"/>
                <a:tab pos="3703320" algn="l"/>
                <a:tab pos="4152601" algn="l"/>
                <a:tab pos="4601882" algn="l"/>
                <a:tab pos="5051163" algn="l"/>
                <a:tab pos="5500436" algn="l"/>
                <a:tab pos="5949717" algn="l"/>
                <a:tab pos="6398998" algn="l"/>
                <a:tab pos="6848279" algn="l"/>
                <a:tab pos="7297561" algn="l"/>
                <a:tab pos="7746842" algn="l"/>
                <a:tab pos="8196123" algn="l"/>
                <a:tab pos="8645395" algn="l"/>
              </a:tabLst>
            </a:pPr>
            <a:r>
              <a:rPr lang="en-GB" dirty="0" err="1">
                <a:latin typeface="Courier"/>
              </a:rPr>
              <a:t>tail.next</a:t>
            </a:r>
            <a:r>
              <a:rPr lang="en-GB" dirty="0">
                <a:latin typeface="Courier"/>
              </a:rPr>
              <a:t> = null;</a:t>
            </a:r>
          </a:p>
        </p:txBody>
      </p:sp>
      <p:grpSp>
        <p:nvGrpSpPr>
          <p:cNvPr id="43" name="Group 42" descr="And now the node with info 5 has a null pointer to next (no longer to the node with info 19). And this deletes that last node from the doubly linked list.">
            <a:extLst>
              <a:ext uri="{FF2B5EF4-FFF2-40B4-BE49-F238E27FC236}">
                <a16:creationId xmlns:a16="http://schemas.microsoft.com/office/drawing/2014/main" id="{A1CA252F-AB6D-4927-B0DD-052B49D147E5}"/>
              </a:ext>
            </a:extLst>
          </p:cNvPr>
          <p:cNvGrpSpPr/>
          <p:nvPr/>
        </p:nvGrpSpPr>
        <p:grpSpPr>
          <a:xfrm>
            <a:off x="1602000" y="2493174"/>
            <a:ext cx="5274805" cy="2393280"/>
            <a:chOff x="1602000" y="3258720"/>
            <a:chExt cx="5274805" cy="239328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355F40A-A3A8-4AB9-B2F2-1C91A080A899}"/>
                </a:ext>
              </a:extLst>
            </p:cNvPr>
            <p:cNvSpPr/>
            <p:nvPr/>
          </p:nvSpPr>
          <p:spPr>
            <a:xfrm>
              <a:off x="4752000" y="4680000"/>
              <a:ext cx="756000" cy="3240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lIns="0" tIns="0" rIns="0" bIns="0" anchor="ctr" anchorCtr="1" compatLnSpc="0"/>
            <a:lstStyle>
              <a:defPPr lvl="0">
                <a:buClr>
                  <a:srgbClr val="000000"/>
                </a:buClr>
                <a:buSzPct val="100000"/>
                <a:buFont typeface="Arial" pitchFamily="34"/>
                <a:buNone/>
              </a:defPPr>
              <a:lvl1pPr lvl="0">
                <a:buClr>
                  <a:srgbClr val="000000"/>
                </a:buClr>
                <a:buSzPct val="100000"/>
                <a:buFont typeface="Arial" pitchFamily="34"/>
                <a:buChar char="•"/>
              </a:lvl1pPr>
              <a:lvl2pPr lvl="1">
                <a:buClr>
                  <a:srgbClr val="000000"/>
                </a:buClr>
                <a:buSzPct val="100000"/>
                <a:buFont typeface="Arial" pitchFamily="34"/>
                <a:buChar char="•"/>
              </a:lvl2pPr>
              <a:lvl3pPr lvl="2">
                <a:buClr>
                  <a:srgbClr val="000000"/>
                </a:buClr>
                <a:buSzPct val="100000"/>
                <a:buFont typeface="Arial" pitchFamily="34"/>
                <a:buChar char="•"/>
              </a:lvl3pPr>
              <a:lvl4pPr lvl="3">
                <a:buClr>
                  <a:srgbClr val="000000"/>
                </a:buClr>
                <a:buSzPct val="100000"/>
                <a:buFont typeface="Arial" pitchFamily="34"/>
                <a:buChar char="•"/>
              </a:lvl4pPr>
              <a:lvl5pPr lvl="4">
                <a:buClr>
                  <a:srgbClr val="000000"/>
                </a:buClr>
                <a:buSzPct val="100000"/>
                <a:buFont typeface="Arial" pitchFamily="34"/>
                <a:buChar char="•"/>
              </a:lvl5pPr>
              <a:lvl6pPr lvl="5">
                <a:buClr>
                  <a:srgbClr val="000000"/>
                </a:buClr>
                <a:buSzPct val="100000"/>
                <a:buFont typeface="Arial" pitchFamily="34"/>
                <a:buChar char="•"/>
              </a:lvl6pPr>
              <a:lvl7pPr lvl="6">
                <a:buClr>
                  <a:srgbClr val="000000"/>
                </a:buClr>
                <a:buSzPct val="100000"/>
                <a:buFont typeface="Arial" pitchFamily="34"/>
                <a:buChar char="•"/>
              </a:lvl7pPr>
              <a:lvl8pPr lvl="7">
                <a:buClr>
                  <a:srgbClr val="000000"/>
                </a:buClr>
                <a:buSzPct val="100000"/>
                <a:buFont typeface="Arial" pitchFamily="34"/>
                <a:buChar char="•"/>
              </a:lvl8pPr>
              <a:lvl9pPr lvl="8">
                <a:buClr>
                  <a:srgbClr val="000000"/>
                </a:buClr>
                <a:buSzPct val="100000"/>
                <a:buFont typeface="Arial" pitchFamily="34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283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22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Courier New" pitchFamily="49"/>
                  <a:ea typeface="Andale Sans UI" pitchFamily="2"/>
                  <a:cs typeface="Tahoma" pitchFamily="2"/>
                </a:rPr>
                <a:t>5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38BD98EF-5F93-42E1-AD1C-70A00CD219E4}"/>
                </a:ext>
              </a:extLst>
            </p:cNvPr>
            <p:cNvSpPr/>
            <p:nvPr/>
          </p:nvSpPr>
          <p:spPr>
            <a:xfrm>
              <a:off x="1872000" y="5004000"/>
              <a:ext cx="756000" cy="3240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lIns="0" tIns="0" rIns="0" bIns="0" anchor="ctr" anchorCtr="1" compatLnSpc="0"/>
            <a:lstStyle>
              <a:defPPr lvl="0">
                <a:buClr>
                  <a:srgbClr val="000000"/>
                </a:buClr>
                <a:buSzPct val="100000"/>
                <a:buFont typeface="Arial" pitchFamily="34"/>
                <a:buNone/>
              </a:defPPr>
              <a:lvl1pPr lvl="0">
                <a:buClr>
                  <a:srgbClr val="000000"/>
                </a:buClr>
                <a:buSzPct val="100000"/>
                <a:buFont typeface="Arial" pitchFamily="34"/>
                <a:buChar char="•"/>
              </a:lvl1pPr>
              <a:lvl2pPr lvl="1">
                <a:buClr>
                  <a:srgbClr val="000000"/>
                </a:buClr>
                <a:buSzPct val="100000"/>
                <a:buFont typeface="Arial" pitchFamily="34"/>
                <a:buChar char="•"/>
              </a:lvl2pPr>
              <a:lvl3pPr lvl="2">
                <a:buClr>
                  <a:srgbClr val="000000"/>
                </a:buClr>
                <a:buSzPct val="100000"/>
                <a:buFont typeface="Arial" pitchFamily="34"/>
                <a:buChar char="•"/>
              </a:lvl3pPr>
              <a:lvl4pPr lvl="3">
                <a:buClr>
                  <a:srgbClr val="000000"/>
                </a:buClr>
                <a:buSzPct val="100000"/>
                <a:buFont typeface="Arial" pitchFamily="34"/>
                <a:buChar char="•"/>
              </a:lvl4pPr>
              <a:lvl5pPr lvl="4">
                <a:buClr>
                  <a:srgbClr val="000000"/>
                </a:buClr>
                <a:buSzPct val="100000"/>
                <a:buFont typeface="Arial" pitchFamily="34"/>
                <a:buChar char="•"/>
              </a:lvl5pPr>
              <a:lvl6pPr lvl="5">
                <a:buClr>
                  <a:srgbClr val="000000"/>
                </a:buClr>
                <a:buSzPct val="100000"/>
                <a:buFont typeface="Arial" pitchFamily="34"/>
                <a:buChar char="•"/>
              </a:lvl6pPr>
              <a:lvl7pPr lvl="6">
                <a:buClr>
                  <a:srgbClr val="000000"/>
                </a:buClr>
                <a:buSzPct val="100000"/>
                <a:buFont typeface="Arial" pitchFamily="34"/>
                <a:buChar char="•"/>
              </a:lvl7pPr>
              <a:lvl8pPr lvl="7">
                <a:buClr>
                  <a:srgbClr val="000000"/>
                </a:buClr>
                <a:buSzPct val="100000"/>
                <a:buFont typeface="Arial" pitchFamily="34"/>
                <a:buChar char="•"/>
              </a:lvl8pPr>
              <a:lvl9pPr lvl="8">
                <a:buClr>
                  <a:srgbClr val="000000"/>
                </a:buClr>
                <a:buSzPct val="100000"/>
                <a:buFont typeface="Arial" pitchFamily="34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283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GB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ndale Sans UI" pitchFamily="2"/>
                <a:cs typeface="Tahoma" pitchFamily="2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4C36F0E-633F-4520-8549-A74F88263A53}"/>
                </a:ext>
              </a:extLst>
            </p:cNvPr>
            <p:cNvSpPr/>
            <p:nvPr/>
          </p:nvSpPr>
          <p:spPr>
            <a:xfrm>
              <a:off x="1872000" y="4680000"/>
              <a:ext cx="756000" cy="3240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lIns="0" tIns="0" rIns="0" bIns="0" anchor="ctr" anchorCtr="1" compatLnSpc="0"/>
            <a:lstStyle>
              <a:defPPr lvl="0">
                <a:buClr>
                  <a:srgbClr val="000000"/>
                </a:buClr>
                <a:buSzPct val="100000"/>
                <a:buFont typeface="Arial" pitchFamily="34"/>
                <a:buNone/>
              </a:defPPr>
              <a:lvl1pPr lvl="0">
                <a:buClr>
                  <a:srgbClr val="000000"/>
                </a:buClr>
                <a:buSzPct val="100000"/>
                <a:buFont typeface="Arial" pitchFamily="34"/>
                <a:buChar char="•"/>
              </a:lvl1pPr>
              <a:lvl2pPr lvl="1">
                <a:buClr>
                  <a:srgbClr val="000000"/>
                </a:buClr>
                <a:buSzPct val="100000"/>
                <a:buFont typeface="Arial" pitchFamily="34"/>
                <a:buChar char="•"/>
              </a:lvl2pPr>
              <a:lvl3pPr lvl="2">
                <a:buClr>
                  <a:srgbClr val="000000"/>
                </a:buClr>
                <a:buSzPct val="100000"/>
                <a:buFont typeface="Arial" pitchFamily="34"/>
                <a:buChar char="•"/>
              </a:lvl3pPr>
              <a:lvl4pPr lvl="3">
                <a:buClr>
                  <a:srgbClr val="000000"/>
                </a:buClr>
                <a:buSzPct val="100000"/>
                <a:buFont typeface="Arial" pitchFamily="34"/>
                <a:buChar char="•"/>
              </a:lvl4pPr>
              <a:lvl5pPr lvl="4">
                <a:buClr>
                  <a:srgbClr val="000000"/>
                </a:buClr>
                <a:buSzPct val="100000"/>
                <a:buFont typeface="Arial" pitchFamily="34"/>
                <a:buChar char="•"/>
              </a:lvl5pPr>
              <a:lvl6pPr lvl="5">
                <a:buClr>
                  <a:srgbClr val="000000"/>
                </a:buClr>
                <a:buSzPct val="100000"/>
                <a:buFont typeface="Arial" pitchFamily="34"/>
                <a:buChar char="•"/>
              </a:lvl6pPr>
              <a:lvl7pPr lvl="6">
                <a:buClr>
                  <a:srgbClr val="000000"/>
                </a:buClr>
                <a:buSzPct val="100000"/>
                <a:buFont typeface="Arial" pitchFamily="34"/>
                <a:buChar char="•"/>
              </a:lvl7pPr>
              <a:lvl8pPr lvl="7">
                <a:buClr>
                  <a:srgbClr val="000000"/>
                </a:buClr>
                <a:buSzPct val="100000"/>
                <a:buFont typeface="Arial" pitchFamily="34"/>
                <a:buChar char="•"/>
              </a:lvl8pPr>
              <a:lvl9pPr lvl="8">
                <a:buClr>
                  <a:srgbClr val="000000"/>
                </a:buClr>
                <a:buSzPct val="100000"/>
                <a:buFont typeface="Arial" pitchFamily="34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283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22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Courier New" pitchFamily="49"/>
                  <a:ea typeface="Andale Sans UI" pitchFamily="2"/>
                  <a:cs typeface="Tahoma" pitchFamily="2"/>
                </a:rPr>
                <a:t>8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4D26DC6E-0D0D-471D-8FBD-FDCAEE516AA3}"/>
                </a:ext>
              </a:extLst>
            </p:cNvPr>
            <p:cNvCxnSpPr/>
            <p:nvPr/>
          </p:nvCxnSpPr>
          <p:spPr>
            <a:xfrm flipV="1">
              <a:off x="2250000" y="5004000"/>
              <a:ext cx="1061999" cy="162000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prstDash val="solid"/>
              <a:headEnd type="oval"/>
              <a:tailEnd type="triangle"/>
            </a:ln>
          </p:spPr>
        </p:cxn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3EFCCC50-5596-4755-AC9E-8F81F3831D58}"/>
                </a:ext>
              </a:extLst>
            </p:cNvPr>
            <p:cNvSpPr/>
            <p:nvPr/>
          </p:nvSpPr>
          <p:spPr>
            <a:xfrm>
              <a:off x="3311999" y="5004000"/>
              <a:ext cx="756000" cy="3240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lIns="0" tIns="0" rIns="0" bIns="0" anchor="ctr" anchorCtr="1" compatLnSpc="0"/>
            <a:lstStyle>
              <a:defPPr lvl="0">
                <a:buClr>
                  <a:srgbClr val="000000"/>
                </a:buClr>
                <a:buSzPct val="100000"/>
                <a:buFont typeface="Arial" pitchFamily="34"/>
                <a:buNone/>
              </a:defPPr>
              <a:lvl1pPr lvl="0">
                <a:buClr>
                  <a:srgbClr val="000000"/>
                </a:buClr>
                <a:buSzPct val="100000"/>
                <a:buFont typeface="Arial" pitchFamily="34"/>
                <a:buChar char="•"/>
              </a:lvl1pPr>
              <a:lvl2pPr lvl="1">
                <a:buClr>
                  <a:srgbClr val="000000"/>
                </a:buClr>
                <a:buSzPct val="100000"/>
                <a:buFont typeface="Arial" pitchFamily="34"/>
                <a:buChar char="•"/>
              </a:lvl2pPr>
              <a:lvl3pPr lvl="2">
                <a:buClr>
                  <a:srgbClr val="000000"/>
                </a:buClr>
                <a:buSzPct val="100000"/>
                <a:buFont typeface="Arial" pitchFamily="34"/>
                <a:buChar char="•"/>
              </a:lvl3pPr>
              <a:lvl4pPr lvl="3">
                <a:buClr>
                  <a:srgbClr val="000000"/>
                </a:buClr>
                <a:buSzPct val="100000"/>
                <a:buFont typeface="Arial" pitchFamily="34"/>
                <a:buChar char="•"/>
              </a:lvl4pPr>
              <a:lvl5pPr lvl="4">
                <a:buClr>
                  <a:srgbClr val="000000"/>
                </a:buClr>
                <a:buSzPct val="100000"/>
                <a:buFont typeface="Arial" pitchFamily="34"/>
                <a:buChar char="•"/>
              </a:lvl5pPr>
              <a:lvl6pPr lvl="5">
                <a:buClr>
                  <a:srgbClr val="000000"/>
                </a:buClr>
                <a:buSzPct val="100000"/>
                <a:buFont typeface="Arial" pitchFamily="34"/>
                <a:buChar char="•"/>
              </a:lvl6pPr>
              <a:lvl7pPr lvl="6">
                <a:buClr>
                  <a:srgbClr val="000000"/>
                </a:buClr>
                <a:buSzPct val="100000"/>
                <a:buFont typeface="Arial" pitchFamily="34"/>
                <a:buChar char="•"/>
              </a:lvl7pPr>
              <a:lvl8pPr lvl="7">
                <a:buClr>
                  <a:srgbClr val="000000"/>
                </a:buClr>
                <a:buSzPct val="100000"/>
                <a:buFont typeface="Arial" pitchFamily="34"/>
                <a:buChar char="•"/>
              </a:lvl8pPr>
              <a:lvl9pPr lvl="8">
                <a:buClr>
                  <a:srgbClr val="000000"/>
                </a:buClr>
                <a:buSzPct val="100000"/>
                <a:buFont typeface="Arial" pitchFamily="34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283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GB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ndale Sans UI" pitchFamily="2"/>
                <a:cs typeface="Tahoma" pitchFamily="2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DFF3826-76F7-4C25-92C3-BEBA7752726D}"/>
                </a:ext>
              </a:extLst>
            </p:cNvPr>
            <p:cNvSpPr/>
            <p:nvPr/>
          </p:nvSpPr>
          <p:spPr>
            <a:xfrm>
              <a:off x="3311999" y="4680000"/>
              <a:ext cx="756000" cy="3240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lIns="0" tIns="0" rIns="0" bIns="0" anchor="ctr" anchorCtr="1" compatLnSpc="0"/>
            <a:lstStyle>
              <a:defPPr lvl="0">
                <a:buClr>
                  <a:srgbClr val="000000"/>
                </a:buClr>
                <a:buSzPct val="100000"/>
                <a:buFont typeface="Arial" pitchFamily="34"/>
                <a:buNone/>
              </a:defPPr>
              <a:lvl1pPr lvl="0">
                <a:buClr>
                  <a:srgbClr val="000000"/>
                </a:buClr>
                <a:buSzPct val="100000"/>
                <a:buFont typeface="Arial" pitchFamily="34"/>
                <a:buChar char="•"/>
              </a:lvl1pPr>
              <a:lvl2pPr lvl="1">
                <a:buClr>
                  <a:srgbClr val="000000"/>
                </a:buClr>
                <a:buSzPct val="100000"/>
                <a:buFont typeface="Arial" pitchFamily="34"/>
                <a:buChar char="•"/>
              </a:lvl2pPr>
              <a:lvl3pPr lvl="2">
                <a:buClr>
                  <a:srgbClr val="000000"/>
                </a:buClr>
                <a:buSzPct val="100000"/>
                <a:buFont typeface="Arial" pitchFamily="34"/>
                <a:buChar char="•"/>
              </a:lvl3pPr>
              <a:lvl4pPr lvl="3">
                <a:buClr>
                  <a:srgbClr val="000000"/>
                </a:buClr>
                <a:buSzPct val="100000"/>
                <a:buFont typeface="Arial" pitchFamily="34"/>
                <a:buChar char="•"/>
              </a:lvl4pPr>
              <a:lvl5pPr lvl="4">
                <a:buClr>
                  <a:srgbClr val="000000"/>
                </a:buClr>
                <a:buSzPct val="100000"/>
                <a:buFont typeface="Arial" pitchFamily="34"/>
                <a:buChar char="•"/>
              </a:lvl5pPr>
              <a:lvl6pPr lvl="5">
                <a:buClr>
                  <a:srgbClr val="000000"/>
                </a:buClr>
                <a:buSzPct val="100000"/>
                <a:buFont typeface="Arial" pitchFamily="34"/>
                <a:buChar char="•"/>
              </a:lvl6pPr>
              <a:lvl7pPr lvl="6">
                <a:buClr>
                  <a:srgbClr val="000000"/>
                </a:buClr>
                <a:buSzPct val="100000"/>
                <a:buFont typeface="Arial" pitchFamily="34"/>
                <a:buChar char="•"/>
              </a:lvl7pPr>
              <a:lvl8pPr lvl="7">
                <a:buClr>
                  <a:srgbClr val="000000"/>
                </a:buClr>
                <a:buSzPct val="100000"/>
                <a:buFont typeface="Arial" pitchFamily="34"/>
                <a:buChar char="•"/>
              </a:lvl8pPr>
              <a:lvl9pPr lvl="8">
                <a:buClr>
                  <a:srgbClr val="000000"/>
                </a:buClr>
                <a:buSzPct val="100000"/>
                <a:buFont typeface="Arial" pitchFamily="34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283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22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Courier New" pitchFamily="49"/>
                  <a:ea typeface="Andale Sans UI" pitchFamily="2"/>
                  <a:cs typeface="Tahoma" pitchFamily="2"/>
                </a:rPr>
                <a:t>3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708578E0-5A65-4B27-A612-CEF56B36BC44}"/>
                </a:ext>
              </a:extLst>
            </p:cNvPr>
            <p:cNvSpPr/>
            <p:nvPr/>
          </p:nvSpPr>
          <p:spPr>
            <a:xfrm>
              <a:off x="2556000" y="3600000"/>
              <a:ext cx="756000" cy="3240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lIns="0" tIns="0" rIns="0" bIns="0" anchor="ctr" anchorCtr="1" compatLnSpc="0"/>
            <a:lstStyle>
              <a:defPPr lvl="0">
                <a:buClr>
                  <a:srgbClr val="000000"/>
                </a:buClr>
                <a:buSzPct val="100000"/>
                <a:buFont typeface="Arial" pitchFamily="34"/>
                <a:buNone/>
              </a:defPPr>
              <a:lvl1pPr lvl="0">
                <a:buClr>
                  <a:srgbClr val="000000"/>
                </a:buClr>
                <a:buSzPct val="100000"/>
                <a:buFont typeface="Arial" pitchFamily="34"/>
                <a:buChar char="•"/>
              </a:lvl1pPr>
              <a:lvl2pPr lvl="1">
                <a:buClr>
                  <a:srgbClr val="000000"/>
                </a:buClr>
                <a:buSzPct val="100000"/>
                <a:buFont typeface="Arial" pitchFamily="34"/>
                <a:buChar char="•"/>
              </a:lvl2pPr>
              <a:lvl3pPr lvl="2">
                <a:buClr>
                  <a:srgbClr val="000000"/>
                </a:buClr>
                <a:buSzPct val="100000"/>
                <a:buFont typeface="Arial" pitchFamily="34"/>
                <a:buChar char="•"/>
              </a:lvl3pPr>
              <a:lvl4pPr lvl="3">
                <a:buClr>
                  <a:srgbClr val="000000"/>
                </a:buClr>
                <a:buSzPct val="100000"/>
                <a:buFont typeface="Arial" pitchFamily="34"/>
                <a:buChar char="•"/>
              </a:lvl4pPr>
              <a:lvl5pPr lvl="4">
                <a:buClr>
                  <a:srgbClr val="000000"/>
                </a:buClr>
                <a:buSzPct val="100000"/>
                <a:buFont typeface="Arial" pitchFamily="34"/>
                <a:buChar char="•"/>
              </a:lvl5pPr>
              <a:lvl6pPr lvl="5">
                <a:buClr>
                  <a:srgbClr val="000000"/>
                </a:buClr>
                <a:buSzPct val="100000"/>
                <a:buFont typeface="Arial" pitchFamily="34"/>
                <a:buChar char="•"/>
              </a:lvl6pPr>
              <a:lvl7pPr lvl="6">
                <a:buClr>
                  <a:srgbClr val="000000"/>
                </a:buClr>
                <a:buSzPct val="100000"/>
                <a:buFont typeface="Arial" pitchFamily="34"/>
                <a:buChar char="•"/>
              </a:lvl7pPr>
              <a:lvl8pPr lvl="7">
                <a:buClr>
                  <a:srgbClr val="000000"/>
                </a:buClr>
                <a:buSzPct val="100000"/>
                <a:buFont typeface="Arial" pitchFamily="34"/>
                <a:buChar char="•"/>
              </a:lvl8pPr>
              <a:lvl9pPr lvl="8">
                <a:buClr>
                  <a:srgbClr val="000000"/>
                </a:buClr>
                <a:buSzPct val="100000"/>
                <a:buFont typeface="Arial" pitchFamily="34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283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GB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ndale Sans UI" pitchFamily="2"/>
                <a:cs typeface="Tahoma" pitchFamily="2"/>
              </a:endParaRP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EEDA9580-1FF7-4EED-B632-C3BD0170831C}"/>
                </a:ext>
              </a:extLst>
            </p:cNvPr>
            <p:cNvCxnSpPr/>
            <p:nvPr/>
          </p:nvCxnSpPr>
          <p:spPr>
            <a:xfrm flipH="1">
              <a:off x="1872000" y="3762000"/>
              <a:ext cx="1062000" cy="918000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prstDash val="solid"/>
              <a:headEnd type="oval"/>
              <a:tailEnd type="triangle"/>
            </a:ln>
          </p:spPr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B3DAF54C-3F1C-4E46-A21D-2B844B1DCB1F}"/>
                </a:ext>
              </a:extLst>
            </p:cNvPr>
            <p:cNvCxnSpPr/>
            <p:nvPr/>
          </p:nvCxnSpPr>
          <p:spPr>
            <a:xfrm flipV="1">
              <a:off x="3690000" y="5004000"/>
              <a:ext cx="1062000" cy="162000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prstDash val="solid"/>
              <a:headEnd type="oval"/>
              <a:tailEnd type="triangle"/>
            </a:ln>
          </p:spPr>
        </p:cxn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EEE3003D-971D-40B9-BFF4-3EDFD3691F5E}"/>
                </a:ext>
              </a:extLst>
            </p:cNvPr>
            <p:cNvSpPr/>
            <p:nvPr/>
          </p:nvSpPr>
          <p:spPr>
            <a:xfrm>
              <a:off x="4752000" y="5004000"/>
              <a:ext cx="756000" cy="3240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lIns="0" tIns="0" rIns="0" bIns="0" anchor="ctr" anchorCtr="1" compatLnSpc="0"/>
            <a:lstStyle>
              <a:defPPr lvl="0">
                <a:buClr>
                  <a:srgbClr val="000000"/>
                </a:buClr>
                <a:buSzPct val="100000"/>
                <a:buFont typeface="Arial" pitchFamily="34"/>
                <a:buNone/>
              </a:defPPr>
              <a:lvl1pPr lvl="0">
                <a:buClr>
                  <a:srgbClr val="000000"/>
                </a:buClr>
                <a:buSzPct val="100000"/>
                <a:buFont typeface="Arial" pitchFamily="34"/>
                <a:buChar char="•"/>
              </a:lvl1pPr>
              <a:lvl2pPr lvl="1">
                <a:buClr>
                  <a:srgbClr val="000000"/>
                </a:buClr>
                <a:buSzPct val="100000"/>
                <a:buFont typeface="Arial" pitchFamily="34"/>
                <a:buChar char="•"/>
              </a:lvl2pPr>
              <a:lvl3pPr lvl="2">
                <a:buClr>
                  <a:srgbClr val="000000"/>
                </a:buClr>
                <a:buSzPct val="100000"/>
                <a:buFont typeface="Arial" pitchFamily="34"/>
                <a:buChar char="•"/>
              </a:lvl3pPr>
              <a:lvl4pPr lvl="3">
                <a:buClr>
                  <a:srgbClr val="000000"/>
                </a:buClr>
                <a:buSzPct val="100000"/>
                <a:buFont typeface="Arial" pitchFamily="34"/>
                <a:buChar char="•"/>
              </a:lvl4pPr>
              <a:lvl5pPr lvl="4">
                <a:buClr>
                  <a:srgbClr val="000000"/>
                </a:buClr>
                <a:buSzPct val="100000"/>
                <a:buFont typeface="Arial" pitchFamily="34"/>
                <a:buChar char="•"/>
              </a:lvl5pPr>
              <a:lvl6pPr lvl="5">
                <a:buClr>
                  <a:srgbClr val="000000"/>
                </a:buClr>
                <a:buSzPct val="100000"/>
                <a:buFont typeface="Arial" pitchFamily="34"/>
                <a:buChar char="•"/>
              </a:lvl6pPr>
              <a:lvl7pPr lvl="6">
                <a:buClr>
                  <a:srgbClr val="000000"/>
                </a:buClr>
                <a:buSzPct val="100000"/>
                <a:buFont typeface="Arial" pitchFamily="34"/>
                <a:buChar char="•"/>
              </a:lvl7pPr>
              <a:lvl8pPr lvl="7">
                <a:buClr>
                  <a:srgbClr val="000000"/>
                </a:buClr>
                <a:buSzPct val="100000"/>
                <a:buFont typeface="Arial" pitchFamily="34"/>
                <a:buChar char="•"/>
              </a:lvl8pPr>
              <a:lvl9pPr lvl="8">
                <a:buClr>
                  <a:srgbClr val="000000"/>
                </a:buClr>
                <a:buSzPct val="100000"/>
                <a:buFont typeface="Arial" pitchFamily="34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283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22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CourierNewPSMT" pitchFamily="50"/>
                  <a:ea typeface="CourierNewPSMT" pitchFamily="50"/>
                  <a:cs typeface="CourierNewPSMT" pitchFamily="50"/>
                </a:rPr>
                <a:t>null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33640C6-F551-4561-B05D-86A63479A21E}"/>
                </a:ext>
              </a:extLst>
            </p:cNvPr>
            <p:cNvSpPr txBox="1"/>
            <p:nvPr/>
          </p:nvSpPr>
          <p:spPr>
            <a:xfrm>
              <a:off x="1602000" y="3258720"/>
              <a:ext cx="990000" cy="1019159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0" tIns="0" rIns="0" bIns="0" compatLnSpc="0"/>
            <a:lstStyle>
              <a:defPPr lvl="0">
                <a:buClr>
                  <a:srgbClr val="000000"/>
                </a:buClr>
                <a:buSzPct val="100000"/>
                <a:buFont typeface="Arial" pitchFamily="34"/>
                <a:buNone/>
              </a:defPPr>
              <a:lvl1pPr lvl="0">
                <a:buClr>
                  <a:srgbClr val="000000"/>
                </a:buClr>
                <a:buSzPct val="100000"/>
                <a:buFont typeface="Arial" pitchFamily="34"/>
                <a:buChar char="•"/>
              </a:lvl1pPr>
              <a:lvl2pPr lvl="1">
                <a:buClr>
                  <a:srgbClr val="000000"/>
                </a:buClr>
                <a:buSzPct val="100000"/>
                <a:buFont typeface="Arial" pitchFamily="34"/>
                <a:buChar char="•"/>
              </a:lvl2pPr>
              <a:lvl3pPr lvl="2">
                <a:buClr>
                  <a:srgbClr val="000000"/>
                </a:buClr>
                <a:buSzPct val="100000"/>
                <a:buFont typeface="Arial" pitchFamily="34"/>
                <a:buChar char="•"/>
              </a:lvl3pPr>
              <a:lvl4pPr lvl="3">
                <a:buClr>
                  <a:srgbClr val="000000"/>
                </a:buClr>
                <a:buSzPct val="100000"/>
                <a:buFont typeface="Arial" pitchFamily="34"/>
                <a:buChar char="•"/>
              </a:lvl4pPr>
              <a:lvl5pPr lvl="4">
                <a:buClr>
                  <a:srgbClr val="000000"/>
                </a:buClr>
                <a:buSzPct val="100000"/>
                <a:buFont typeface="Arial" pitchFamily="34"/>
                <a:buChar char="•"/>
              </a:lvl5pPr>
              <a:lvl6pPr lvl="5">
                <a:buClr>
                  <a:srgbClr val="000000"/>
                </a:buClr>
                <a:buSzPct val="100000"/>
                <a:buFont typeface="Arial" pitchFamily="34"/>
                <a:buChar char="•"/>
              </a:lvl6pPr>
              <a:lvl7pPr lvl="6">
                <a:buClr>
                  <a:srgbClr val="000000"/>
                </a:buClr>
                <a:buSzPct val="100000"/>
                <a:buFont typeface="Arial" pitchFamily="34"/>
                <a:buChar char="•"/>
              </a:lvl7pPr>
              <a:lvl8pPr lvl="7">
                <a:buClr>
                  <a:srgbClr val="000000"/>
                </a:buClr>
                <a:buSzPct val="100000"/>
                <a:buFont typeface="Arial" pitchFamily="34"/>
                <a:buChar char="•"/>
              </a:lvl8pPr>
              <a:lvl9pPr lvl="8">
                <a:buClr>
                  <a:srgbClr val="000000"/>
                </a:buClr>
                <a:buSzPct val="100000"/>
                <a:buFont typeface="Arial" pitchFamily="34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283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22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34"/>
                  <a:ea typeface="ArialMS" pitchFamily="34"/>
                  <a:cs typeface="ArialMS" pitchFamily="34"/>
                </a:rPr>
                <a:t>DLList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283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22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Courier New" pitchFamily="49"/>
                  <a:ea typeface="ArialMS" pitchFamily="34"/>
                  <a:cs typeface="ArialMS" pitchFamily="34"/>
                </a:rPr>
                <a:t>head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283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22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Courier New" pitchFamily="49"/>
                  <a:ea typeface="ArialMS" pitchFamily="34"/>
                  <a:cs typeface="ArialMS" pitchFamily="34"/>
                </a:rPr>
                <a:t>tail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F461805-C682-4BB7-9549-59BD179654AC}"/>
                </a:ext>
              </a:extLst>
            </p:cNvPr>
            <p:cNvSpPr/>
            <p:nvPr/>
          </p:nvSpPr>
          <p:spPr>
            <a:xfrm>
              <a:off x="2556000" y="3924000"/>
              <a:ext cx="756000" cy="3240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lIns="0" tIns="0" rIns="0" bIns="0" anchor="ctr" anchorCtr="1" compatLnSpc="0"/>
            <a:lstStyle>
              <a:defPPr lvl="0">
                <a:buClr>
                  <a:srgbClr val="000000"/>
                </a:buClr>
                <a:buSzPct val="100000"/>
                <a:buFont typeface="Arial" pitchFamily="34"/>
                <a:buNone/>
              </a:defPPr>
              <a:lvl1pPr lvl="0">
                <a:buClr>
                  <a:srgbClr val="000000"/>
                </a:buClr>
                <a:buSzPct val="100000"/>
                <a:buFont typeface="Arial" pitchFamily="34"/>
                <a:buChar char="•"/>
              </a:lvl1pPr>
              <a:lvl2pPr lvl="1">
                <a:buClr>
                  <a:srgbClr val="000000"/>
                </a:buClr>
                <a:buSzPct val="100000"/>
                <a:buFont typeface="Arial" pitchFamily="34"/>
                <a:buChar char="•"/>
              </a:lvl2pPr>
              <a:lvl3pPr lvl="2">
                <a:buClr>
                  <a:srgbClr val="000000"/>
                </a:buClr>
                <a:buSzPct val="100000"/>
                <a:buFont typeface="Arial" pitchFamily="34"/>
                <a:buChar char="•"/>
              </a:lvl3pPr>
              <a:lvl4pPr lvl="3">
                <a:buClr>
                  <a:srgbClr val="000000"/>
                </a:buClr>
                <a:buSzPct val="100000"/>
                <a:buFont typeface="Arial" pitchFamily="34"/>
                <a:buChar char="•"/>
              </a:lvl4pPr>
              <a:lvl5pPr lvl="4">
                <a:buClr>
                  <a:srgbClr val="000000"/>
                </a:buClr>
                <a:buSzPct val="100000"/>
                <a:buFont typeface="Arial" pitchFamily="34"/>
                <a:buChar char="•"/>
              </a:lvl5pPr>
              <a:lvl6pPr lvl="5">
                <a:buClr>
                  <a:srgbClr val="000000"/>
                </a:buClr>
                <a:buSzPct val="100000"/>
                <a:buFont typeface="Arial" pitchFamily="34"/>
                <a:buChar char="•"/>
              </a:lvl6pPr>
              <a:lvl7pPr lvl="6">
                <a:buClr>
                  <a:srgbClr val="000000"/>
                </a:buClr>
                <a:buSzPct val="100000"/>
                <a:buFont typeface="Arial" pitchFamily="34"/>
                <a:buChar char="•"/>
              </a:lvl7pPr>
              <a:lvl8pPr lvl="7">
                <a:buClr>
                  <a:srgbClr val="000000"/>
                </a:buClr>
                <a:buSzPct val="100000"/>
                <a:buFont typeface="Arial" pitchFamily="34"/>
                <a:buChar char="•"/>
              </a:lvl8pPr>
              <a:lvl9pPr lvl="8">
                <a:buClr>
                  <a:srgbClr val="000000"/>
                </a:buClr>
                <a:buSzPct val="100000"/>
                <a:buFont typeface="Arial" pitchFamily="34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283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GB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ndale Sans UI" pitchFamily="2"/>
                <a:cs typeface="Tahoma" pitchFamily="2"/>
              </a:endParaRP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FF2D575C-4D18-4E99-9629-7E17C0F6083B}"/>
                </a:ext>
              </a:extLst>
            </p:cNvPr>
            <p:cNvCxnSpPr/>
            <p:nvPr/>
          </p:nvCxnSpPr>
          <p:spPr>
            <a:xfrm>
              <a:off x="2934000" y="4086000"/>
              <a:ext cx="1818000" cy="594000"/>
            </a:xfrm>
            <a:prstGeom prst="straightConnector1">
              <a:avLst/>
            </a:prstGeom>
            <a:noFill/>
            <a:ln w="50800">
              <a:solidFill>
                <a:srgbClr val="000000"/>
              </a:solidFill>
              <a:prstDash val="solid"/>
              <a:headEnd type="oval"/>
              <a:tailEnd type="triangle"/>
            </a:ln>
          </p:spPr>
        </p:cxn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35F1F781-CFD5-466A-A11D-F47A67ADEA85}"/>
                </a:ext>
              </a:extLst>
            </p:cNvPr>
            <p:cNvSpPr/>
            <p:nvPr/>
          </p:nvSpPr>
          <p:spPr>
            <a:xfrm>
              <a:off x="1872000" y="5328000"/>
              <a:ext cx="756000" cy="3240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lIns="0" tIns="0" rIns="0" bIns="0" anchor="ctr" anchorCtr="1" compatLnSpc="0"/>
            <a:lstStyle>
              <a:defPPr lvl="0">
                <a:buClr>
                  <a:srgbClr val="000000"/>
                </a:buClr>
                <a:buSzPct val="100000"/>
                <a:buFont typeface="Arial" pitchFamily="34"/>
                <a:buNone/>
              </a:defPPr>
              <a:lvl1pPr lvl="0">
                <a:buClr>
                  <a:srgbClr val="000000"/>
                </a:buClr>
                <a:buSzPct val="100000"/>
                <a:buFont typeface="Arial" pitchFamily="34"/>
                <a:buChar char="•"/>
              </a:lvl1pPr>
              <a:lvl2pPr lvl="1">
                <a:buClr>
                  <a:srgbClr val="000000"/>
                </a:buClr>
                <a:buSzPct val="100000"/>
                <a:buFont typeface="Arial" pitchFamily="34"/>
                <a:buChar char="•"/>
              </a:lvl2pPr>
              <a:lvl3pPr lvl="2">
                <a:buClr>
                  <a:srgbClr val="000000"/>
                </a:buClr>
                <a:buSzPct val="100000"/>
                <a:buFont typeface="Arial" pitchFamily="34"/>
                <a:buChar char="•"/>
              </a:lvl3pPr>
              <a:lvl4pPr lvl="3">
                <a:buClr>
                  <a:srgbClr val="000000"/>
                </a:buClr>
                <a:buSzPct val="100000"/>
                <a:buFont typeface="Arial" pitchFamily="34"/>
                <a:buChar char="•"/>
              </a:lvl4pPr>
              <a:lvl5pPr lvl="4">
                <a:buClr>
                  <a:srgbClr val="000000"/>
                </a:buClr>
                <a:buSzPct val="100000"/>
                <a:buFont typeface="Arial" pitchFamily="34"/>
                <a:buChar char="•"/>
              </a:lvl5pPr>
              <a:lvl6pPr lvl="5">
                <a:buClr>
                  <a:srgbClr val="000000"/>
                </a:buClr>
                <a:buSzPct val="100000"/>
                <a:buFont typeface="Arial" pitchFamily="34"/>
                <a:buChar char="•"/>
              </a:lvl6pPr>
              <a:lvl7pPr lvl="6">
                <a:buClr>
                  <a:srgbClr val="000000"/>
                </a:buClr>
                <a:buSzPct val="100000"/>
                <a:buFont typeface="Arial" pitchFamily="34"/>
                <a:buChar char="•"/>
              </a:lvl7pPr>
              <a:lvl8pPr lvl="7">
                <a:buClr>
                  <a:srgbClr val="000000"/>
                </a:buClr>
                <a:buSzPct val="100000"/>
                <a:buFont typeface="Arial" pitchFamily="34"/>
                <a:buChar char="•"/>
              </a:lvl8pPr>
              <a:lvl9pPr lvl="8">
                <a:buClr>
                  <a:srgbClr val="000000"/>
                </a:buClr>
                <a:buSzPct val="100000"/>
                <a:buFont typeface="Arial" pitchFamily="34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283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22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CourierNewPSMT" pitchFamily="50"/>
                  <a:ea typeface="CourierNewPSMT" pitchFamily="50"/>
                  <a:cs typeface="CourierNewPSMT" pitchFamily="50"/>
                </a:rPr>
                <a:t>null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BADA6B2-F1AF-466B-BBAF-F3F38F1BFCEA}"/>
                </a:ext>
              </a:extLst>
            </p:cNvPr>
            <p:cNvSpPr/>
            <p:nvPr/>
          </p:nvSpPr>
          <p:spPr>
            <a:xfrm>
              <a:off x="3311999" y="5328000"/>
              <a:ext cx="756000" cy="3240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lIns="0" tIns="0" rIns="0" bIns="0" anchor="ctr" anchorCtr="1" compatLnSpc="0"/>
            <a:lstStyle>
              <a:defPPr lvl="0">
                <a:buClr>
                  <a:srgbClr val="000000"/>
                </a:buClr>
                <a:buSzPct val="100000"/>
                <a:buFont typeface="Arial" pitchFamily="34"/>
                <a:buNone/>
              </a:defPPr>
              <a:lvl1pPr lvl="0">
                <a:buClr>
                  <a:srgbClr val="000000"/>
                </a:buClr>
                <a:buSzPct val="100000"/>
                <a:buFont typeface="Arial" pitchFamily="34"/>
                <a:buChar char="•"/>
              </a:lvl1pPr>
              <a:lvl2pPr lvl="1">
                <a:buClr>
                  <a:srgbClr val="000000"/>
                </a:buClr>
                <a:buSzPct val="100000"/>
                <a:buFont typeface="Arial" pitchFamily="34"/>
                <a:buChar char="•"/>
              </a:lvl2pPr>
              <a:lvl3pPr lvl="2">
                <a:buClr>
                  <a:srgbClr val="000000"/>
                </a:buClr>
                <a:buSzPct val="100000"/>
                <a:buFont typeface="Arial" pitchFamily="34"/>
                <a:buChar char="•"/>
              </a:lvl3pPr>
              <a:lvl4pPr lvl="3">
                <a:buClr>
                  <a:srgbClr val="000000"/>
                </a:buClr>
                <a:buSzPct val="100000"/>
                <a:buFont typeface="Arial" pitchFamily="34"/>
                <a:buChar char="•"/>
              </a:lvl4pPr>
              <a:lvl5pPr lvl="4">
                <a:buClr>
                  <a:srgbClr val="000000"/>
                </a:buClr>
                <a:buSzPct val="100000"/>
                <a:buFont typeface="Arial" pitchFamily="34"/>
                <a:buChar char="•"/>
              </a:lvl5pPr>
              <a:lvl6pPr lvl="5">
                <a:buClr>
                  <a:srgbClr val="000000"/>
                </a:buClr>
                <a:buSzPct val="100000"/>
                <a:buFont typeface="Arial" pitchFamily="34"/>
                <a:buChar char="•"/>
              </a:lvl6pPr>
              <a:lvl7pPr lvl="6">
                <a:buClr>
                  <a:srgbClr val="000000"/>
                </a:buClr>
                <a:buSzPct val="100000"/>
                <a:buFont typeface="Arial" pitchFamily="34"/>
                <a:buChar char="•"/>
              </a:lvl7pPr>
              <a:lvl8pPr lvl="7">
                <a:buClr>
                  <a:srgbClr val="000000"/>
                </a:buClr>
                <a:buSzPct val="100000"/>
                <a:buFont typeface="Arial" pitchFamily="34"/>
                <a:buChar char="•"/>
              </a:lvl8pPr>
              <a:lvl9pPr lvl="8">
                <a:buClr>
                  <a:srgbClr val="000000"/>
                </a:buClr>
                <a:buSzPct val="100000"/>
                <a:buFont typeface="Arial" pitchFamily="34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283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GB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ndale Sans UI" pitchFamily="2"/>
                <a:cs typeface="Tahoma" pitchFamily="2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8C4EE11-D637-465A-9BEA-A933D41F7FC2}"/>
                </a:ext>
              </a:extLst>
            </p:cNvPr>
            <p:cNvSpPr/>
            <p:nvPr/>
          </p:nvSpPr>
          <p:spPr>
            <a:xfrm>
              <a:off x="4752000" y="5328000"/>
              <a:ext cx="756000" cy="3240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lIns="0" tIns="0" rIns="0" bIns="0" anchor="ctr" anchorCtr="1" compatLnSpc="0"/>
            <a:lstStyle>
              <a:defPPr lvl="0">
                <a:buClr>
                  <a:srgbClr val="000000"/>
                </a:buClr>
                <a:buSzPct val="100000"/>
                <a:buFont typeface="Arial" pitchFamily="34"/>
                <a:buNone/>
              </a:defPPr>
              <a:lvl1pPr lvl="0">
                <a:buClr>
                  <a:srgbClr val="000000"/>
                </a:buClr>
                <a:buSzPct val="100000"/>
                <a:buFont typeface="Arial" pitchFamily="34"/>
                <a:buChar char="•"/>
              </a:lvl1pPr>
              <a:lvl2pPr lvl="1">
                <a:buClr>
                  <a:srgbClr val="000000"/>
                </a:buClr>
                <a:buSzPct val="100000"/>
                <a:buFont typeface="Arial" pitchFamily="34"/>
                <a:buChar char="•"/>
              </a:lvl2pPr>
              <a:lvl3pPr lvl="2">
                <a:buClr>
                  <a:srgbClr val="000000"/>
                </a:buClr>
                <a:buSzPct val="100000"/>
                <a:buFont typeface="Arial" pitchFamily="34"/>
                <a:buChar char="•"/>
              </a:lvl3pPr>
              <a:lvl4pPr lvl="3">
                <a:buClr>
                  <a:srgbClr val="000000"/>
                </a:buClr>
                <a:buSzPct val="100000"/>
                <a:buFont typeface="Arial" pitchFamily="34"/>
                <a:buChar char="•"/>
              </a:lvl4pPr>
              <a:lvl5pPr lvl="4">
                <a:buClr>
                  <a:srgbClr val="000000"/>
                </a:buClr>
                <a:buSzPct val="100000"/>
                <a:buFont typeface="Arial" pitchFamily="34"/>
                <a:buChar char="•"/>
              </a:lvl5pPr>
              <a:lvl6pPr lvl="5">
                <a:buClr>
                  <a:srgbClr val="000000"/>
                </a:buClr>
                <a:buSzPct val="100000"/>
                <a:buFont typeface="Arial" pitchFamily="34"/>
                <a:buChar char="•"/>
              </a:lvl6pPr>
              <a:lvl7pPr lvl="6">
                <a:buClr>
                  <a:srgbClr val="000000"/>
                </a:buClr>
                <a:buSzPct val="100000"/>
                <a:buFont typeface="Arial" pitchFamily="34"/>
                <a:buChar char="•"/>
              </a:lvl7pPr>
              <a:lvl8pPr lvl="7">
                <a:buClr>
                  <a:srgbClr val="000000"/>
                </a:buClr>
                <a:buSzPct val="100000"/>
                <a:buFont typeface="Arial" pitchFamily="34"/>
                <a:buChar char="•"/>
              </a:lvl8pPr>
              <a:lvl9pPr lvl="8">
                <a:buClr>
                  <a:srgbClr val="000000"/>
                </a:buClr>
                <a:buSzPct val="100000"/>
                <a:buFont typeface="Arial" pitchFamily="34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283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GB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ndale Sans UI" pitchFamily="2"/>
                <a:cs typeface="Tahoma" pitchFamily="2"/>
              </a:endParaRP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EA176C96-B2A7-4284-84DD-8C0DC8B4098E}"/>
                </a:ext>
              </a:extLst>
            </p:cNvPr>
            <p:cNvCxnSpPr>
              <a:endCxn id="45" idx="3"/>
            </p:cNvCxnSpPr>
            <p:nvPr/>
          </p:nvCxnSpPr>
          <p:spPr>
            <a:xfrm flipH="1" flipV="1">
              <a:off x="2628000" y="5166000"/>
              <a:ext cx="1062000" cy="324000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prstDash val="solid"/>
              <a:headEnd type="oval"/>
              <a:tailEnd type="triangle"/>
            </a:ln>
          </p:spPr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110D3159-4E89-41E6-BD5F-07B56BE0769F}"/>
                </a:ext>
              </a:extLst>
            </p:cNvPr>
            <p:cNvCxnSpPr>
              <a:endCxn id="48" idx="3"/>
            </p:cNvCxnSpPr>
            <p:nvPr/>
          </p:nvCxnSpPr>
          <p:spPr>
            <a:xfrm flipH="1" flipV="1">
              <a:off x="4067999" y="5166000"/>
              <a:ext cx="1062001" cy="324000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prstDash val="solid"/>
              <a:headEnd type="oval"/>
              <a:tailEnd type="triangle"/>
            </a:ln>
          </p:spPr>
        </p:cxn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572DCFFB-8CFC-48B3-9FF8-A82E7BF595B4}"/>
                </a:ext>
              </a:extLst>
            </p:cNvPr>
            <p:cNvSpPr/>
            <p:nvPr/>
          </p:nvSpPr>
          <p:spPr>
            <a:xfrm>
              <a:off x="6120000" y="4680000"/>
              <a:ext cx="756000" cy="3240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lIns="0" tIns="0" rIns="0" bIns="0" anchor="ctr" anchorCtr="1" compatLnSpc="0"/>
            <a:lstStyle>
              <a:defPPr lvl="0">
                <a:buClr>
                  <a:srgbClr val="000000"/>
                </a:buClr>
                <a:buSzPct val="100000"/>
                <a:buFont typeface="Arial" pitchFamily="34"/>
                <a:buNone/>
              </a:defPPr>
              <a:lvl1pPr lvl="0">
                <a:buClr>
                  <a:srgbClr val="000000"/>
                </a:buClr>
                <a:buSzPct val="100000"/>
                <a:buFont typeface="Arial" pitchFamily="34"/>
                <a:buChar char="•"/>
              </a:lvl1pPr>
              <a:lvl2pPr lvl="1">
                <a:buClr>
                  <a:srgbClr val="000000"/>
                </a:buClr>
                <a:buSzPct val="100000"/>
                <a:buFont typeface="Arial" pitchFamily="34"/>
                <a:buChar char="•"/>
              </a:lvl2pPr>
              <a:lvl3pPr lvl="2">
                <a:buClr>
                  <a:srgbClr val="000000"/>
                </a:buClr>
                <a:buSzPct val="100000"/>
                <a:buFont typeface="Arial" pitchFamily="34"/>
                <a:buChar char="•"/>
              </a:lvl3pPr>
              <a:lvl4pPr lvl="3">
                <a:buClr>
                  <a:srgbClr val="000000"/>
                </a:buClr>
                <a:buSzPct val="100000"/>
                <a:buFont typeface="Arial" pitchFamily="34"/>
                <a:buChar char="•"/>
              </a:lvl4pPr>
              <a:lvl5pPr lvl="4">
                <a:buClr>
                  <a:srgbClr val="000000"/>
                </a:buClr>
                <a:buSzPct val="100000"/>
                <a:buFont typeface="Arial" pitchFamily="34"/>
                <a:buChar char="•"/>
              </a:lvl5pPr>
              <a:lvl6pPr lvl="5">
                <a:buClr>
                  <a:srgbClr val="000000"/>
                </a:buClr>
                <a:buSzPct val="100000"/>
                <a:buFont typeface="Arial" pitchFamily="34"/>
                <a:buChar char="•"/>
              </a:lvl6pPr>
              <a:lvl7pPr lvl="6">
                <a:buClr>
                  <a:srgbClr val="000000"/>
                </a:buClr>
                <a:buSzPct val="100000"/>
                <a:buFont typeface="Arial" pitchFamily="34"/>
                <a:buChar char="•"/>
              </a:lvl7pPr>
              <a:lvl8pPr lvl="7">
                <a:buClr>
                  <a:srgbClr val="000000"/>
                </a:buClr>
                <a:buSzPct val="100000"/>
                <a:buFont typeface="Arial" pitchFamily="34"/>
                <a:buChar char="•"/>
              </a:lvl8pPr>
              <a:lvl9pPr lvl="8">
                <a:buClr>
                  <a:srgbClr val="000000"/>
                </a:buClr>
                <a:buSzPct val="100000"/>
                <a:buFont typeface="Arial" pitchFamily="34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283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2200" b="0" i="0" u="none" strike="noStrike" baseline="0" dirty="0">
                  <a:ln>
                    <a:noFill/>
                  </a:ln>
                  <a:solidFill>
                    <a:srgbClr val="000000"/>
                  </a:solidFill>
                  <a:latin typeface="Courier New" pitchFamily="49"/>
                  <a:ea typeface="Andale Sans UI" pitchFamily="2"/>
                  <a:cs typeface="Tahoma" pitchFamily="2"/>
                </a:rPr>
                <a:t>19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B09E66E4-40DE-464D-9570-1DED1F0E0EA6}"/>
                </a:ext>
              </a:extLst>
            </p:cNvPr>
            <p:cNvSpPr/>
            <p:nvPr/>
          </p:nvSpPr>
          <p:spPr>
            <a:xfrm>
              <a:off x="6120000" y="5004000"/>
              <a:ext cx="756000" cy="3240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lIns="0" tIns="0" rIns="0" bIns="0" anchor="ctr" anchorCtr="1" compatLnSpc="0"/>
            <a:lstStyle>
              <a:defPPr lvl="0">
                <a:buClr>
                  <a:srgbClr val="000000"/>
                </a:buClr>
                <a:buSzPct val="100000"/>
                <a:buFont typeface="Arial" pitchFamily="34"/>
                <a:buNone/>
              </a:defPPr>
              <a:lvl1pPr lvl="0">
                <a:buClr>
                  <a:srgbClr val="000000"/>
                </a:buClr>
                <a:buSzPct val="100000"/>
                <a:buFont typeface="Arial" pitchFamily="34"/>
                <a:buChar char="•"/>
              </a:lvl1pPr>
              <a:lvl2pPr lvl="1">
                <a:buClr>
                  <a:srgbClr val="000000"/>
                </a:buClr>
                <a:buSzPct val="100000"/>
                <a:buFont typeface="Arial" pitchFamily="34"/>
                <a:buChar char="•"/>
              </a:lvl2pPr>
              <a:lvl3pPr lvl="2">
                <a:buClr>
                  <a:srgbClr val="000000"/>
                </a:buClr>
                <a:buSzPct val="100000"/>
                <a:buFont typeface="Arial" pitchFamily="34"/>
                <a:buChar char="•"/>
              </a:lvl3pPr>
              <a:lvl4pPr lvl="3">
                <a:buClr>
                  <a:srgbClr val="000000"/>
                </a:buClr>
                <a:buSzPct val="100000"/>
                <a:buFont typeface="Arial" pitchFamily="34"/>
                <a:buChar char="•"/>
              </a:lvl4pPr>
              <a:lvl5pPr lvl="4">
                <a:buClr>
                  <a:srgbClr val="000000"/>
                </a:buClr>
                <a:buSzPct val="100000"/>
                <a:buFont typeface="Arial" pitchFamily="34"/>
                <a:buChar char="•"/>
              </a:lvl5pPr>
              <a:lvl6pPr lvl="5">
                <a:buClr>
                  <a:srgbClr val="000000"/>
                </a:buClr>
                <a:buSzPct val="100000"/>
                <a:buFont typeface="Arial" pitchFamily="34"/>
                <a:buChar char="•"/>
              </a:lvl6pPr>
              <a:lvl7pPr lvl="6">
                <a:buClr>
                  <a:srgbClr val="000000"/>
                </a:buClr>
                <a:buSzPct val="100000"/>
                <a:buFont typeface="Arial" pitchFamily="34"/>
                <a:buChar char="•"/>
              </a:lvl7pPr>
              <a:lvl8pPr lvl="7">
                <a:buClr>
                  <a:srgbClr val="000000"/>
                </a:buClr>
                <a:buSzPct val="100000"/>
                <a:buFont typeface="Arial" pitchFamily="34"/>
                <a:buChar char="•"/>
              </a:lvl8pPr>
              <a:lvl9pPr lvl="8">
                <a:buClr>
                  <a:srgbClr val="000000"/>
                </a:buClr>
                <a:buSzPct val="100000"/>
                <a:buFont typeface="Arial" pitchFamily="34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283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GB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ndale Sans UI" pitchFamily="2"/>
                <a:cs typeface="Tahoma" pitchFamily="2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6BE7DE8D-D3F7-4F70-A7E8-94A3B20D1E81}"/>
                </a:ext>
              </a:extLst>
            </p:cNvPr>
            <p:cNvSpPr/>
            <p:nvPr/>
          </p:nvSpPr>
          <p:spPr>
            <a:xfrm>
              <a:off x="6120000" y="5328000"/>
              <a:ext cx="756000" cy="3240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lIns="0" tIns="0" rIns="0" bIns="0" anchor="ctr" anchorCtr="1" compatLnSpc="0"/>
            <a:lstStyle>
              <a:defPPr lvl="0">
                <a:buClr>
                  <a:srgbClr val="000000"/>
                </a:buClr>
                <a:buSzPct val="100000"/>
                <a:buFont typeface="Arial" pitchFamily="34"/>
                <a:buNone/>
              </a:defPPr>
              <a:lvl1pPr lvl="0">
                <a:buClr>
                  <a:srgbClr val="000000"/>
                </a:buClr>
                <a:buSzPct val="100000"/>
                <a:buFont typeface="Arial" pitchFamily="34"/>
                <a:buChar char="•"/>
              </a:lvl1pPr>
              <a:lvl2pPr lvl="1">
                <a:buClr>
                  <a:srgbClr val="000000"/>
                </a:buClr>
                <a:buSzPct val="100000"/>
                <a:buFont typeface="Arial" pitchFamily="34"/>
                <a:buChar char="•"/>
              </a:lvl2pPr>
              <a:lvl3pPr lvl="2">
                <a:buClr>
                  <a:srgbClr val="000000"/>
                </a:buClr>
                <a:buSzPct val="100000"/>
                <a:buFont typeface="Arial" pitchFamily="34"/>
                <a:buChar char="•"/>
              </a:lvl3pPr>
              <a:lvl4pPr lvl="3">
                <a:buClr>
                  <a:srgbClr val="000000"/>
                </a:buClr>
                <a:buSzPct val="100000"/>
                <a:buFont typeface="Arial" pitchFamily="34"/>
                <a:buChar char="•"/>
              </a:lvl4pPr>
              <a:lvl5pPr lvl="4">
                <a:buClr>
                  <a:srgbClr val="000000"/>
                </a:buClr>
                <a:buSzPct val="100000"/>
                <a:buFont typeface="Arial" pitchFamily="34"/>
                <a:buChar char="•"/>
              </a:lvl5pPr>
              <a:lvl6pPr lvl="5">
                <a:buClr>
                  <a:srgbClr val="000000"/>
                </a:buClr>
                <a:buSzPct val="100000"/>
                <a:buFont typeface="Arial" pitchFamily="34"/>
                <a:buChar char="•"/>
              </a:lvl6pPr>
              <a:lvl7pPr lvl="6">
                <a:buClr>
                  <a:srgbClr val="000000"/>
                </a:buClr>
                <a:buSzPct val="100000"/>
                <a:buFont typeface="Arial" pitchFamily="34"/>
                <a:buChar char="•"/>
              </a:lvl7pPr>
              <a:lvl8pPr lvl="7">
                <a:buClr>
                  <a:srgbClr val="000000"/>
                </a:buClr>
                <a:buSzPct val="100000"/>
                <a:buFont typeface="Arial" pitchFamily="34"/>
                <a:buChar char="•"/>
              </a:lvl8pPr>
              <a:lvl9pPr lvl="8">
                <a:buClr>
                  <a:srgbClr val="000000"/>
                </a:buClr>
                <a:buSzPct val="100000"/>
                <a:buFont typeface="Arial" pitchFamily="34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283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GB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ndale Sans UI" pitchFamily="2"/>
                <a:cs typeface="Tahoma" pitchFamily="2"/>
              </a:endParaRPr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A2FA0381-82BB-4159-B06F-90BEB5913FB1}"/>
                </a:ext>
              </a:extLst>
            </p:cNvPr>
            <p:cNvCxnSpPr>
              <a:endCxn id="53" idx="3"/>
            </p:cNvCxnSpPr>
            <p:nvPr/>
          </p:nvCxnSpPr>
          <p:spPr>
            <a:xfrm flipH="1" flipV="1">
              <a:off x="5508000" y="5166000"/>
              <a:ext cx="990000" cy="324000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prstDash val="solid"/>
              <a:headEnd type="oval"/>
              <a:tailEnd type="triangle"/>
            </a:ln>
          </p:spPr>
        </p:cxn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95EBE79D-60F5-405F-976B-127122FC5099}"/>
                </a:ext>
              </a:extLst>
            </p:cNvPr>
            <p:cNvSpPr/>
            <p:nvPr/>
          </p:nvSpPr>
          <p:spPr>
            <a:xfrm>
              <a:off x="6120805" y="5005398"/>
              <a:ext cx="756000" cy="324000"/>
            </a:xfrm>
            <a:prstGeom prst="rect">
              <a:avLst/>
            </a:prstGeom>
            <a:noFill/>
            <a:ln w="0">
              <a:noFill/>
              <a:prstDash val="solid"/>
            </a:ln>
          </p:spPr>
          <p:txBody>
            <a:bodyPr vert="horz" lIns="0" tIns="0" rIns="0" bIns="0" anchor="ctr" anchorCtr="1" compatLnSpc="0"/>
            <a:lstStyle>
              <a:defPPr lvl="0">
                <a:buClr>
                  <a:srgbClr val="000000"/>
                </a:buClr>
                <a:buSzPct val="100000"/>
                <a:buFont typeface="Arial" pitchFamily="34"/>
                <a:buNone/>
              </a:defPPr>
              <a:lvl1pPr lvl="0">
                <a:buClr>
                  <a:srgbClr val="000000"/>
                </a:buClr>
                <a:buSzPct val="100000"/>
                <a:buFont typeface="Arial" pitchFamily="34"/>
                <a:buChar char="•"/>
              </a:lvl1pPr>
              <a:lvl2pPr lvl="1">
                <a:buClr>
                  <a:srgbClr val="000000"/>
                </a:buClr>
                <a:buSzPct val="100000"/>
                <a:buFont typeface="Arial" pitchFamily="34"/>
                <a:buChar char="•"/>
              </a:lvl2pPr>
              <a:lvl3pPr lvl="2">
                <a:buClr>
                  <a:srgbClr val="000000"/>
                </a:buClr>
                <a:buSzPct val="100000"/>
                <a:buFont typeface="Arial" pitchFamily="34"/>
                <a:buChar char="•"/>
              </a:lvl3pPr>
              <a:lvl4pPr lvl="3">
                <a:buClr>
                  <a:srgbClr val="000000"/>
                </a:buClr>
                <a:buSzPct val="100000"/>
                <a:buFont typeface="Arial" pitchFamily="34"/>
                <a:buChar char="•"/>
              </a:lvl4pPr>
              <a:lvl5pPr lvl="4">
                <a:buClr>
                  <a:srgbClr val="000000"/>
                </a:buClr>
                <a:buSzPct val="100000"/>
                <a:buFont typeface="Arial" pitchFamily="34"/>
                <a:buChar char="•"/>
              </a:lvl5pPr>
              <a:lvl6pPr lvl="5">
                <a:buClr>
                  <a:srgbClr val="000000"/>
                </a:buClr>
                <a:buSzPct val="100000"/>
                <a:buFont typeface="Arial" pitchFamily="34"/>
                <a:buChar char="•"/>
              </a:lvl6pPr>
              <a:lvl7pPr lvl="6">
                <a:buClr>
                  <a:srgbClr val="000000"/>
                </a:buClr>
                <a:buSzPct val="100000"/>
                <a:buFont typeface="Arial" pitchFamily="34"/>
                <a:buChar char="•"/>
              </a:lvl7pPr>
              <a:lvl8pPr lvl="7">
                <a:buClr>
                  <a:srgbClr val="000000"/>
                </a:buClr>
                <a:buSzPct val="100000"/>
                <a:buFont typeface="Arial" pitchFamily="34"/>
                <a:buChar char="•"/>
              </a:lvl8pPr>
              <a:lvl9pPr lvl="8">
                <a:buClr>
                  <a:srgbClr val="000000"/>
                </a:buClr>
                <a:buSzPct val="100000"/>
                <a:buFont typeface="Arial" pitchFamily="34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283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2200" b="0" i="0" u="none" strike="noStrike" baseline="0" dirty="0">
                  <a:ln>
                    <a:noFill/>
                  </a:ln>
                  <a:solidFill>
                    <a:srgbClr val="000000"/>
                  </a:solidFill>
                  <a:latin typeface="CourierNewPSMT" pitchFamily="50"/>
                  <a:ea typeface="CourierNewPSMT" pitchFamily="50"/>
                  <a:cs typeface="CourierNewPSMT" pitchFamily="50"/>
                </a:rPr>
                <a:t>null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206318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221" y="735552"/>
            <a:ext cx="8423206" cy="648072"/>
          </a:xfrm>
        </p:spPr>
        <p:txBody>
          <a:bodyPr/>
          <a:lstStyle/>
          <a:p>
            <a:r>
              <a:rPr lang="en-GB" dirty="0"/>
              <a:t>Deleting the last node… in Java</a:t>
            </a:r>
            <a:endParaRPr lang="en-GB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88" y="1383625"/>
            <a:ext cx="8424862" cy="3294362"/>
          </a:xfrm>
        </p:spPr>
        <p:txBody>
          <a:bodyPr/>
          <a:lstStyle/>
          <a:p>
            <a:pPr marL="0" lvl="0" indent="0">
              <a:buNone/>
              <a:tabLst>
                <a:tab pos="109444" algn="l"/>
                <a:tab pos="558716" algn="l"/>
                <a:tab pos="1007997" algn="l"/>
                <a:tab pos="1457279" algn="l"/>
                <a:tab pos="1906560" algn="l"/>
                <a:tab pos="2355841" algn="l"/>
                <a:tab pos="2804757" algn="l"/>
                <a:tab pos="3254038" algn="l"/>
                <a:tab pos="3703320" algn="l"/>
                <a:tab pos="4152601" algn="l"/>
                <a:tab pos="4601882" algn="l"/>
                <a:tab pos="5051163" algn="l"/>
                <a:tab pos="5500436" algn="l"/>
                <a:tab pos="5949717" algn="l"/>
                <a:tab pos="6398998" algn="l"/>
                <a:tab pos="6848279" algn="l"/>
                <a:tab pos="7297561" algn="l"/>
                <a:tab pos="7746842" algn="l"/>
                <a:tab pos="8196123" algn="l"/>
                <a:tab pos="8645395" algn="l"/>
              </a:tabLst>
            </a:pPr>
            <a:r>
              <a:rPr lang="en-GB" sz="2000" dirty="0"/>
              <a:t>If the list has more than one node, move </a:t>
            </a:r>
            <a:r>
              <a:rPr lang="en-GB" sz="2000" dirty="0">
                <a:latin typeface="Courier"/>
              </a:rPr>
              <a:t>tail</a:t>
            </a:r>
            <a:r>
              <a:rPr lang="en-GB" sz="2000" dirty="0"/>
              <a:t> and disconnect last node. Otherwise, empty the list</a:t>
            </a:r>
          </a:p>
          <a:p>
            <a:pPr marL="0" lvl="0" indent="0">
              <a:buNone/>
              <a:tabLst>
                <a:tab pos="109444" algn="l"/>
                <a:tab pos="558716" algn="l"/>
                <a:tab pos="1007997" algn="l"/>
                <a:tab pos="1457279" algn="l"/>
                <a:tab pos="1906560" algn="l"/>
                <a:tab pos="2355841" algn="l"/>
                <a:tab pos="2804757" algn="l"/>
                <a:tab pos="3254038" algn="l"/>
                <a:tab pos="3703320" algn="l"/>
                <a:tab pos="4152601" algn="l"/>
                <a:tab pos="4601882" algn="l"/>
                <a:tab pos="5051163" algn="l"/>
                <a:tab pos="5500436" algn="l"/>
                <a:tab pos="5949717" algn="l"/>
                <a:tab pos="6398998" algn="l"/>
                <a:tab pos="6848279" algn="l"/>
                <a:tab pos="7297561" algn="l"/>
                <a:tab pos="7746842" algn="l"/>
                <a:tab pos="8196123" algn="l"/>
                <a:tab pos="8645395" algn="l"/>
              </a:tabLst>
            </a:pPr>
            <a:endParaRPr lang="en-GB" sz="1400" dirty="0"/>
          </a:p>
          <a:p>
            <a:pPr marL="0" lvl="0" indent="0">
              <a:buNone/>
              <a:tabLst>
                <a:tab pos="109444" algn="l"/>
                <a:tab pos="558716" algn="l"/>
                <a:tab pos="1007997" algn="l"/>
                <a:tab pos="1457279" algn="l"/>
                <a:tab pos="1906560" algn="l"/>
                <a:tab pos="2355841" algn="l"/>
                <a:tab pos="2804757" algn="l"/>
                <a:tab pos="3254038" algn="l"/>
                <a:tab pos="3703320" algn="l"/>
                <a:tab pos="4152601" algn="l"/>
                <a:tab pos="4601882" algn="l"/>
                <a:tab pos="5051163" algn="l"/>
                <a:tab pos="5500436" algn="l"/>
                <a:tab pos="5949717" algn="l"/>
                <a:tab pos="6398998" algn="l"/>
                <a:tab pos="6848279" algn="l"/>
                <a:tab pos="7297561" algn="l"/>
                <a:tab pos="7746842" algn="l"/>
                <a:tab pos="8196123" algn="l"/>
                <a:tab pos="8645395" algn="l"/>
              </a:tabLst>
            </a:pPr>
            <a:r>
              <a:rPr lang="en-GB" sz="1800" dirty="0">
                <a:latin typeface="Courier"/>
              </a:rPr>
              <a:t>public </a:t>
            </a:r>
            <a:r>
              <a:rPr lang="en-GB" sz="1800" dirty="0" err="1">
                <a:latin typeface="Courier"/>
              </a:rPr>
              <a:t>int</a:t>
            </a:r>
            <a:r>
              <a:rPr lang="en-GB" sz="1800" dirty="0">
                <a:latin typeface="Courier"/>
              </a:rPr>
              <a:t> </a:t>
            </a:r>
            <a:r>
              <a:rPr lang="en-GB" sz="1800" dirty="0" err="1">
                <a:latin typeface="Courier"/>
              </a:rPr>
              <a:t>deleteFromTail</a:t>
            </a:r>
            <a:r>
              <a:rPr lang="en-GB" sz="1800" dirty="0">
                <a:latin typeface="Courier"/>
              </a:rPr>
              <a:t>() {</a:t>
            </a:r>
          </a:p>
          <a:p>
            <a:pPr marL="0" lvl="0" indent="0">
              <a:buNone/>
              <a:tabLst>
                <a:tab pos="109444" algn="l"/>
                <a:tab pos="558716" algn="l"/>
                <a:tab pos="1007997" algn="l"/>
                <a:tab pos="1457279" algn="l"/>
                <a:tab pos="1906560" algn="l"/>
                <a:tab pos="2355841" algn="l"/>
                <a:tab pos="2804757" algn="l"/>
                <a:tab pos="3254038" algn="l"/>
                <a:tab pos="3703320" algn="l"/>
                <a:tab pos="4152601" algn="l"/>
                <a:tab pos="4601882" algn="l"/>
                <a:tab pos="5051163" algn="l"/>
                <a:tab pos="5500436" algn="l"/>
                <a:tab pos="5949717" algn="l"/>
                <a:tab pos="6398998" algn="l"/>
                <a:tab pos="6848279" algn="l"/>
                <a:tab pos="7297561" algn="l"/>
                <a:tab pos="7746842" algn="l"/>
                <a:tab pos="8196123" algn="l"/>
                <a:tab pos="8645395" algn="l"/>
              </a:tabLst>
            </a:pPr>
            <a:r>
              <a:rPr lang="en-GB" sz="1800" dirty="0">
                <a:latin typeface="Courier"/>
              </a:rPr>
              <a:t>		</a:t>
            </a:r>
            <a:r>
              <a:rPr lang="en-GB" sz="1800" dirty="0" err="1">
                <a:latin typeface="Courier"/>
              </a:rPr>
              <a:t>int</a:t>
            </a:r>
            <a:r>
              <a:rPr lang="en-GB" sz="1800" dirty="0">
                <a:latin typeface="Courier"/>
              </a:rPr>
              <a:t> el = tail.info;</a:t>
            </a:r>
          </a:p>
          <a:p>
            <a:pPr marL="0" lvl="0" indent="0">
              <a:buNone/>
              <a:tabLst>
                <a:tab pos="109444" algn="l"/>
                <a:tab pos="558716" algn="l"/>
                <a:tab pos="1007997" algn="l"/>
                <a:tab pos="1457279" algn="l"/>
                <a:tab pos="1906560" algn="l"/>
                <a:tab pos="2355841" algn="l"/>
                <a:tab pos="2804757" algn="l"/>
                <a:tab pos="3254038" algn="l"/>
                <a:tab pos="3703320" algn="l"/>
                <a:tab pos="4152601" algn="l"/>
                <a:tab pos="4601882" algn="l"/>
                <a:tab pos="5051163" algn="l"/>
                <a:tab pos="5500436" algn="l"/>
                <a:tab pos="5949717" algn="l"/>
                <a:tab pos="6398998" algn="l"/>
                <a:tab pos="6848279" algn="l"/>
                <a:tab pos="7297561" algn="l"/>
                <a:tab pos="7746842" algn="l"/>
                <a:tab pos="8196123" algn="l"/>
                <a:tab pos="8645395" algn="l"/>
              </a:tabLst>
            </a:pPr>
            <a:r>
              <a:rPr lang="en-GB" sz="1800" dirty="0">
                <a:latin typeface="Courier"/>
              </a:rPr>
              <a:t>		if (head == tail)</a:t>
            </a:r>
          </a:p>
          <a:p>
            <a:pPr marL="0" lvl="0" indent="0">
              <a:buNone/>
              <a:tabLst>
                <a:tab pos="109444" algn="l"/>
                <a:tab pos="558716" algn="l"/>
                <a:tab pos="1007997" algn="l"/>
                <a:tab pos="1457279" algn="l"/>
                <a:tab pos="1906560" algn="l"/>
                <a:tab pos="2355841" algn="l"/>
                <a:tab pos="2804757" algn="l"/>
                <a:tab pos="3254038" algn="l"/>
                <a:tab pos="3703320" algn="l"/>
                <a:tab pos="4152601" algn="l"/>
                <a:tab pos="4601882" algn="l"/>
                <a:tab pos="5051163" algn="l"/>
                <a:tab pos="5500436" algn="l"/>
                <a:tab pos="5949717" algn="l"/>
                <a:tab pos="6398998" algn="l"/>
                <a:tab pos="6848279" algn="l"/>
                <a:tab pos="7297561" algn="l"/>
                <a:tab pos="7746842" algn="l"/>
                <a:tab pos="8196123" algn="l"/>
                <a:tab pos="8645395" algn="l"/>
              </a:tabLst>
            </a:pPr>
            <a:r>
              <a:rPr lang="en-GB" sz="1800" dirty="0">
                <a:latin typeface="Courier"/>
              </a:rPr>
              <a:t>			head = tail = null;</a:t>
            </a:r>
          </a:p>
          <a:p>
            <a:pPr marL="0" lvl="0" indent="0">
              <a:buNone/>
              <a:tabLst>
                <a:tab pos="109444" algn="l"/>
                <a:tab pos="558716" algn="l"/>
                <a:tab pos="1007997" algn="l"/>
                <a:tab pos="1457279" algn="l"/>
                <a:tab pos="1906560" algn="l"/>
                <a:tab pos="2355841" algn="l"/>
                <a:tab pos="2804757" algn="l"/>
                <a:tab pos="3254038" algn="l"/>
                <a:tab pos="3703320" algn="l"/>
                <a:tab pos="4152601" algn="l"/>
                <a:tab pos="4601882" algn="l"/>
                <a:tab pos="5051163" algn="l"/>
                <a:tab pos="5500436" algn="l"/>
                <a:tab pos="5949717" algn="l"/>
                <a:tab pos="6398998" algn="l"/>
                <a:tab pos="6848279" algn="l"/>
                <a:tab pos="7297561" algn="l"/>
                <a:tab pos="7746842" algn="l"/>
                <a:tab pos="8196123" algn="l"/>
                <a:tab pos="8645395" algn="l"/>
              </a:tabLst>
            </a:pPr>
            <a:r>
              <a:rPr lang="en-GB" sz="1800" dirty="0">
                <a:latin typeface="Courier"/>
              </a:rPr>
              <a:t>		else {</a:t>
            </a:r>
          </a:p>
          <a:p>
            <a:pPr marL="0" lvl="0" indent="0">
              <a:buNone/>
              <a:tabLst>
                <a:tab pos="109444" algn="l"/>
                <a:tab pos="558716" algn="l"/>
                <a:tab pos="1007997" algn="l"/>
                <a:tab pos="1457279" algn="l"/>
                <a:tab pos="1906560" algn="l"/>
                <a:tab pos="2355841" algn="l"/>
                <a:tab pos="2804757" algn="l"/>
                <a:tab pos="3254038" algn="l"/>
                <a:tab pos="3703320" algn="l"/>
                <a:tab pos="4152601" algn="l"/>
                <a:tab pos="4601882" algn="l"/>
                <a:tab pos="5051163" algn="l"/>
                <a:tab pos="5500436" algn="l"/>
                <a:tab pos="5949717" algn="l"/>
                <a:tab pos="6398998" algn="l"/>
                <a:tab pos="6848279" algn="l"/>
                <a:tab pos="7297561" algn="l"/>
                <a:tab pos="7746842" algn="l"/>
                <a:tab pos="8196123" algn="l"/>
                <a:tab pos="8645395" algn="l"/>
              </a:tabLst>
            </a:pPr>
            <a:r>
              <a:rPr lang="en-GB" sz="1800" dirty="0">
                <a:latin typeface="Courier"/>
              </a:rPr>
              <a:t>			tail = </a:t>
            </a:r>
            <a:r>
              <a:rPr lang="en-GB" sz="1800" dirty="0" err="1">
                <a:latin typeface="Courier"/>
              </a:rPr>
              <a:t>tail.prev</a:t>
            </a:r>
            <a:r>
              <a:rPr lang="en-GB" sz="1800" dirty="0">
                <a:latin typeface="Courier"/>
              </a:rPr>
              <a:t>;</a:t>
            </a:r>
          </a:p>
          <a:p>
            <a:pPr marL="0" lvl="0" indent="0">
              <a:buNone/>
              <a:tabLst>
                <a:tab pos="109444" algn="l"/>
                <a:tab pos="558716" algn="l"/>
                <a:tab pos="1007997" algn="l"/>
                <a:tab pos="1457279" algn="l"/>
                <a:tab pos="1906560" algn="l"/>
                <a:tab pos="2355841" algn="l"/>
                <a:tab pos="2804757" algn="l"/>
                <a:tab pos="3254038" algn="l"/>
                <a:tab pos="3703320" algn="l"/>
                <a:tab pos="4152601" algn="l"/>
                <a:tab pos="4601882" algn="l"/>
                <a:tab pos="5051163" algn="l"/>
                <a:tab pos="5500436" algn="l"/>
                <a:tab pos="5949717" algn="l"/>
                <a:tab pos="6398998" algn="l"/>
                <a:tab pos="6848279" algn="l"/>
                <a:tab pos="7297561" algn="l"/>
                <a:tab pos="7746842" algn="l"/>
                <a:tab pos="8196123" algn="l"/>
                <a:tab pos="8645395" algn="l"/>
              </a:tabLst>
            </a:pPr>
            <a:r>
              <a:rPr lang="en-GB" sz="1800" dirty="0">
                <a:latin typeface="Courier"/>
              </a:rPr>
              <a:t>			</a:t>
            </a:r>
            <a:r>
              <a:rPr lang="en-GB" sz="1800" dirty="0" err="1">
                <a:latin typeface="Courier"/>
              </a:rPr>
              <a:t>tail.next</a:t>
            </a:r>
            <a:r>
              <a:rPr lang="en-GB" sz="1800" dirty="0">
                <a:latin typeface="Courier"/>
              </a:rPr>
              <a:t> = null;</a:t>
            </a:r>
          </a:p>
          <a:p>
            <a:pPr marL="0" lvl="0" indent="0">
              <a:buNone/>
              <a:tabLst>
                <a:tab pos="109444" algn="l"/>
                <a:tab pos="558716" algn="l"/>
                <a:tab pos="1007997" algn="l"/>
                <a:tab pos="1457279" algn="l"/>
                <a:tab pos="1906560" algn="l"/>
                <a:tab pos="2355841" algn="l"/>
                <a:tab pos="2804757" algn="l"/>
                <a:tab pos="3254038" algn="l"/>
                <a:tab pos="3703320" algn="l"/>
                <a:tab pos="4152601" algn="l"/>
                <a:tab pos="4601882" algn="l"/>
                <a:tab pos="5051163" algn="l"/>
                <a:tab pos="5500436" algn="l"/>
                <a:tab pos="5949717" algn="l"/>
                <a:tab pos="6398998" algn="l"/>
                <a:tab pos="6848279" algn="l"/>
                <a:tab pos="7297561" algn="l"/>
                <a:tab pos="7746842" algn="l"/>
                <a:tab pos="8196123" algn="l"/>
                <a:tab pos="8645395" algn="l"/>
              </a:tabLst>
            </a:pPr>
            <a:r>
              <a:rPr lang="en-GB" sz="1800" dirty="0">
                <a:latin typeface="Courier"/>
              </a:rPr>
              <a:t>		}</a:t>
            </a:r>
          </a:p>
          <a:p>
            <a:pPr marL="0" lvl="0" indent="0">
              <a:buNone/>
              <a:tabLst>
                <a:tab pos="109444" algn="l"/>
                <a:tab pos="558716" algn="l"/>
                <a:tab pos="1007997" algn="l"/>
                <a:tab pos="1457279" algn="l"/>
                <a:tab pos="1906560" algn="l"/>
                <a:tab pos="2355841" algn="l"/>
                <a:tab pos="2804757" algn="l"/>
                <a:tab pos="3254038" algn="l"/>
                <a:tab pos="3703320" algn="l"/>
                <a:tab pos="4152601" algn="l"/>
                <a:tab pos="4601882" algn="l"/>
                <a:tab pos="5051163" algn="l"/>
                <a:tab pos="5500436" algn="l"/>
                <a:tab pos="5949717" algn="l"/>
                <a:tab pos="6398998" algn="l"/>
                <a:tab pos="6848279" algn="l"/>
                <a:tab pos="7297561" algn="l"/>
                <a:tab pos="7746842" algn="l"/>
                <a:tab pos="8196123" algn="l"/>
                <a:tab pos="8645395" algn="l"/>
              </a:tabLst>
            </a:pPr>
            <a:r>
              <a:rPr lang="en-GB" sz="1800" dirty="0">
                <a:latin typeface="Courier"/>
              </a:rPr>
              <a:t>		return el;</a:t>
            </a:r>
          </a:p>
          <a:p>
            <a:pPr marL="0" lvl="0" indent="0">
              <a:buNone/>
              <a:tabLst>
                <a:tab pos="109444" algn="l"/>
                <a:tab pos="558716" algn="l"/>
                <a:tab pos="1007997" algn="l"/>
                <a:tab pos="1457279" algn="l"/>
                <a:tab pos="1906560" algn="l"/>
                <a:tab pos="2355841" algn="l"/>
                <a:tab pos="2804757" algn="l"/>
                <a:tab pos="3254038" algn="l"/>
                <a:tab pos="3703320" algn="l"/>
                <a:tab pos="4152601" algn="l"/>
                <a:tab pos="4601882" algn="l"/>
                <a:tab pos="5051163" algn="l"/>
                <a:tab pos="5500436" algn="l"/>
                <a:tab pos="5949717" algn="l"/>
                <a:tab pos="6398998" algn="l"/>
                <a:tab pos="6848279" algn="l"/>
                <a:tab pos="7297561" algn="l"/>
                <a:tab pos="7746842" algn="l"/>
                <a:tab pos="8196123" algn="l"/>
                <a:tab pos="8645395" algn="l"/>
              </a:tabLst>
            </a:pPr>
            <a:r>
              <a:rPr lang="en-GB" sz="1800" dirty="0">
                <a:latin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113251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221" y="735552"/>
            <a:ext cx="8423206" cy="648072"/>
          </a:xfrm>
        </p:spPr>
        <p:txBody>
          <a:bodyPr/>
          <a:lstStyle/>
          <a:p>
            <a:r>
              <a:rPr lang="en-GB" dirty="0"/>
              <a:t>Deleting any node  </a:t>
            </a:r>
            <a:endParaRPr lang="en-GB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88" y="1383625"/>
            <a:ext cx="8424862" cy="3294362"/>
          </a:xfrm>
        </p:spPr>
        <p:txBody>
          <a:bodyPr/>
          <a:lstStyle/>
          <a:p>
            <a:pPr marL="0" lvl="0" indent="0">
              <a:buNone/>
              <a:tabLst>
                <a:tab pos="109444" algn="l"/>
                <a:tab pos="558716" algn="l"/>
                <a:tab pos="1007997" algn="l"/>
                <a:tab pos="1457279" algn="l"/>
                <a:tab pos="1906560" algn="l"/>
                <a:tab pos="2355841" algn="l"/>
                <a:tab pos="2804757" algn="l"/>
                <a:tab pos="3254038" algn="l"/>
                <a:tab pos="3703320" algn="l"/>
                <a:tab pos="4152601" algn="l"/>
                <a:tab pos="4601882" algn="l"/>
                <a:tab pos="5051163" algn="l"/>
                <a:tab pos="5500436" algn="l"/>
                <a:tab pos="5949717" algn="l"/>
                <a:tab pos="6398998" algn="l"/>
                <a:tab pos="6848279" algn="l"/>
                <a:tab pos="7297561" algn="l"/>
                <a:tab pos="7746842" algn="l"/>
                <a:tab pos="8196123" algn="l"/>
                <a:tab pos="8645395" algn="l"/>
              </a:tabLst>
            </a:pPr>
            <a:r>
              <a:rPr lang="en-GB" sz="2000" dirty="0"/>
              <a:t>If we wish to delete the node </a:t>
            </a:r>
            <a:r>
              <a:rPr lang="en-GB" sz="2000" dirty="0">
                <a:latin typeface="Courier"/>
              </a:rPr>
              <a:t>p</a:t>
            </a:r>
            <a:r>
              <a:rPr lang="en-GB" sz="2000" dirty="0"/>
              <a:t> points to</a:t>
            </a:r>
          </a:p>
        </p:txBody>
      </p:sp>
      <p:grpSp>
        <p:nvGrpSpPr>
          <p:cNvPr id="4" name="Group 3" descr="This figure shows a doubly linked list with nodes with info 8, 3, 5, and 12. There is also a pointer p pointing to a node in the middle, the one with info 5.">
            <a:extLst>
              <a:ext uri="{FF2B5EF4-FFF2-40B4-BE49-F238E27FC236}">
                <a16:creationId xmlns:a16="http://schemas.microsoft.com/office/drawing/2014/main" id="{05A70770-0D90-4447-9128-7A87BCBB35F8}"/>
              </a:ext>
            </a:extLst>
          </p:cNvPr>
          <p:cNvGrpSpPr/>
          <p:nvPr/>
        </p:nvGrpSpPr>
        <p:grpSpPr>
          <a:xfrm>
            <a:off x="1725320" y="2011702"/>
            <a:ext cx="5022000" cy="2531160"/>
            <a:chOff x="3384000" y="2904840"/>
            <a:chExt cx="5022000" cy="253116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8C21E06-ECD3-4A3A-90D8-4D07CF6B4743}"/>
                </a:ext>
              </a:extLst>
            </p:cNvPr>
            <p:cNvSpPr/>
            <p:nvPr/>
          </p:nvSpPr>
          <p:spPr>
            <a:xfrm>
              <a:off x="6263999" y="4464000"/>
              <a:ext cx="756000" cy="3240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lIns="0" tIns="0" rIns="0" bIns="0" anchor="ctr" anchorCtr="1" compatLnSpc="0"/>
            <a:lstStyle>
              <a:defPPr lvl="0">
                <a:buClr>
                  <a:srgbClr val="000000"/>
                </a:buClr>
                <a:buSzPct val="100000"/>
                <a:buFont typeface="Arial" pitchFamily="34"/>
                <a:buNone/>
              </a:defPPr>
              <a:lvl1pPr lvl="0">
                <a:buClr>
                  <a:srgbClr val="000000"/>
                </a:buClr>
                <a:buSzPct val="100000"/>
                <a:buFont typeface="Arial" pitchFamily="34"/>
                <a:buChar char="•"/>
              </a:lvl1pPr>
              <a:lvl2pPr lvl="1">
                <a:buClr>
                  <a:srgbClr val="000000"/>
                </a:buClr>
                <a:buSzPct val="100000"/>
                <a:buFont typeface="Arial" pitchFamily="34"/>
                <a:buChar char="•"/>
              </a:lvl2pPr>
              <a:lvl3pPr lvl="2">
                <a:buClr>
                  <a:srgbClr val="000000"/>
                </a:buClr>
                <a:buSzPct val="100000"/>
                <a:buFont typeface="Arial" pitchFamily="34"/>
                <a:buChar char="•"/>
              </a:lvl3pPr>
              <a:lvl4pPr lvl="3">
                <a:buClr>
                  <a:srgbClr val="000000"/>
                </a:buClr>
                <a:buSzPct val="100000"/>
                <a:buFont typeface="Arial" pitchFamily="34"/>
                <a:buChar char="•"/>
              </a:lvl4pPr>
              <a:lvl5pPr lvl="4">
                <a:buClr>
                  <a:srgbClr val="000000"/>
                </a:buClr>
                <a:buSzPct val="100000"/>
                <a:buFont typeface="Arial" pitchFamily="34"/>
                <a:buChar char="•"/>
              </a:lvl5pPr>
              <a:lvl6pPr lvl="5">
                <a:buClr>
                  <a:srgbClr val="000000"/>
                </a:buClr>
                <a:buSzPct val="100000"/>
                <a:buFont typeface="Arial" pitchFamily="34"/>
                <a:buChar char="•"/>
              </a:lvl6pPr>
              <a:lvl7pPr lvl="6">
                <a:buClr>
                  <a:srgbClr val="000000"/>
                </a:buClr>
                <a:buSzPct val="100000"/>
                <a:buFont typeface="Arial" pitchFamily="34"/>
                <a:buChar char="•"/>
              </a:lvl7pPr>
              <a:lvl8pPr lvl="7">
                <a:buClr>
                  <a:srgbClr val="000000"/>
                </a:buClr>
                <a:buSzPct val="100000"/>
                <a:buFont typeface="Arial" pitchFamily="34"/>
                <a:buChar char="•"/>
              </a:lvl8pPr>
              <a:lvl9pPr lvl="8">
                <a:buClr>
                  <a:srgbClr val="000000"/>
                </a:buClr>
                <a:buSzPct val="100000"/>
                <a:buFont typeface="Arial" pitchFamily="34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283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22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Courier New" pitchFamily="49"/>
                  <a:ea typeface="Andale Sans UI" pitchFamily="2"/>
                  <a:cs typeface="Tahoma" pitchFamily="2"/>
                </a:rPr>
                <a:t>5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4B0C539-6F8E-463A-9D51-BC6A9808E3C3}"/>
                </a:ext>
              </a:extLst>
            </p:cNvPr>
            <p:cNvSpPr/>
            <p:nvPr/>
          </p:nvSpPr>
          <p:spPr>
            <a:xfrm>
              <a:off x="3384000" y="4788000"/>
              <a:ext cx="756000" cy="3240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lIns="0" tIns="0" rIns="0" bIns="0" anchor="ctr" anchorCtr="1" compatLnSpc="0"/>
            <a:lstStyle>
              <a:defPPr lvl="0">
                <a:buClr>
                  <a:srgbClr val="000000"/>
                </a:buClr>
                <a:buSzPct val="100000"/>
                <a:buFont typeface="Arial" pitchFamily="34"/>
                <a:buNone/>
              </a:defPPr>
              <a:lvl1pPr lvl="0">
                <a:buClr>
                  <a:srgbClr val="000000"/>
                </a:buClr>
                <a:buSzPct val="100000"/>
                <a:buFont typeface="Arial" pitchFamily="34"/>
                <a:buChar char="•"/>
              </a:lvl1pPr>
              <a:lvl2pPr lvl="1">
                <a:buClr>
                  <a:srgbClr val="000000"/>
                </a:buClr>
                <a:buSzPct val="100000"/>
                <a:buFont typeface="Arial" pitchFamily="34"/>
                <a:buChar char="•"/>
              </a:lvl2pPr>
              <a:lvl3pPr lvl="2">
                <a:buClr>
                  <a:srgbClr val="000000"/>
                </a:buClr>
                <a:buSzPct val="100000"/>
                <a:buFont typeface="Arial" pitchFamily="34"/>
                <a:buChar char="•"/>
              </a:lvl3pPr>
              <a:lvl4pPr lvl="3">
                <a:buClr>
                  <a:srgbClr val="000000"/>
                </a:buClr>
                <a:buSzPct val="100000"/>
                <a:buFont typeface="Arial" pitchFamily="34"/>
                <a:buChar char="•"/>
              </a:lvl4pPr>
              <a:lvl5pPr lvl="4">
                <a:buClr>
                  <a:srgbClr val="000000"/>
                </a:buClr>
                <a:buSzPct val="100000"/>
                <a:buFont typeface="Arial" pitchFamily="34"/>
                <a:buChar char="•"/>
              </a:lvl5pPr>
              <a:lvl6pPr lvl="5">
                <a:buClr>
                  <a:srgbClr val="000000"/>
                </a:buClr>
                <a:buSzPct val="100000"/>
                <a:buFont typeface="Arial" pitchFamily="34"/>
                <a:buChar char="•"/>
              </a:lvl6pPr>
              <a:lvl7pPr lvl="6">
                <a:buClr>
                  <a:srgbClr val="000000"/>
                </a:buClr>
                <a:buSzPct val="100000"/>
                <a:buFont typeface="Arial" pitchFamily="34"/>
                <a:buChar char="•"/>
              </a:lvl7pPr>
              <a:lvl8pPr lvl="7">
                <a:buClr>
                  <a:srgbClr val="000000"/>
                </a:buClr>
                <a:buSzPct val="100000"/>
                <a:buFont typeface="Arial" pitchFamily="34"/>
                <a:buChar char="•"/>
              </a:lvl8pPr>
              <a:lvl9pPr lvl="8">
                <a:buClr>
                  <a:srgbClr val="000000"/>
                </a:buClr>
                <a:buSzPct val="100000"/>
                <a:buFont typeface="Arial" pitchFamily="34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283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GB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ndale Sans UI" pitchFamily="2"/>
                <a:cs typeface="Tahoma" pitchFamily="2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658F020-EA8D-417D-B8F0-07EB80F372C8}"/>
                </a:ext>
              </a:extLst>
            </p:cNvPr>
            <p:cNvSpPr/>
            <p:nvPr/>
          </p:nvSpPr>
          <p:spPr>
            <a:xfrm>
              <a:off x="3384000" y="4464000"/>
              <a:ext cx="756000" cy="3240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lIns="0" tIns="0" rIns="0" bIns="0" anchor="ctr" anchorCtr="1" compatLnSpc="0"/>
            <a:lstStyle>
              <a:defPPr lvl="0">
                <a:buClr>
                  <a:srgbClr val="000000"/>
                </a:buClr>
                <a:buSzPct val="100000"/>
                <a:buFont typeface="Arial" pitchFamily="34"/>
                <a:buNone/>
              </a:defPPr>
              <a:lvl1pPr lvl="0">
                <a:buClr>
                  <a:srgbClr val="000000"/>
                </a:buClr>
                <a:buSzPct val="100000"/>
                <a:buFont typeface="Arial" pitchFamily="34"/>
                <a:buChar char="•"/>
              </a:lvl1pPr>
              <a:lvl2pPr lvl="1">
                <a:buClr>
                  <a:srgbClr val="000000"/>
                </a:buClr>
                <a:buSzPct val="100000"/>
                <a:buFont typeface="Arial" pitchFamily="34"/>
                <a:buChar char="•"/>
              </a:lvl2pPr>
              <a:lvl3pPr lvl="2">
                <a:buClr>
                  <a:srgbClr val="000000"/>
                </a:buClr>
                <a:buSzPct val="100000"/>
                <a:buFont typeface="Arial" pitchFamily="34"/>
                <a:buChar char="•"/>
              </a:lvl3pPr>
              <a:lvl4pPr lvl="3">
                <a:buClr>
                  <a:srgbClr val="000000"/>
                </a:buClr>
                <a:buSzPct val="100000"/>
                <a:buFont typeface="Arial" pitchFamily="34"/>
                <a:buChar char="•"/>
              </a:lvl4pPr>
              <a:lvl5pPr lvl="4">
                <a:buClr>
                  <a:srgbClr val="000000"/>
                </a:buClr>
                <a:buSzPct val="100000"/>
                <a:buFont typeface="Arial" pitchFamily="34"/>
                <a:buChar char="•"/>
              </a:lvl5pPr>
              <a:lvl6pPr lvl="5">
                <a:buClr>
                  <a:srgbClr val="000000"/>
                </a:buClr>
                <a:buSzPct val="100000"/>
                <a:buFont typeface="Arial" pitchFamily="34"/>
                <a:buChar char="•"/>
              </a:lvl6pPr>
              <a:lvl7pPr lvl="6">
                <a:buClr>
                  <a:srgbClr val="000000"/>
                </a:buClr>
                <a:buSzPct val="100000"/>
                <a:buFont typeface="Arial" pitchFamily="34"/>
                <a:buChar char="•"/>
              </a:lvl7pPr>
              <a:lvl8pPr lvl="7">
                <a:buClr>
                  <a:srgbClr val="000000"/>
                </a:buClr>
                <a:buSzPct val="100000"/>
                <a:buFont typeface="Arial" pitchFamily="34"/>
                <a:buChar char="•"/>
              </a:lvl8pPr>
              <a:lvl9pPr lvl="8">
                <a:buClr>
                  <a:srgbClr val="000000"/>
                </a:buClr>
                <a:buSzPct val="100000"/>
                <a:buFont typeface="Arial" pitchFamily="34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283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22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Courier New" pitchFamily="49"/>
                  <a:ea typeface="Andale Sans UI" pitchFamily="2"/>
                  <a:cs typeface="Tahoma" pitchFamily="2"/>
                </a:rPr>
                <a:t>8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5DC7A03-FC87-4E80-BC7E-40B183D27EA4}"/>
                </a:ext>
              </a:extLst>
            </p:cNvPr>
            <p:cNvCxnSpPr/>
            <p:nvPr/>
          </p:nvCxnSpPr>
          <p:spPr>
            <a:xfrm flipV="1">
              <a:off x="3762000" y="4788000"/>
              <a:ext cx="1062000" cy="162000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prstDash val="solid"/>
              <a:headEnd type="oval"/>
              <a:tailEnd type="triangle"/>
            </a:ln>
          </p:spPr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37E3C16-924B-42B2-8660-CB07F6B99395}"/>
                </a:ext>
              </a:extLst>
            </p:cNvPr>
            <p:cNvSpPr/>
            <p:nvPr/>
          </p:nvSpPr>
          <p:spPr>
            <a:xfrm>
              <a:off x="4824000" y="4788000"/>
              <a:ext cx="756000" cy="3240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lIns="0" tIns="0" rIns="0" bIns="0" anchor="ctr" anchorCtr="1" compatLnSpc="0"/>
            <a:lstStyle>
              <a:defPPr lvl="0">
                <a:buClr>
                  <a:srgbClr val="000000"/>
                </a:buClr>
                <a:buSzPct val="100000"/>
                <a:buFont typeface="Arial" pitchFamily="34"/>
                <a:buNone/>
              </a:defPPr>
              <a:lvl1pPr lvl="0">
                <a:buClr>
                  <a:srgbClr val="000000"/>
                </a:buClr>
                <a:buSzPct val="100000"/>
                <a:buFont typeface="Arial" pitchFamily="34"/>
                <a:buChar char="•"/>
              </a:lvl1pPr>
              <a:lvl2pPr lvl="1">
                <a:buClr>
                  <a:srgbClr val="000000"/>
                </a:buClr>
                <a:buSzPct val="100000"/>
                <a:buFont typeface="Arial" pitchFamily="34"/>
                <a:buChar char="•"/>
              </a:lvl2pPr>
              <a:lvl3pPr lvl="2">
                <a:buClr>
                  <a:srgbClr val="000000"/>
                </a:buClr>
                <a:buSzPct val="100000"/>
                <a:buFont typeface="Arial" pitchFamily="34"/>
                <a:buChar char="•"/>
              </a:lvl3pPr>
              <a:lvl4pPr lvl="3">
                <a:buClr>
                  <a:srgbClr val="000000"/>
                </a:buClr>
                <a:buSzPct val="100000"/>
                <a:buFont typeface="Arial" pitchFamily="34"/>
                <a:buChar char="•"/>
              </a:lvl4pPr>
              <a:lvl5pPr lvl="4">
                <a:buClr>
                  <a:srgbClr val="000000"/>
                </a:buClr>
                <a:buSzPct val="100000"/>
                <a:buFont typeface="Arial" pitchFamily="34"/>
                <a:buChar char="•"/>
              </a:lvl5pPr>
              <a:lvl6pPr lvl="5">
                <a:buClr>
                  <a:srgbClr val="000000"/>
                </a:buClr>
                <a:buSzPct val="100000"/>
                <a:buFont typeface="Arial" pitchFamily="34"/>
                <a:buChar char="•"/>
              </a:lvl6pPr>
              <a:lvl7pPr lvl="6">
                <a:buClr>
                  <a:srgbClr val="000000"/>
                </a:buClr>
                <a:buSzPct val="100000"/>
                <a:buFont typeface="Arial" pitchFamily="34"/>
                <a:buChar char="•"/>
              </a:lvl7pPr>
              <a:lvl8pPr lvl="7">
                <a:buClr>
                  <a:srgbClr val="000000"/>
                </a:buClr>
                <a:buSzPct val="100000"/>
                <a:buFont typeface="Arial" pitchFamily="34"/>
                <a:buChar char="•"/>
              </a:lvl8pPr>
              <a:lvl9pPr lvl="8">
                <a:buClr>
                  <a:srgbClr val="000000"/>
                </a:buClr>
                <a:buSzPct val="100000"/>
                <a:buFont typeface="Arial" pitchFamily="34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283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GB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ndale Sans UI" pitchFamily="2"/>
                <a:cs typeface="Tahoma" pitchFamily="2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A4865FB-0794-4F09-8963-67EF0BE6797D}"/>
                </a:ext>
              </a:extLst>
            </p:cNvPr>
            <p:cNvSpPr/>
            <p:nvPr/>
          </p:nvSpPr>
          <p:spPr>
            <a:xfrm>
              <a:off x="4824000" y="4464000"/>
              <a:ext cx="756000" cy="3240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lIns="0" tIns="0" rIns="0" bIns="0" anchor="ctr" anchorCtr="1" compatLnSpc="0"/>
            <a:lstStyle>
              <a:defPPr lvl="0">
                <a:buClr>
                  <a:srgbClr val="000000"/>
                </a:buClr>
                <a:buSzPct val="100000"/>
                <a:buFont typeface="Arial" pitchFamily="34"/>
                <a:buNone/>
              </a:defPPr>
              <a:lvl1pPr lvl="0">
                <a:buClr>
                  <a:srgbClr val="000000"/>
                </a:buClr>
                <a:buSzPct val="100000"/>
                <a:buFont typeface="Arial" pitchFamily="34"/>
                <a:buChar char="•"/>
              </a:lvl1pPr>
              <a:lvl2pPr lvl="1">
                <a:buClr>
                  <a:srgbClr val="000000"/>
                </a:buClr>
                <a:buSzPct val="100000"/>
                <a:buFont typeface="Arial" pitchFamily="34"/>
                <a:buChar char="•"/>
              </a:lvl2pPr>
              <a:lvl3pPr lvl="2">
                <a:buClr>
                  <a:srgbClr val="000000"/>
                </a:buClr>
                <a:buSzPct val="100000"/>
                <a:buFont typeface="Arial" pitchFamily="34"/>
                <a:buChar char="•"/>
              </a:lvl3pPr>
              <a:lvl4pPr lvl="3">
                <a:buClr>
                  <a:srgbClr val="000000"/>
                </a:buClr>
                <a:buSzPct val="100000"/>
                <a:buFont typeface="Arial" pitchFamily="34"/>
                <a:buChar char="•"/>
              </a:lvl4pPr>
              <a:lvl5pPr lvl="4">
                <a:buClr>
                  <a:srgbClr val="000000"/>
                </a:buClr>
                <a:buSzPct val="100000"/>
                <a:buFont typeface="Arial" pitchFamily="34"/>
                <a:buChar char="•"/>
              </a:lvl5pPr>
              <a:lvl6pPr lvl="5">
                <a:buClr>
                  <a:srgbClr val="000000"/>
                </a:buClr>
                <a:buSzPct val="100000"/>
                <a:buFont typeface="Arial" pitchFamily="34"/>
                <a:buChar char="•"/>
              </a:lvl6pPr>
              <a:lvl7pPr lvl="6">
                <a:buClr>
                  <a:srgbClr val="000000"/>
                </a:buClr>
                <a:buSzPct val="100000"/>
                <a:buFont typeface="Arial" pitchFamily="34"/>
                <a:buChar char="•"/>
              </a:lvl7pPr>
              <a:lvl8pPr lvl="7">
                <a:buClr>
                  <a:srgbClr val="000000"/>
                </a:buClr>
                <a:buSzPct val="100000"/>
                <a:buFont typeface="Arial" pitchFamily="34"/>
                <a:buChar char="•"/>
              </a:lvl8pPr>
              <a:lvl9pPr lvl="8">
                <a:buClr>
                  <a:srgbClr val="000000"/>
                </a:buClr>
                <a:buSzPct val="100000"/>
                <a:buFont typeface="Arial" pitchFamily="34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283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22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Courier New" pitchFamily="49"/>
                  <a:ea typeface="Andale Sans UI" pitchFamily="2"/>
                  <a:cs typeface="Tahoma" pitchFamily="2"/>
                </a:rPr>
                <a:t>3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FD1B001-EE0B-4178-82E3-0DADBF1AA40A}"/>
                </a:ext>
              </a:extLst>
            </p:cNvPr>
            <p:cNvSpPr/>
            <p:nvPr/>
          </p:nvSpPr>
          <p:spPr>
            <a:xfrm>
              <a:off x="5994000" y="3246120"/>
              <a:ext cx="756000" cy="3240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lIns="0" tIns="0" rIns="0" bIns="0" anchor="ctr" anchorCtr="1" compatLnSpc="0"/>
            <a:lstStyle>
              <a:defPPr lvl="0">
                <a:buClr>
                  <a:srgbClr val="000000"/>
                </a:buClr>
                <a:buSzPct val="100000"/>
                <a:buFont typeface="Arial" pitchFamily="34"/>
                <a:buNone/>
              </a:defPPr>
              <a:lvl1pPr lvl="0">
                <a:buClr>
                  <a:srgbClr val="000000"/>
                </a:buClr>
                <a:buSzPct val="100000"/>
                <a:buFont typeface="Arial" pitchFamily="34"/>
                <a:buChar char="•"/>
              </a:lvl1pPr>
              <a:lvl2pPr lvl="1">
                <a:buClr>
                  <a:srgbClr val="000000"/>
                </a:buClr>
                <a:buSzPct val="100000"/>
                <a:buFont typeface="Arial" pitchFamily="34"/>
                <a:buChar char="•"/>
              </a:lvl2pPr>
              <a:lvl3pPr lvl="2">
                <a:buClr>
                  <a:srgbClr val="000000"/>
                </a:buClr>
                <a:buSzPct val="100000"/>
                <a:buFont typeface="Arial" pitchFamily="34"/>
                <a:buChar char="•"/>
              </a:lvl3pPr>
              <a:lvl4pPr lvl="3">
                <a:buClr>
                  <a:srgbClr val="000000"/>
                </a:buClr>
                <a:buSzPct val="100000"/>
                <a:buFont typeface="Arial" pitchFamily="34"/>
                <a:buChar char="•"/>
              </a:lvl4pPr>
              <a:lvl5pPr lvl="4">
                <a:buClr>
                  <a:srgbClr val="000000"/>
                </a:buClr>
                <a:buSzPct val="100000"/>
                <a:buFont typeface="Arial" pitchFamily="34"/>
                <a:buChar char="•"/>
              </a:lvl5pPr>
              <a:lvl6pPr lvl="5">
                <a:buClr>
                  <a:srgbClr val="000000"/>
                </a:buClr>
                <a:buSzPct val="100000"/>
                <a:buFont typeface="Arial" pitchFamily="34"/>
                <a:buChar char="•"/>
              </a:lvl6pPr>
              <a:lvl7pPr lvl="6">
                <a:buClr>
                  <a:srgbClr val="000000"/>
                </a:buClr>
                <a:buSzPct val="100000"/>
                <a:buFont typeface="Arial" pitchFamily="34"/>
                <a:buChar char="•"/>
              </a:lvl7pPr>
              <a:lvl8pPr lvl="7">
                <a:buClr>
                  <a:srgbClr val="000000"/>
                </a:buClr>
                <a:buSzPct val="100000"/>
                <a:buFont typeface="Arial" pitchFamily="34"/>
                <a:buChar char="•"/>
              </a:lvl8pPr>
              <a:lvl9pPr lvl="8">
                <a:buClr>
                  <a:srgbClr val="000000"/>
                </a:buClr>
                <a:buSzPct val="100000"/>
                <a:buFont typeface="Arial" pitchFamily="34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283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GB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ndale Sans UI" pitchFamily="2"/>
                <a:cs typeface="Tahoma" pitchFamily="2"/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E13B8EF3-E930-4505-ABDE-9A512C515254}"/>
                </a:ext>
              </a:extLst>
            </p:cNvPr>
            <p:cNvCxnSpPr/>
            <p:nvPr/>
          </p:nvCxnSpPr>
          <p:spPr>
            <a:xfrm flipH="1">
              <a:off x="3384000" y="3408120"/>
              <a:ext cx="2988000" cy="1055880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prstDash val="solid"/>
              <a:headEnd type="oval"/>
              <a:tailEnd type="triangle"/>
            </a:ln>
          </p:spPr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B232F5C-6ABD-4082-B8DC-AF00CCF208C6}"/>
                </a:ext>
              </a:extLst>
            </p:cNvPr>
            <p:cNvCxnSpPr/>
            <p:nvPr/>
          </p:nvCxnSpPr>
          <p:spPr>
            <a:xfrm flipV="1">
              <a:off x="5202000" y="4788000"/>
              <a:ext cx="1061999" cy="162000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prstDash val="solid"/>
              <a:headEnd type="oval"/>
              <a:tailEnd type="triangle"/>
            </a:ln>
          </p:spPr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A51AC1F-D811-485A-B5F8-B85676846940}"/>
                </a:ext>
              </a:extLst>
            </p:cNvPr>
            <p:cNvSpPr/>
            <p:nvPr/>
          </p:nvSpPr>
          <p:spPr>
            <a:xfrm>
              <a:off x="6263999" y="4788000"/>
              <a:ext cx="756000" cy="3240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lIns="0" tIns="0" rIns="0" bIns="0" anchor="ctr" anchorCtr="1" compatLnSpc="0"/>
            <a:lstStyle>
              <a:defPPr lvl="0">
                <a:buClr>
                  <a:srgbClr val="000000"/>
                </a:buClr>
                <a:buSzPct val="100000"/>
                <a:buFont typeface="Arial" pitchFamily="34"/>
                <a:buNone/>
              </a:defPPr>
              <a:lvl1pPr lvl="0">
                <a:buClr>
                  <a:srgbClr val="000000"/>
                </a:buClr>
                <a:buSzPct val="100000"/>
                <a:buFont typeface="Arial" pitchFamily="34"/>
                <a:buChar char="•"/>
              </a:lvl1pPr>
              <a:lvl2pPr lvl="1">
                <a:buClr>
                  <a:srgbClr val="000000"/>
                </a:buClr>
                <a:buSzPct val="100000"/>
                <a:buFont typeface="Arial" pitchFamily="34"/>
                <a:buChar char="•"/>
              </a:lvl2pPr>
              <a:lvl3pPr lvl="2">
                <a:buClr>
                  <a:srgbClr val="000000"/>
                </a:buClr>
                <a:buSzPct val="100000"/>
                <a:buFont typeface="Arial" pitchFamily="34"/>
                <a:buChar char="•"/>
              </a:lvl3pPr>
              <a:lvl4pPr lvl="3">
                <a:buClr>
                  <a:srgbClr val="000000"/>
                </a:buClr>
                <a:buSzPct val="100000"/>
                <a:buFont typeface="Arial" pitchFamily="34"/>
                <a:buChar char="•"/>
              </a:lvl4pPr>
              <a:lvl5pPr lvl="4">
                <a:buClr>
                  <a:srgbClr val="000000"/>
                </a:buClr>
                <a:buSzPct val="100000"/>
                <a:buFont typeface="Arial" pitchFamily="34"/>
                <a:buChar char="•"/>
              </a:lvl5pPr>
              <a:lvl6pPr lvl="5">
                <a:buClr>
                  <a:srgbClr val="000000"/>
                </a:buClr>
                <a:buSzPct val="100000"/>
                <a:buFont typeface="Arial" pitchFamily="34"/>
                <a:buChar char="•"/>
              </a:lvl6pPr>
              <a:lvl7pPr lvl="6">
                <a:buClr>
                  <a:srgbClr val="000000"/>
                </a:buClr>
                <a:buSzPct val="100000"/>
                <a:buFont typeface="Arial" pitchFamily="34"/>
                <a:buChar char="•"/>
              </a:lvl7pPr>
              <a:lvl8pPr lvl="7">
                <a:buClr>
                  <a:srgbClr val="000000"/>
                </a:buClr>
                <a:buSzPct val="100000"/>
                <a:buFont typeface="Arial" pitchFamily="34"/>
                <a:buChar char="•"/>
              </a:lvl8pPr>
              <a:lvl9pPr lvl="8">
                <a:buClr>
                  <a:srgbClr val="000000"/>
                </a:buClr>
                <a:buSzPct val="100000"/>
                <a:buFont typeface="Arial" pitchFamily="34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283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GB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ndale Sans UI" pitchFamily="2"/>
                <a:cs typeface="Tahoma" pitchFamily="2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4F7DE1B-5023-4E2F-B5C9-1C424D1ED40B}"/>
                </a:ext>
              </a:extLst>
            </p:cNvPr>
            <p:cNvSpPr txBox="1"/>
            <p:nvPr/>
          </p:nvSpPr>
          <p:spPr>
            <a:xfrm>
              <a:off x="5040000" y="2904840"/>
              <a:ext cx="990000" cy="1019159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0" tIns="0" rIns="0" bIns="0" compatLnSpc="0"/>
            <a:lstStyle>
              <a:defPPr lvl="0">
                <a:buClr>
                  <a:srgbClr val="000000"/>
                </a:buClr>
                <a:buSzPct val="100000"/>
                <a:buFont typeface="Arial" pitchFamily="34"/>
                <a:buNone/>
              </a:defPPr>
              <a:lvl1pPr lvl="0">
                <a:buClr>
                  <a:srgbClr val="000000"/>
                </a:buClr>
                <a:buSzPct val="100000"/>
                <a:buFont typeface="Arial" pitchFamily="34"/>
                <a:buChar char="•"/>
              </a:lvl1pPr>
              <a:lvl2pPr lvl="1">
                <a:buClr>
                  <a:srgbClr val="000000"/>
                </a:buClr>
                <a:buSzPct val="100000"/>
                <a:buFont typeface="Arial" pitchFamily="34"/>
                <a:buChar char="•"/>
              </a:lvl2pPr>
              <a:lvl3pPr lvl="2">
                <a:buClr>
                  <a:srgbClr val="000000"/>
                </a:buClr>
                <a:buSzPct val="100000"/>
                <a:buFont typeface="Arial" pitchFamily="34"/>
                <a:buChar char="•"/>
              </a:lvl3pPr>
              <a:lvl4pPr lvl="3">
                <a:buClr>
                  <a:srgbClr val="000000"/>
                </a:buClr>
                <a:buSzPct val="100000"/>
                <a:buFont typeface="Arial" pitchFamily="34"/>
                <a:buChar char="•"/>
              </a:lvl4pPr>
              <a:lvl5pPr lvl="4">
                <a:buClr>
                  <a:srgbClr val="000000"/>
                </a:buClr>
                <a:buSzPct val="100000"/>
                <a:buFont typeface="Arial" pitchFamily="34"/>
                <a:buChar char="•"/>
              </a:lvl5pPr>
              <a:lvl6pPr lvl="5">
                <a:buClr>
                  <a:srgbClr val="000000"/>
                </a:buClr>
                <a:buSzPct val="100000"/>
                <a:buFont typeface="Arial" pitchFamily="34"/>
                <a:buChar char="•"/>
              </a:lvl6pPr>
              <a:lvl7pPr lvl="6">
                <a:buClr>
                  <a:srgbClr val="000000"/>
                </a:buClr>
                <a:buSzPct val="100000"/>
                <a:buFont typeface="Arial" pitchFamily="34"/>
                <a:buChar char="•"/>
              </a:lvl7pPr>
              <a:lvl8pPr lvl="7">
                <a:buClr>
                  <a:srgbClr val="000000"/>
                </a:buClr>
                <a:buSzPct val="100000"/>
                <a:buFont typeface="Arial" pitchFamily="34"/>
                <a:buChar char="•"/>
              </a:lvl8pPr>
              <a:lvl9pPr lvl="8">
                <a:buClr>
                  <a:srgbClr val="000000"/>
                </a:buClr>
                <a:buSzPct val="100000"/>
                <a:buFont typeface="Arial" pitchFamily="34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283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22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34"/>
                  <a:ea typeface="ArialMS" pitchFamily="34"/>
                  <a:cs typeface="ArialMS" pitchFamily="34"/>
                </a:rPr>
                <a:t>DLList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283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22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Courier New" pitchFamily="49"/>
                  <a:ea typeface="ArialMS" pitchFamily="34"/>
                  <a:cs typeface="ArialMS" pitchFamily="34"/>
                </a:rPr>
                <a:t>head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283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22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Courier New" pitchFamily="49"/>
                  <a:ea typeface="ArialMS" pitchFamily="34"/>
                  <a:cs typeface="ArialMS" pitchFamily="34"/>
                </a:rPr>
                <a:t>tail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D357F61-3646-4634-9F88-A0CF76B78DF2}"/>
                </a:ext>
              </a:extLst>
            </p:cNvPr>
            <p:cNvSpPr/>
            <p:nvPr/>
          </p:nvSpPr>
          <p:spPr>
            <a:xfrm>
              <a:off x="5994000" y="3570120"/>
              <a:ext cx="756000" cy="3240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lIns="0" tIns="0" rIns="0" bIns="0" anchor="ctr" anchorCtr="1" compatLnSpc="0"/>
            <a:lstStyle>
              <a:defPPr lvl="0">
                <a:buClr>
                  <a:srgbClr val="000000"/>
                </a:buClr>
                <a:buSzPct val="100000"/>
                <a:buFont typeface="Arial" pitchFamily="34"/>
                <a:buNone/>
              </a:defPPr>
              <a:lvl1pPr lvl="0">
                <a:buClr>
                  <a:srgbClr val="000000"/>
                </a:buClr>
                <a:buSzPct val="100000"/>
                <a:buFont typeface="Arial" pitchFamily="34"/>
                <a:buChar char="•"/>
              </a:lvl1pPr>
              <a:lvl2pPr lvl="1">
                <a:buClr>
                  <a:srgbClr val="000000"/>
                </a:buClr>
                <a:buSzPct val="100000"/>
                <a:buFont typeface="Arial" pitchFamily="34"/>
                <a:buChar char="•"/>
              </a:lvl2pPr>
              <a:lvl3pPr lvl="2">
                <a:buClr>
                  <a:srgbClr val="000000"/>
                </a:buClr>
                <a:buSzPct val="100000"/>
                <a:buFont typeface="Arial" pitchFamily="34"/>
                <a:buChar char="•"/>
              </a:lvl3pPr>
              <a:lvl4pPr lvl="3">
                <a:buClr>
                  <a:srgbClr val="000000"/>
                </a:buClr>
                <a:buSzPct val="100000"/>
                <a:buFont typeface="Arial" pitchFamily="34"/>
                <a:buChar char="•"/>
              </a:lvl4pPr>
              <a:lvl5pPr lvl="4">
                <a:buClr>
                  <a:srgbClr val="000000"/>
                </a:buClr>
                <a:buSzPct val="100000"/>
                <a:buFont typeface="Arial" pitchFamily="34"/>
                <a:buChar char="•"/>
              </a:lvl5pPr>
              <a:lvl6pPr lvl="5">
                <a:buClr>
                  <a:srgbClr val="000000"/>
                </a:buClr>
                <a:buSzPct val="100000"/>
                <a:buFont typeface="Arial" pitchFamily="34"/>
                <a:buChar char="•"/>
              </a:lvl6pPr>
              <a:lvl7pPr lvl="6">
                <a:buClr>
                  <a:srgbClr val="000000"/>
                </a:buClr>
                <a:buSzPct val="100000"/>
                <a:buFont typeface="Arial" pitchFamily="34"/>
                <a:buChar char="•"/>
              </a:lvl7pPr>
              <a:lvl8pPr lvl="7">
                <a:buClr>
                  <a:srgbClr val="000000"/>
                </a:buClr>
                <a:buSzPct val="100000"/>
                <a:buFont typeface="Arial" pitchFamily="34"/>
                <a:buChar char="•"/>
              </a:lvl8pPr>
              <a:lvl9pPr lvl="8">
                <a:buClr>
                  <a:srgbClr val="000000"/>
                </a:buClr>
                <a:buSzPct val="100000"/>
                <a:buFont typeface="Arial" pitchFamily="34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283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GB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ndale Sans UI" pitchFamily="2"/>
                <a:cs typeface="Tahoma" pitchFamily="2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D75A4E5-BA24-4F22-B1EC-107657A12608}"/>
                </a:ext>
              </a:extLst>
            </p:cNvPr>
            <p:cNvSpPr/>
            <p:nvPr/>
          </p:nvSpPr>
          <p:spPr>
            <a:xfrm>
              <a:off x="3384000" y="5112000"/>
              <a:ext cx="756000" cy="3240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lIns="0" tIns="0" rIns="0" bIns="0" anchor="ctr" anchorCtr="1" compatLnSpc="0"/>
            <a:lstStyle>
              <a:defPPr lvl="0">
                <a:buClr>
                  <a:srgbClr val="000000"/>
                </a:buClr>
                <a:buSzPct val="100000"/>
                <a:buFont typeface="Arial" pitchFamily="34"/>
                <a:buNone/>
              </a:defPPr>
              <a:lvl1pPr lvl="0">
                <a:buClr>
                  <a:srgbClr val="000000"/>
                </a:buClr>
                <a:buSzPct val="100000"/>
                <a:buFont typeface="Arial" pitchFamily="34"/>
                <a:buChar char="•"/>
              </a:lvl1pPr>
              <a:lvl2pPr lvl="1">
                <a:buClr>
                  <a:srgbClr val="000000"/>
                </a:buClr>
                <a:buSzPct val="100000"/>
                <a:buFont typeface="Arial" pitchFamily="34"/>
                <a:buChar char="•"/>
              </a:lvl2pPr>
              <a:lvl3pPr lvl="2">
                <a:buClr>
                  <a:srgbClr val="000000"/>
                </a:buClr>
                <a:buSzPct val="100000"/>
                <a:buFont typeface="Arial" pitchFamily="34"/>
                <a:buChar char="•"/>
              </a:lvl3pPr>
              <a:lvl4pPr lvl="3">
                <a:buClr>
                  <a:srgbClr val="000000"/>
                </a:buClr>
                <a:buSzPct val="100000"/>
                <a:buFont typeface="Arial" pitchFamily="34"/>
                <a:buChar char="•"/>
              </a:lvl4pPr>
              <a:lvl5pPr lvl="4">
                <a:buClr>
                  <a:srgbClr val="000000"/>
                </a:buClr>
                <a:buSzPct val="100000"/>
                <a:buFont typeface="Arial" pitchFamily="34"/>
                <a:buChar char="•"/>
              </a:lvl5pPr>
              <a:lvl6pPr lvl="5">
                <a:buClr>
                  <a:srgbClr val="000000"/>
                </a:buClr>
                <a:buSzPct val="100000"/>
                <a:buFont typeface="Arial" pitchFamily="34"/>
                <a:buChar char="•"/>
              </a:lvl6pPr>
              <a:lvl7pPr lvl="6">
                <a:buClr>
                  <a:srgbClr val="000000"/>
                </a:buClr>
                <a:buSzPct val="100000"/>
                <a:buFont typeface="Arial" pitchFamily="34"/>
                <a:buChar char="•"/>
              </a:lvl7pPr>
              <a:lvl8pPr lvl="7">
                <a:buClr>
                  <a:srgbClr val="000000"/>
                </a:buClr>
                <a:buSzPct val="100000"/>
                <a:buFont typeface="Arial" pitchFamily="34"/>
                <a:buChar char="•"/>
              </a:lvl8pPr>
              <a:lvl9pPr lvl="8">
                <a:buClr>
                  <a:srgbClr val="000000"/>
                </a:buClr>
                <a:buSzPct val="100000"/>
                <a:buFont typeface="Arial" pitchFamily="34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283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GB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ndale Sans UI" pitchFamily="2"/>
                <a:cs typeface="Tahoma" pitchFamily="2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40F110F-7B8B-4E08-B26E-517F80164BA1}"/>
                </a:ext>
              </a:extLst>
            </p:cNvPr>
            <p:cNvSpPr/>
            <p:nvPr/>
          </p:nvSpPr>
          <p:spPr>
            <a:xfrm>
              <a:off x="4824000" y="5112000"/>
              <a:ext cx="756000" cy="3240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lIns="0" tIns="0" rIns="0" bIns="0" anchor="ctr" anchorCtr="1" compatLnSpc="0"/>
            <a:lstStyle>
              <a:defPPr lvl="0">
                <a:buClr>
                  <a:srgbClr val="000000"/>
                </a:buClr>
                <a:buSzPct val="100000"/>
                <a:buFont typeface="Arial" pitchFamily="34"/>
                <a:buNone/>
              </a:defPPr>
              <a:lvl1pPr lvl="0">
                <a:buClr>
                  <a:srgbClr val="000000"/>
                </a:buClr>
                <a:buSzPct val="100000"/>
                <a:buFont typeface="Arial" pitchFamily="34"/>
                <a:buChar char="•"/>
              </a:lvl1pPr>
              <a:lvl2pPr lvl="1">
                <a:buClr>
                  <a:srgbClr val="000000"/>
                </a:buClr>
                <a:buSzPct val="100000"/>
                <a:buFont typeface="Arial" pitchFamily="34"/>
                <a:buChar char="•"/>
              </a:lvl2pPr>
              <a:lvl3pPr lvl="2">
                <a:buClr>
                  <a:srgbClr val="000000"/>
                </a:buClr>
                <a:buSzPct val="100000"/>
                <a:buFont typeface="Arial" pitchFamily="34"/>
                <a:buChar char="•"/>
              </a:lvl3pPr>
              <a:lvl4pPr lvl="3">
                <a:buClr>
                  <a:srgbClr val="000000"/>
                </a:buClr>
                <a:buSzPct val="100000"/>
                <a:buFont typeface="Arial" pitchFamily="34"/>
                <a:buChar char="•"/>
              </a:lvl4pPr>
              <a:lvl5pPr lvl="4">
                <a:buClr>
                  <a:srgbClr val="000000"/>
                </a:buClr>
                <a:buSzPct val="100000"/>
                <a:buFont typeface="Arial" pitchFamily="34"/>
                <a:buChar char="•"/>
              </a:lvl5pPr>
              <a:lvl6pPr lvl="5">
                <a:buClr>
                  <a:srgbClr val="000000"/>
                </a:buClr>
                <a:buSzPct val="100000"/>
                <a:buFont typeface="Arial" pitchFamily="34"/>
                <a:buChar char="•"/>
              </a:lvl6pPr>
              <a:lvl7pPr lvl="6">
                <a:buClr>
                  <a:srgbClr val="000000"/>
                </a:buClr>
                <a:buSzPct val="100000"/>
                <a:buFont typeface="Arial" pitchFamily="34"/>
                <a:buChar char="•"/>
              </a:lvl7pPr>
              <a:lvl8pPr lvl="7">
                <a:buClr>
                  <a:srgbClr val="000000"/>
                </a:buClr>
                <a:buSzPct val="100000"/>
                <a:buFont typeface="Arial" pitchFamily="34"/>
                <a:buChar char="•"/>
              </a:lvl8pPr>
              <a:lvl9pPr lvl="8">
                <a:buClr>
                  <a:srgbClr val="000000"/>
                </a:buClr>
                <a:buSzPct val="100000"/>
                <a:buFont typeface="Arial" pitchFamily="34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283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GB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ndale Sans UI" pitchFamily="2"/>
                <a:cs typeface="Tahoma" pitchFamily="2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2911FDD-D542-4C75-BB73-7555D4F55C50}"/>
                </a:ext>
              </a:extLst>
            </p:cNvPr>
            <p:cNvSpPr/>
            <p:nvPr/>
          </p:nvSpPr>
          <p:spPr>
            <a:xfrm>
              <a:off x="6263999" y="5112000"/>
              <a:ext cx="756000" cy="3240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lIns="0" tIns="0" rIns="0" bIns="0" anchor="ctr" anchorCtr="1" compatLnSpc="0"/>
            <a:lstStyle>
              <a:defPPr lvl="0">
                <a:buClr>
                  <a:srgbClr val="000000"/>
                </a:buClr>
                <a:buSzPct val="100000"/>
                <a:buFont typeface="Arial" pitchFamily="34"/>
                <a:buNone/>
              </a:defPPr>
              <a:lvl1pPr lvl="0">
                <a:buClr>
                  <a:srgbClr val="000000"/>
                </a:buClr>
                <a:buSzPct val="100000"/>
                <a:buFont typeface="Arial" pitchFamily="34"/>
                <a:buChar char="•"/>
              </a:lvl1pPr>
              <a:lvl2pPr lvl="1">
                <a:buClr>
                  <a:srgbClr val="000000"/>
                </a:buClr>
                <a:buSzPct val="100000"/>
                <a:buFont typeface="Arial" pitchFamily="34"/>
                <a:buChar char="•"/>
              </a:lvl2pPr>
              <a:lvl3pPr lvl="2">
                <a:buClr>
                  <a:srgbClr val="000000"/>
                </a:buClr>
                <a:buSzPct val="100000"/>
                <a:buFont typeface="Arial" pitchFamily="34"/>
                <a:buChar char="•"/>
              </a:lvl3pPr>
              <a:lvl4pPr lvl="3">
                <a:buClr>
                  <a:srgbClr val="000000"/>
                </a:buClr>
                <a:buSzPct val="100000"/>
                <a:buFont typeface="Arial" pitchFamily="34"/>
                <a:buChar char="•"/>
              </a:lvl4pPr>
              <a:lvl5pPr lvl="4">
                <a:buClr>
                  <a:srgbClr val="000000"/>
                </a:buClr>
                <a:buSzPct val="100000"/>
                <a:buFont typeface="Arial" pitchFamily="34"/>
                <a:buChar char="•"/>
              </a:lvl5pPr>
              <a:lvl6pPr lvl="5">
                <a:buClr>
                  <a:srgbClr val="000000"/>
                </a:buClr>
                <a:buSzPct val="100000"/>
                <a:buFont typeface="Arial" pitchFamily="34"/>
                <a:buChar char="•"/>
              </a:lvl6pPr>
              <a:lvl7pPr lvl="6">
                <a:buClr>
                  <a:srgbClr val="000000"/>
                </a:buClr>
                <a:buSzPct val="100000"/>
                <a:buFont typeface="Arial" pitchFamily="34"/>
                <a:buChar char="•"/>
              </a:lvl7pPr>
              <a:lvl8pPr lvl="7">
                <a:buClr>
                  <a:srgbClr val="000000"/>
                </a:buClr>
                <a:buSzPct val="100000"/>
                <a:buFont typeface="Arial" pitchFamily="34"/>
                <a:buChar char="•"/>
              </a:lvl8pPr>
              <a:lvl9pPr lvl="8">
                <a:buClr>
                  <a:srgbClr val="000000"/>
                </a:buClr>
                <a:buSzPct val="100000"/>
                <a:buFont typeface="Arial" pitchFamily="34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283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GB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ndale Sans UI" pitchFamily="2"/>
                <a:cs typeface="Tahoma" pitchFamily="2"/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8E86600-AB94-4F86-A940-BD8987EE1431}"/>
                </a:ext>
              </a:extLst>
            </p:cNvPr>
            <p:cNvCxnSpPr>
              <a:endCxn id="6" idx="3"/>
            </p:cNvCxnSpPr>
            <p:nvPr/>
          </p:nvCxnSpPr>
          <p:spPr>
            <a:xfrm flipH="1" flipV="1">
              <a:off x="4140000" y="4950000"/>
              <a:ext cx="1062000" cy="324000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prstDash val="solid"/>
              <a:headEnd type="oval"/>
              <a:tailEnd type="triangle"/>
            </a:ln>
          </p:spPr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6D66E465-E984-4847-AEAD-E066E13A568E}"/>
                </a:ext>
              </a:extLst>
            </p:cNvPr>
            <p:cNvCxnSpPr>
              <a:endCxn id="9" idx="3"/>
            </p:cNvCxnSpPr>
            <p:nvPr/>
          </p:nvCxnSpPr>
          <p:spPr>
            <a:xfrm flipH="1" flipV="1">
              <a:off x="5580000" y="4950000"/>
              <a:ext cx="1062000" cy="324000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prstDash val="solid"/>
              <a:headEnd type="oval"/>
              <a:tailEnd type="triangle"/>
            </a:ln>
          </p:spPr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9EC7865-16DD-4C58-9EBC-67790689B554}"/>
                </a:ext>
              </a:extLst>
            </p:cNvPr>
            <p:cNvSpPr/>
            <p:nvPr/>
          </p:nvSpPr>
          <p:spPr>
            <a:xfrm>
              <a:off x="7632000" y="4464000"/>
              <a:ext cx="756000" cy="3240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lIns="0" tIns="0" rIns="0" bIns="0" anchor="ctr" anchorCtr="1" compatLnSpc="0"/>
            <a:lstStyle>
              <a:defPPr lvl="0">
                <a:buClr>
                  <a:srgbClr val="000000"/>
                </a:buClr>
                <a:buSzPct val="100000"/>
                <a:buFont typeface="Arial" pitchFamily="34"/>
                <a:buNone/>
              </a:defPPr>
              <a:lvl1pPr lvl="0">
                <a:buClr>
                  <a:srgbClr val="000000"/>
                </a:buClr>
                <a:buSzPct val="100000"/>
                <a:buFont typeface="Arial" pitchFamily="34"/>
                <a:buChar char="•"/>
              </a:lvl1pPr>
              <a:lvl2pPr lvl="1">
                <a:buClr>
                  <a:srgbClr val="000000"/>
                </a:buClr>
                <a:buSzPct val="100000"/>
                <a:buFont typeface="Arial" pitchFamily="34"/>
                <a:buChar char="•"/>
              </a:lvl2pPr>
              <a:lvl3pPr lvl="2">
                <a:buClr>
                  <a:srgbClr val="000000"/>
                </a:buClr>
                <a:buSzPct val="100000"/>
                <a:buFont typeface="Arial" pitchFamily="34"/>
                <a:buChar char="•"/>
              </a:lvl3pPr>
              <a:lvl4pPr lvl="3">
                <a:buClr>
                  <a:srgbClr val="000000"/>
                </a:buClr>
                <a:buSzPct val="100000"/>
                <a:buFont typeface="Arial" pitchFamily="34"/>
                <a:buChar char="•"/>
              </a:lvl4pPr>
              <a:lvl5pPr lvl="4">
                <a:buClr>
                  <a:srgbClr val="000000"/>
                </a:buClr>
                <a:buSzPct val="100000"/>
                <a:buFont typeface="Arial" pitchFamily="34"/>
                <a:buChar char="•"/>
              </a:lvl5pPr>
              <a:lvl6pPr lvl="5">
                <a:buClr>
                  <a:srgbClr val="000000"/>
                </a:buClr>
                <a:buSzPct val="100000"/>
                <a:buFont typeface="Arial" pitchFamily="34"/>
                <a:buChar char="•"/>
              </a:lvl6pPr>
              <a:lvl7pPr lvl="6">
                <a:buClr>
                  <a:srgbClr val="000000"/>
                </a:buClr>
                <a:buSzPct val="100000"/>
                <a:buFont typeface="Arial" pitchFamily="34"/>
                <a:buChar char="•"/>
              </a:lvl7pPr>
              <a:lvl8pPr lvl="7">
                <a:buClr>
                  <a:srgbClr val="000000"/>
                </a:buClr>
                <a:buSzPct val="100000"/>
                <a:buFont typeface="Arial" pitchFamily="34"/>
                <a:buChar char="•"/>
              </a:lvl8pPr>
              <a:lvl9pPr lvl="8">
                <a:buClr>
                  <a:srgbClr val="000000"/>
                </a:buClr>
                <a:buSzPct val="100000"/>
                <a:buFont typeface="Arial" pitchFamily="34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283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2200" dirty="0">
                  <a:solidFill>
                    <a:srgbClr val="000000"/>
                  </a:solidFill>
                  <a:latin typeface="Courier New" pitchFamily="49"/>
                  <a:ea typeface="Andale Sans UI" pitchFamily="2"/>
                  <a:cs typeface="Tahoma" pitchFamily="2"/>
                </a:rPr>
                <a:t>12</a:t>
              </a:r>
              <a:endParaRPr lang="en-GB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Andale Sans UI" pitchFamily="2"/>
                <a:cs typeface="Tahoma" pitchFamily="2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42826A7-81F9-4225-BE6B-78A450320A4E}"/>
                </a:ext>
              </a:extLst>
            </p:cNvPr>
            <p:cNvSpPr/>
            <p:nvPr/>
          </p:nvSpPr>
          <p:spPr>
            <a:xfrm>
              <a:off x="7632000" y="4788000"/>
              <a:ext cx="756000" cy="3240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lIns="0" tIns="0" rIns="0" bIns="0" anchor="ctr" anchorCtr="1" compatLnSpc="0"/>
            <a:lstStyle>
              <a:defPPr lvl="0">
                <a:buClr>
                  <a:srgbClr val="000000"/>
                </a:buClr>
                <a:buSzPct val="100000"/>
                <a:buFont typeface="Arial" pitchFamily="34"/>
                <a:buNone/>
              </a:defPPr>
              <a:lvl1pPr lvl="0">
                <a:buClr>
                  <a:srgbClr val="000000"/>
                </a:buClr>
                <a:buSzPct val="100000"/>
                <a:buFont typeface="Arial" pitchFamily="34"/>
                <a:buChar char="•"/>
              </a:lvl1pPr>
              <a:lvl2pPr lvl="1">
                <a:buClr>
                  <a:srgbClr val="000000"/>
                </a:buClr>
                <a:buSzPct val="100000"/>
                <a:buFont typeface="Arial" pitchFamily="34"/>
                <a:buChar char="•"/>
              </a:lvl2pPr>
              <a:lvl3pPr lvl="2">
                <a:buClr>
                  <a:srgbClr val="000000"/>
                </a:buClr>
                <a:buSzPct val="100000"/>
                <a:buFont typeface="Arial" pitchFamily="34"/>
                <a:buChar char="•"/>
              </a:lvl3pPr>
              <a:lvl4pPr lvl="3">
                <a:buClr>
                  <a:srgbClr val="000000"/>
                </a:buClr>
                <a:buSzPct val="100000"/>
                <a:buFont typeface="Arial" pitchFamily="34"/>
                <a:buChar char="•"/>
              </a:lvl4pPr>
              <a:lvl5pPr lvl="4">
                <a:buClr>
                  <a:srgbClr val="000000"/>
                </a:buClr>
                <a:buSzPct val="100000"/>
                <a:buFont typeface="Arial" pitchFamily="34"/>
                <a:buChar char="•"/>
              </a:lvl5pPr>
              <a:lvl6pPr lvl="5">
                <a:buClr>
                  <a:srgbClr val="000000"/>
                </a:buClr>
                <a:buSzPct val="100000"/>
                <a:buFont typeface="Arial" pitchFamily="34"/>
                <a:buChar char="•"/>
              </a:lvl6pPr>
              <a:lvl7pPr lvl="6">
                <a:buClr>
                  <a:srgbClr val="000000"/>
                </a:buClr>
                <a:buSzPct val="100000"/>
                <a:buFont typeface="Arial" pitchFamily="34"/>
                <a:buChar char="•"/>
              </a:lvl7pPr>
              <a:lvl8pPr lvl="7">
                <a:buClr>
                  <a:srgbClr val="000000"/>
                </a:buClr>
                <a:buSzPct val="100000"/>
                <a:buFont typeface="Arial" pitchFamily="34"/>
                <a:buChar char="•"/>
              </a:lvl8pPr>
              <a:lvl9pPr lvl="8">
                <a:buClr>
                  <a:srgbClr val="000000"/>
                </a:buClr>
                <a:buSzPct val="100000"/>
                <a:buFont typeface="Arial" pitchFamily="34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283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GB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ndale Sans UI" pitchFamily="2"/>
                <a:cs typeface="Tahoma" pitchFamily="2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7E863C9-1835-42C4-BCF3-DDC8E478BA7B}"/>
                </a:ext>
              </a:extLst>
            </p:cNvPr>
            <p:cNvSpPr/>
            <p:nvPr/>
          </p:nvSpPr>
          <p:spPr>
            <a:xfrm>
              <a:off x="7632000" y="5112000"/>
              <a:ext cx="756000" cy="3240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lIns="0" tIns="0" rIns="0" bIns="0" anchor="ctr" anchorCtr="1" compatLnSpc="0"/>
            <a:lstStyle>
              <a:defPPr lvl="0">
                <a:buClr>
                  <a:srgbClr val="000000"/>
                </a:buClr>
                <a:buSzPct val="100000"/>
                <a:buFont typeface="Arial" pitchFamily="34"/>
                <a:buNone/>
              </a:defPPr>
              <a:lvl1pPr lvl="0">
                <a:buClr>
                  <a:srgbClr val="000000"/>
                </a:buClr>
                <a:buSzPct val="100000"/>
                <a:buFont typeface="Arial" pitchFamily="34"/>
                <a:buChar char="•"/>
              </a:lvl1pPr>
              <a:lvl2pPr lvl="1">
                <a:buClr>
                  <a:srgbClr val="000000"/>
                </a:buClr>
                <a:buSzPct val="100000"/>
                <a:buFont typeface="Arial" pitchFamily="34"/>
                <a:buChar char="•"/>
              </a:lvl2pPr>
              <a:lvl3pPr lvl="2">
                <a:buClr>
                  <a:srgbClr val="000000"/>
                </a:buClr>
                <a:buSzPct val="100000"/>
                <a:buFont typeface="Arial" pitchFamily="34"/>
                <a:buChar char="•"/>
              </a:lvl3pPr>
              <a:lvl4pPr lvl="3">
                <a:buClr>
                  <a:srgbClr val="000000"/>
                </a:buClr>
                <a:buSzPct val="100000"/>
                <a:buFont typeface="Arial" pitchFamily="34"/>
                <a:buChar char="•"/>
              </a:lvl4pPr>
              <a:lvl5pPr lvl="4">
                <a:buClr>
                  <a:srgbClr val="000000"/>
                </a:buClr>
                <a:buSzPct val="100000"/>
                <a:buFont typeface="Arial" pitchFamily="34"/>
                <a:buChar char="•"/>
              </a:lvl5pPr>
              <a:lvl6pPr lvl="5">
                <a:buClr>
                  <a:srgbClr val="000000"/>
                </a:buClr>
                <a:buSzPct val="100000"/>
                <a:buFont typeface="Arial" pitchFamily="34"/>
                <a:buChar char="•"/>
              </a:lvl6pPr>
              <a:lvl7pPr lvl="6">
                <a:buClr>
                  <a:srgbClr val="000000"/>
                </a:buClr>
                <a:buSzPct val="100000"/>
                <a:buFont typeface="Arial" pitchFamily="34"/>
                <a:buChar char="•"/>
              </a:lvl7pPr>
              <a:lvl8pPr lvl="7">
                <a:buClr>
                  <a:srgbClr val="000000"/>
                </a:buClr>
                <a:buSzPct val="100000"/>
                <a:buFont typeface="Arial" pitchFamily="34"/>
                <a:buChar char="•"/>
              </a:lvl8pPr>
              <a:lvl9pPr lvl="8">
                <a:buClr>
                  <a:srgbClr val="000000"/>
                </a:buClr>
                <a:buSzPct val="100000"/>
                <a:buFont typeface="Arial" pitchFamily="34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283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GB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ndale Sans UI" pitchFamily="2"/>
                <a:cs typeface="Tahoma" pitchFamily="2"/>
              </a:endParaRP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DB02FB07-9BC0-4B28-9865-A38C30714619}"/>
                </a:ext>
              </a:extLst>
            </p:cNvPr>
            <p:cNvCxnSpPr>
              <a:endCxn id="14" idx="3"/>
            </p:cNvCxnSpPr>
            <p:nvPr/>
          </p:nvCxnSpPr>
          <p:spPr>
            <a:xfrm flipH="1" flipV="1">
              <a:off x="7019999" y="4950000"/>
              <a:ext cx="990001" cy="324000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prstDash val="solid"/>
              <a:headEnd type="oval"/>
              <a:tailEnd type="triangle"/>
            </a:ln>
          </p:spPr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9A99738A-AB65-45C9-9686-632410A56D67}"/>
                </a:ext>
              </a:extLst>
            </p:cNvPr>
            <p:cNvCxnSpPr/>
            <p:nvPr/>
          </p:nvCxnSpPr>
          <p:spPr>
            <a:xfrm>
              <a:off x="6372000" y="3732120"/>
              <a:ext cx="1260000" cy="731880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prstDash val="solid"/>
              <a:headEnd type="oval"/>
              <a:tailEnd type="triangle"/>
            </a:ln>
          </p:spPr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54BF53F3-5E59-4DD3-B060-D4E209C73CCA}"/>
                </a:ext>
              </a:extLst>
            </p:cNvPr>
            <p:cNvCxnSpPr/>
            <p:nvPr/>
          </p:nvCxnSpPr>
          <p:spPr>
            <a:xfrm flipV="1">
              <a:off x="6642000" y="4788000"/>
              <a:ext cx="990000" cy="162000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prstDash val="solid"/>
              <a:headEnd type="oval"/>
              <a:tailEnd type="triangle"/>
            </a:ln>
          </p:spPr>
        </p:cxn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101EE93-285C-4E13-B265-D671815893D9}"/>
                </a:ext>
              </a:extLst>
            </p:cNvPr>
            <p:cNvSpPr/>
            <p:nvPr/>
          </p:nvSpPr>
          <p:spPr>
            <a:xfrm>
              <a:off x="7650000" y="3246120"/>
              <a:ext cx="756000" cy="324000"/>
            </a:xfrm>
            <a:prstGeom prst="rect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vert="horz" lIns="18000" tIns="18000" rIns="18000" bIns="18000" anchor="ctr" anchorCtr="1" compatLnSpc="0"/>
            <a:lstStyle>
              <a:defPPr lvl="0">
                <a:buClr>
                  <a:srgbClr val="000000"/>
                </a:buClr>
                <a:buSzPct val="100000"/>
                <a:buFont typeface="Arial" pitchFamily="34"/>
                <a:buNone/>
              </a:defPPr>
              <a:lvl1pPr lvl="0">
                <a:buClr>
                  <a:srgbClr val="000000"/>
                </a:buClr>
                <a:buSzPct val="100000"/>
                <a:buFont typeface="Arial" pitchFamily="34"/>
                <a:buChar char="•"/>
              </a:lvl1pPr>
              <a:lvl2pPr lvl="1">
                <a:buClr>
                  <a:srgbClr val="000000"/>
                </a:buClr>
                <a:buSzPct val="100000"/>
                <a:buFont typeface="Arial" pitchFamily="34"/>
                <a:buChar char="•"/>
              </a:lvl2pPr>
              <a:lvl3pPr lvl="2">
                <a:buClr>
                  <a:srgbClr val="000000"/>
                </a:buClr>
                <a:buSzPct val="100000"/>
                <a:buFont typeface="Arial" pitchFamily="34"/>
                <a:buChar char="•"/>
              </a:lvl3pPr>
              <a:lvl4pPr lvl="3">
                <a:buClr>
                  <a:srgbClr val="000000"/>
                </a:buClr>
                <a:buSzPct val="100000"/>
                <a:buFont typeface="Arial" pitchFamily="34"/>
                <a:buChar char="•"/>
              </a:lvl4pPr>
              <a:lvl5pPr lvl="4">
                <a:buClr>
                  <a:srgbClr val="000000"/>
                </a:buClr>
                <a:buSzPct val="100000"/>
                <a:buFont typeface="Arial" pitchFamily="34"/>
                <a:buChar char="•"/>
              </a:lvl5pPr>
              <a:lvl6pPr lvl="5">
                <a:buClr>
                  <a:srgbClr val="000000"/>
                </a:buClr>
                <a:buSzPct val="100000"/>
                <a:buFont typeface="Arial" pitchFamily="34"/>
                <a:buChar char="•"/>
              </a:lvl6pPr>
              <a:lvl7pPr lvl="6">
                <a:buClr>
                  <a:srgbClr val="000000"/>
                </a:buClr>
                <a:buSzPct val="100000"/>
                <a:buFont typeface="Arial" pitchFamily="34"/>
                <a:buChar char="•"/>
              </a:lvl7pPr>
              <a:lvl8pPr lvl="7">
                <a:buClr>
                  <a:srgbClr val="000000"/>
                </a:buClr>
                <a:buSzPct val="100000"/>
                <a:buFont typeface="Arial" pitchFamily="34"/>
                <a:buChar char="•"/>
              </a:lvl8pPr>
              <a:lvl9pPr lvl="8">
                <a:buClr>
                  <a:srgbClr val="000000"/>
                </a:buClr>
                <a:buSzPct val="100000"/>
                <a:buFont typeface="Arial" pitchFamily="34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283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GB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ndale Sans UI" pitchFamily="2"/>
                <a:cs typeface="Tahoma" pitchFamily="2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195FFE8-C413-4EE3-AC91-3ADD56466359}"/>
                </a:ext>
              </a:extLst>
            </p:cNvPr>
            <p:cNvSpPr txBox="1"/>
            <p:nvPr/>
          </p:nvSpPr>
          <p:spPr>
            <a:xfrm>
              <a:off x="7305480" y="3231720"/>
              <a:ext cx="272520" cy="317520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0" tIns="0" rIns="0" bIns="0" compatLnSpc="0"/>
            <a:lstStyle>
              <a:defPPr lvl="0">
                <a:buClr>
                  <a:srgbClr val="000000"/>
                </a:buClr>
                <a:buSzPct val="100000"/>
                <a:buFont typeface="Arial" pitchFamily="34"/>
                <a:buNone/>
              </a:defPPr>
              <a:lvl1pPr lvl="0">
                <a:buClr>
                  <a:srgbClr val="000000"/>
                </a:buClr>
                <a:buSzPct val="100000"/>
                <a:buFont typeface="Arial" pitchFamily="34"/>
                <a:buChar char="•"/>
              </a:lvl1pPr>
              <a:lvl2pPr lvl="1">
                <a:buClr>
                  <a:srgbClr val="000000"/>
                </a:buClr>
                <a:buSzPct val="100000"/>
                <a:buFont typeface="Arial" pitchFamily="34"/>
                <a:buChar char="•"/>
              </a:lvl2pPr>
              <a:lvl3pPr lvl="2">
                <a:buClr>
                  <a:srgbClr val="000000"/>
                </a:buClr>
                <a:buSzPct val="100000"/>
                <a:buFont typeface="Arial" pitchFamily="34"/>
                <a:buChar char="•"/>
              </a:lvl3pPr>
              <a:lvl4pPr lvl="3">
                <a:buClr>
                  <a:srgbClr val="000000"/>
                </a:buClr>
                <a:buSzPct val="100000"/>
                <a:buFont typeface="Arial" pitchFamily="34"/>
                <a:buChar char="•"/>
              </a:lvl4pPr>
              <a:lvl5pPr lvl="4">
                <a:buClr>
                  <a:srgbClr val="000000"/>
                </a:buClr>
                <a:buSzPct val="100000"/>
                <a:buFont typeface="Arial" pitchFamily="34"/>
                <a:buChar char="•"/>
              </a:lvl5pPr>
              <a:lvl6pPr lvl="5">
                <a:buClr>
                  <a:srgbClr val="000000"/>
                </a:buClr>
                <a:buSzPct val="100000"/>
                <a:buFont typeface="Arial" pitchFamily="34"/>
                <a:buChar char="•"/>
              </a:lvl6pPr>
              <a:lvl7pPr lvl="6">
                <a:buClr>
                  <a:srgbClr val="000000"/>
                </a:buClr>
                <a:buSzPct val="100000"/>
                <a:buFont typeface="Arial" pitchFamily="34"/>
                <a:buChar char="•"/>
              </a:lvl7pPr>
              <a:lvl8pPr lvl="7">
                <a:buClr>
                  <a:srgbClr val="000000"/>
                </a:buClr>
                <a:buSzPct val="100000"/>
                <a:buFont typeface="Arial" pitchFamily="34"/>
                <a:buChar char="•"/>
              </a:lvl8pPr>
              <a:lvl9pPr lvl="8">
                <a:buClr>
                  <a:srgbClr val="000000"/>
                </a:buClr>
                <a:buSzPct val="100000"/>
                <a:buFont typeface="Arial" pitchFamily="34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283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2200" b="1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Courier New" pitchFamily="49"/>
                  <a:ea typeface="ArialMS" pitchFamily="34"/>
                  <a:cs typeface="ArialMS" pitchFamily="34"/>
                </a:rPr>
                <a:t>p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1ACD62B1-1DEB-4C07-9959-41993A69E246}"/>
                </a:ext>
              </a:extLst>
            </p:cNvPr>
            <p:cNvCxnSpPr>
              <a:endCxn id="5" idx="0"/>
            </p:cNvCxnSpPr>
            <p:nvPr/>
          </p:nvCxnSpPr>
          <p:spPr>
            <a:xfrm flipH="1">
              <a:off x="6641999" y="3408120"/>
              <a:ext cx="1386001" cy="1055880"/>
            </a:xfrm>
            <a:prstGeom prst="straightConnector1">
              <a:avLst/>
            </a:prstGeom>
            <a:noFill/>
            <a:ln w="50800">
              <a:solidFill>
                <a:srgbClr val="000000"/>
              </a:solidFill>
              <a:prstDash val="solid"/>
              <a:headEnd type="oval"/>
              <a:tailEnd type="triangle"/>
            </a:ln>
          </p:spPr>
        </p:cxn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3AD2567-70C0-4B6C-953F-E289EBE846A6}"/>
                </a:ext>
              </a:extLst>
            </p:cNvPr>
            <p:cNvSpPr/>
            <p:nvPr/>
          </p:nvSpPr>
          <p:spPr>
            <a:xfrm>
              <a:off x="7646205" y="4802664"/>
              <a:ext cx="756000" cy="324000"/>
            </a:xfrm>
            <a:prstGeom prst="rect">
              <a:avLst/>
            </a:prstGeom>
            <a:noFill/>
            <a:ln w="0">
              <a:noFill/>
              <a:prstDash val="solid"/>
            </a:ln>
          </p:spPr>
          <p:txBody>
            <a:bodyPr vert="horz" lIns="0" tIns="0" rIns="0" bIns="0" anchor="ctr" anchorCtr="1" compatLnSpc="0"/>
            <a:lstStyle>
              <a:defPPr lvl="0">
                <a:buClr>
                  <a:srgbClr val="000000"/>
                </a:buClr>
                <a:buSzPct val="100000"/>
                <a:buFont typeface="Arial" pitchFamily="34"/>
                <a:buNone/>
              </a:defPPr>
              <a:lvl1pPr lvl="0">
                <a:buClr>
                  <a:srgbClr val="000000"/>
                </a:buClr>
                <a:buSzPct val="100000"/>
                <a:buFont typeface="Arial" pitchFamily="34"/>
                <a:buChar char="•"/>
              </a:lvl1pPr>
              <a:lvl2pPr lvl="1">
                <a:buClr>
                  <a:srgbClr val="000000"/>
                </a:buClr>
                <a:buSzPct val="100000"/>
                <a:buFont typeface="Arial" pitchFamily="34"/>
                <a:buChar char="•"/>
              </a:lvl2pPr>
              <a:lvl3pPr lvl="2">
                <a:buClr>
                  <a:srgbClr val="000000"/>
                </a:buClr>
                <a:buSzPct val="100000"/>
                <a:buFont typeface="Arial" pitchFamily="34"/>
                <a:buChar char="•"/>
              </a:lvl3pPr>
              <a:lvl4pPr lvl="3">
                <a:buClr>
                  <a:srgbClr val="000000"/>
                </a:buClr>
                <a:buSzPct val="100000"/>
                <a:buFont typeface="Arial" pitchFamily="34"/>
                <a:buChar char="•"/>
              </a:lvl4pPr>
              <a:lvl5pPr lvl="4">
                <a:buClr>
                  <a:srgbClr val="000000"/>
                </a:buClr>
                <a:buSzPct val="100000"/>
                <a:buFont typeface="Arial" pitchFamily="34"/>
                <a:buChar char="•"/>
              </a:lvl5pPr>
              <a:lvl6pPr lvl="5">
                <a:buClr>
                  <a:srgbClr val="000000"/>
                </a:buClr>
                <a:buSzPct val="100000"/>
                <a:buFont typeface="Arial" pitchFamily="34"/>
                <a:buChar char="•"/>
              </a:lvl6pPr>
              <a:lvl7pPr lvl="6">
                <a:buClr>
                  <a:srgbClr val="000000"/>
                </a:buClr>
                <a:buSzPct val="100000"/>
                <a:buFont typeface="Arial" pitchFamily="34"/>
                <a:buChar char="•"/>
              </a:lvl7pPr>
              <a:lvl8pPr lvl="7">
                <a:buClr>
                  <a:srgbClr val="000000"/>
                </a:buClr>
                <a:buSzPct val="100000"/>
                <a:buFont typeface="Arial" pitchFamily="34"/>
                <a:buChar char="•"/>
              </a:lvl8pPr>
              <a:lvl9pPr lvl="8">
                <a:buClr>
                  <a:srgbClr val="000000"/>
                </a:buClr>
                <a:buSzPct val="100000"/>
                <a:buFont typeface="Arial" pitchFamily="34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283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2200" i="0" u="none" strike="noStrike" baseline="0" dirty="0">
                  <a:ln>
                    <a:noFill/>
                  </a:ln>
                  <a:solidFill>
                    <a:srgbClr val="000000"/>
                  </a:solidFill>
                  <a:latin typeface="Courier New" panose="02070309020205020404" pitchFamily="49" charset="0"/>
                  <a:ea typeface="CourierNewPSMT" pitchFamily="50"/>
                  <a:cs typeface="Courier New" panose="02070309020205020404" pitchFamily="49" charset="0"/>
                </a:rPr>
                <a:t>null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CBDA55B0-F9D6-4DB7-9BF0-C47598D33464}"/>
              </a:ext>
            </a:extLst>
          </p:cNvPr>
          <p:cNvSpPr/>
          <p:nvPr/>
        </p:nvSpPr>
        <p:spPr>
          <a:xfrm>
            <a:off x="1728699" y="4222696"/>
            <a:ext cx="756000" cy="324000"/>
          </a:xfrm>
          <a:prstGeom prst="rect">
            <a:avLst/>
          </a:prstGeom>
          <a:noFill/>
          <a:ln w="0">
            <a:noFill/>
            <a:prstDash val="solid"/>
          </a:ln>
        </p:spPr>
        <p:txBody>
          <a:bodyPr vert="horz" lIns="0" tIns="0" rIns="0" bIns="0" anchor="ctr" anchorCtr="1" compatLnSpc="0"/>
          <a:lstStyle>
            <a:defPPr lvl="0">
              <a:buClr>
                <a:srgbClr val="000000"/>
              </a:buClr>
              <a:buSzPct val="100000"/>
              <a:buFont typeface="Arial" pitchFamily="34"/>
              <a:buNone/>
            </a:defPPr>
            <a:lvl1pPr lvl="0">
              <a:buClr>
                <a:srgbClr val="000000"/>
              </a:buClr>
              <a:buSzPct val="100000"/>
              <a:buFont typeface="Arial" pitchFamily="34"/>
              <a:buChar char="•"/>
            </a:lvl1pPr>
            <a:lvl2pPr lvl="1">
              <a:buClr>
                <a:srgbClr val="000000"/>
              </a:buClr>
              <a:buSzPct val="100000"/>
              <a:buFont typeface="Arial" pitchFamily="34"/>
              <a:buChar char="•"/>
            </a:lvl2pPr>
            <a:lvl3pPr lvl="2">
              <a:buClr>
                <a:srgbClr val="000000"/>
              </a:buClr>
              <a:buSzPct val="100000"/>
              <a:buFont typeface="Arial" pitchFamily="34"/>
              <a:buChar char="•"/>
            </a:lvl3pPr>
            <a:lvl4pPr lvl="3">
              <a:buClr>
                <a:srgbClr val="000000"/>
              </a:buClr>
              <a:buSzPct val="100000"/>
              <a:buFont typeface="Arial" pitchFamily="34"/>
              <a:buChar char="•"/>
            </a:lvl4pPr>
            <a:lvl5pPr lvl="4">
              <a:buClr>
                <a:srgbClr val="000000"/>
              </a:buClr>
              <a:buSzPct val="100000"/>
              <a:buFont typeface="Arial" pitchFamily="34"/>
              <a:buChar char="•"/>
            </a:lvl5pPr>
            <a:lvl6pPr lvl="5">
              <a:buClr>
                <a:srgbClr val="000000"/>
              </a:buClr>
              <a:buSzPct val="100000"/>
              <a:buFont typeface="Arial" pitchFamily="34"/>
              <a:buChar char="•"/>
            </a:lvl6pPr>
            <a:lvl7pPr lvl="6">
              <a:buClr>
                <a:srgbClr val="000000"/>
              </a:buClr>
              <a:buSzPct val="100000"/>
              <a:buFont typeface="Arial" pitchFamily="34"/>
              <a:buChar char="•"/>
            </a:lvl7pPr>
            <a:lvl8pPr lvl="7">
              <a:buClr>
                <a:srgbClr val="000000"/>
              </a:buClr>
              <a:buSzPct val="100000"/>
              <a:buFont typeface="Arial" pitchFamily="34"/>
              <a:buChar char="•"/>
            </a:lvl8pPr>
            <a:lvl9pPr lvl="8">
              <a:buClr>
                <a:srgbClr val="000000"/>
              </a:buClr>
              <a:buSzPct val="100000"/>
              <a:buFont typeface="Arial" pitchFamily="34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220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anose="02070309020205020404" pitchFamily="49" charset="0"/>
                <a:ea typeface="CourierNewPSMT" pitchFamily="50"/>
                <a:cs typeface="Courier New" panose="02070309020205020404" pitchFamily="49" charset="0"/>
              </a:rPr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2004846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221" y="735552"/>
            <a:ext cx="8423206" cy="648072"/>
          </a:xfrm>
        </p:spPr>
        <p:txBody>
          <a:bodyPr/>
          <a:lstStyle/>
          <a:p>
            <a:r>
              <a:rPr lang="en-GB" dirty="0"/>
              <a:t>Database Records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88" y="1383625"/>
            <a:ext cx="8424862" cy="3294362"/>
          </a:xfrm>
        </p:spPr>
        <p:txBody>
          <a:bodyPr/>
          <a:lstStyle/>
          <a:p>
            <a:pPr marL="0" lvl="0" indent="0">
              <a:buNone/>
              <a:tabLst>
                <a:tab pos="109444" algn="l"/>
                <a:tab pos="558716" algn="l"/>
                <a:tab pos="1007997" algn="l"/>
                <a:tab pos="1457279" algn="l"/>
                <a:tab pos="1906560" algn="l"/>
                <a:tab pos="2355841" algn="l"/>
                <a:tab pos="2804757" algn="l"/>
                <a:tab pos="3254038" algn="l"/>
                <a:tab pos="3703320" algn="l"/>
                <a:tab pos="4152601" algn="l"/>
                <a:tab pos="4601882" algn="l"/>
                <a:tab pos="5051163" algn="l"/>
                <a:tab pos="5500436" algn="l"/>
                <a:tab pos="5949717" algn="l"/>
                <a:tab pos="6398998" algn="l"/>
                <a:tab pos="6848279" algn="l"/>
                <a:tab pos="7297561" algn="l"/>
                <a:tab pos="7746842" algn="l"/>
                <a:tab pos="8196123" algn="l"/>
                <a:tab pos="8645395" algn="l"/>
              </a:tabLst>
            </a:pPr>
            <a:r>
              <a:rPr lang="en-GB" dirty="0"/>
              <a:t>All object variables in Java are actually pointers</a:t>
            </a:r>
          </a:p>
          <a:p>
            <a:pPr marL="0" lvl="0" indent="0">
              <a:buNone/>
              <a:tabLst>
                <a:tab pos="109444" algn="l"/>
                <a:tab pos="558716" algn="l"/>
                <a:tab pos="1007997" algn="l"/>
                <a:tab pos="1457279" algn="l"/>
                <a:tab pos="1906560" algn="l"/>
                <a:tab pos="2355841" algn="l"/>
                <a:tab pos="2804757" algn="l"/>
                <a:tab pos="3254038" algn="l"/>
                <a:tab pos="3703320" algn="l"/>
                <a:tab pos="4152601" algn="l"/>
                <a:tab pos="4601882" algn="l"/>
                <a:tab pos="5051163" algn="l"/>
                <a:tab pos="5500436" algn="l"/>
                <a:tab pos="5949717" algn="l"/>
                <a:tab pos="6398998" algn="l"/>
                <a:tab pos="6848279" algn="l"/>
                <a:tab pos="7297561" algn="l"/>
                <a:tab pos="7746842" algn="l"/>
                <a:tab pos="8196123" algn="l"/>
                <a:tab pos="8645395" algn="l"/>
              </a:tabLst>
            </a:pPr>
            <a:endParaRPr lang="en-GB" dirty="0"/>
          </a:p>
          <a:p>
            <a:pPr marL="0" lvl="0" indent="0">
              <a:buNone/>
              <a:tabLst>
                <a:tab pos="109444" algn="l"/>
                <a:tab pos="558716" algn="l"/>
                <a:tab pos="1007997" algn="l"/>
                <a:tab pos="1457279" algn="l"/>
                <a:tab pos="1906560" algn="l"/>
                <a:tab pos="2355841" algn="l"/>
                <a:tab pos="2804757" algn="l"/>
                <a:tab pos="3254038" algn="l"/>
                <a:tab pos="3703320" algn="l"/>
                <a:tab pos="4152601" algn="l"/>
                <a:tab pos="4601882" algn="l"/>
                <a:tab pos="5051163" algn="l"/>
                <a:tab pos="5500436" algn="l"/>
                <a:tab pos="5949717" algn="l"/>
                <a:tab pos="6398998" algn="l"/>
                <a:tab pos="6848279" algn="l"/>
                <a:tab pos="7297561" algn="l"/>
                <a:tab pos="7746842" algn="l"/>
                <a:tab pos="8196123" algn="l"/>
                <a:tab pos="8645395" algn="l"/>
              </a:tabLst>
            </a:pPr>
            <a:r>
              <a:rPr lang="en-GB" dirty="0"/>
              <a:t>A pointer is a link to some object, i.e. a piece of memory:</a:t>
            </a:r>
          </a:p>
          <a:p>
            <a:pPr lvl="1">
              <a:tabLst>
                <a:tab pos="109444" algn="l"/>
                <a:tab pos="558716" algn="l"/>
                <a:tab pos="1007997" algn="l"/>
                <a:tab pos="1457279" algn="l"/>
                <a:tab pos="1906560" algn="l"/>
                <a:tab pos="2355841" algn="l"/>
                <a:tab pos="2804757" algn="l"/>
                <a:tab pos="3254038" algn="l"/>
                <a:tab pos="3703320" algn="l"/>
                <a:tab pos="4152601" algn="l"/>
                <a:tab pos="4601882" algn="l"/>
                <a:tab pos="5051163" algn="l"/>
                <a:tab pos="5500436" algn="l"/>
                <a:tab pos="5949717" algn="l"/>
                <a:tab pos="6398998" algn="l"/>
                <a:tab pos="6848279" algn="l"/>
                <a:tab pos="7297561" algn="l"/>
                <a:tab pos="7746842" algn="l"/>
                <a:tab pos="8196123" algn="l"/>
                <a:tab pos="8645395" algn="l"/>
              </a:tabLst>
            </a:pPr>
            <a:r>
              <a:rPr lang="en-GB" dirty="0"/>
              <a:t> Links can be thought of as arrows, addresses or references</a:t>
            </a:r>
          </a:p>
          <a:p>
            <a:pPr lvl="1">
              <a:tabLst>
                <a:tab pos="109444" algn="l"/>
                <a:tab pos="558716" algn="l"/>
                <a:tab pos="1007997" algn="l"/>
                <a:tab pos="1457279" algn="l"/>
                <a:tab pos="1906560" algn="l"/>
                <a:tab pos="2355841" algn="l"/>
                <a:tab pos="2804757" algn="l"/>
                <a:tab pos="3254038" algn="l"/>
                <a:tab pos="3703320" algn="l"/>
                <a:tab pos="4152601" algn="l"/>
                <a:tab pos="4601882" algn="l"/>
                <a:tab pos="5051163" algn="l"/>
                <a:tab pos="5500436" algn="l"/>
                <a:tab pos="5949717" algn="l"/>
                <a:tab pos="6398998" algn="l"/>
                <a:tab pos="6848279" algn="l"/>
                <a:tab pos="7297561" algn="l"/>
                <a:tab pos="7746842" algn="l"/>
                <a:tab pos="8196123" algn="l"/>
                <a:tab pos="8645395" algn="l"/>
              </a:tabLst>
            </a:pPr>
            <a:r>
              <a:rPr lang="en-GB" dirty="0"/>
              <a:t> They point at an object that is somewhere in the system’s memory</a:t>
            </a:r>
          </a:p>
        </p:txBody>
      </p:sp>
      <p:pic>
        <p:nvPicPr>
          <p:cNvPr id="6" name="Picture 5" descr="Figure shows an arrow going from some memory space reserved for the pointer p, into the memory space reserved for an object">
            <a:extLst>
              <a:ext uri="{FF2B5EF4-FFF2-40B4-BE49-F238E27FC236}">
                <a16:creationId xmlns:a16="http://schemas.microsoft.com/office/drawing/2014/main" id="{E3DDBBDB-D1F2-4DBB-A193-0BC97439B5B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/>
            <a:lum/>
          </a:blip>
          <a:srcRect/>
          <a:stretch>
            <a:fillRect/>
          </a:stretch>
        </p:blipFill>
        <p:spPr>
          <a:xfrm>
            <a:off x="1314000" y="3488836"/>
            <a:ext cx="6533640" cy="15904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958552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221" y="735552"/>
            <a:ext cx="8423206" cy="648072"/>
          </a:xfrm>
        </p:spPr>
        <p:txBody>
          <a:bodyPr/>
          <a:lstStyle/>
          <a:p>
            <a:r>
              <a:rPr lang="en-GB" dirty="0"/>
              <a:t>Deleting any node</a:t>
            </a:r>
            <a:endParaRPr lang="en-GB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88" y="1383625"/>
            <a:ext cx="8424862" cy="3294362"/>
          </a:xfrm>
        </p:spPr>
        <p:txBody>
          <a:bodyPr/>
          <a:lstStyle/>
          <a:p>
            <a:pPr marL="0" lvl="0" indent="0">
              <a:buNone/>
              <a:tabLst>
                <a:tab pos="109444" algn="l"/>
                <a:tab pos="558716" algn="l"/>
                <a:tab pos="1007997" algn="l"/>
                <a:tab pos="1457279" algn="l"/>
                <a:tab pos="1906560" algn="l"/>
                <a:tab pos="2355841" algn="l"/>
                <a:tab pos="2804757" algn="l"/>
                <a:tab pos="3254038" algn="l"/>
                <a:tab pos="3703320" algn="l"/>
                <a:tab pos="4152601" algn="l"/>
                <a:tab pos="4601882" algn="l"/>
                <a:tab pos="5051163" algn="l"/>
                <a:tab pos="5500436" algn="l"/>
                <a:tab pos="5949717" algn="l"/>
                <a:tab pos="6398998" algn="l"/>
                <a:tab pos="6848279" algn="l"/>
                <a:tab pos="7297561" algn="l"/>
                <a:tab pos="7746842" algn="l"/>
                <a:tab pos="8196123" algn="l"/>
                <a:tab pos="8645395" algn="l"/>
              </a:tabLst>
            </a:pPr>
            <a:r>
              <a:rPr lang="en-GB" sz="2000" dirty="0"/>
              <a:t>If we wish to delete the node </a:t>
            </a:r>
            <a:r>
              <a:rPr lang="en-GB" sz="2000" dirty="0">
                <a:latin typeface="Courier"/>
              </a:rPr>
              <a:t>p</a:t>
            </a:r>
            <a:r>
              <a:rPr lang="en-GB" sz="2000" dirty="0"/>
              <a:t> points to, we need to bridge over it:</a:t>
            </a:r>
          </a:p>
          <a:p>
            <a:pPr marL="0" lvl="0" indent="0">
              <a:buNone/>
              <a:tabLst>
                <a:tab pos="109444" algn="l"/>
                <a:tab pos="558716" algn="l"/>
                <a:tab pos="1007997" algn="l"/>
                <a:tab pos="1457279" algn="l"/>
                <a:tab pos="1906560" algn="l"/>
                <a:tab pos="2355841" algn="l"/>
                <a:tab pos="2804757" algn="l"/>
                <a:tab pos="3254038" algn="l"/>
                <a:tab pos="3703320" algn="l"/>
                <a:tab pos="4152601" algn="l"/>
                <a:tab pos="4601882" algn="l"/>
                <a:tab pos="5051163" algn="l"/>
                <a:tab pos="5500436" algn="l"/>
                <a:tab pos="5949717" algn="l"/>
                <a:tab pos="6398998" algn="l"/>
                <a:tab pos="6848279" algn="l"/>
                <a:tab pos="7297561" algn="l"/>
                <a:tab pos="7746842" algn="l"/>
                <a:tab pos="8196123" algn="l"/>
                <a:tab pos="8645395" algn="l"/>
              </a:tabLst>
            </a:pPr>
            <a:r>
              <a:rPr lang="en-GB" sz="2000" dirty="0" err="1">
                <a:latin typeface="Courier"/>
              </a:rPr>
              <a:t>p.next.prev</a:t>
            </a:r>
            <a:r>
              <a:rPr lang="en-GB" sz="2000" dirty="0">
                <a:latin typeface="Courier"/>
              </a:rPr>
              <a:t> = </a:t>
            </a:r>
            <a:r>
              <a:rPr lang="en-GB" sz="2000" dirty="0" err="1">
                <a:latin typeface="Courier"/>
              </a:rPr>
              <a:t>p.prev</a:t>
            </a:r>
            <a:r>
              <a:rPr lang="en-GB" sz="2000" dirty="0">
                <a:latin typeface="Courier"/>
              </a:rPr>
              <a:t>;</a:t>
            </a:r>
          </a:p>
          <a:p>
            <a:pPr marL="0" lvl="0" indent="0">
              <a:buNone/>
              <a:tabLst>
                <a:tab pos="109444" algn="l"/>
                <a:tab pos="558716" algn="l"/>
                <a:tab pos="1007997" algn="l"/>
                <a:tab pos="1457279" algn="l"/>
                <a:tab pos="1906560" algn="l"/>
                <a:tab pos="2355841" algn="l"/>
                <a:tab pos="2804757" algn="l"/>
                <a:tab pos="3254038" algn="l"/>
                <a:tab pos="3703320" algn="l"/>
                <a:tab pos="4152601" algn="l"/>
                <a:tab pos="4601882" algn="l"/>
                <a:tab pos="5051163" algn="l"/>
                <a:tab pos="5500436" algn="l"/>
                <a:tab pos="5949717" algn="l"/>
                <a:tab pos="6398998" algn="l"/>
                <a:tab pos="6848279" algn="l"/>
                <a:tab pos="7297561" algn="l"/>
                <a:tab pos="7746842" algn="l"/>
                <a:tab pos="8196123" algn="l"/>
                <a:tab pos="8645395" algn="l"/>
              </a:tabLst>
            </a:pPr>
            <a:r>
              <a:rPr lang="en-GB" sz="2000" dirty="0" err="1">
                <a:latin typeface="Courier"/>
              </a:rPr>
              <a:t>p.prev.next</a:t>
            </a:r>
            <a:r>
              <a:rPr lang="en-GB" sz="2000" dirty="0">
                <a:latin typeface="Courier"/>
              </a:rPr>
              <a:t> = </a:t>
            </a:r>
            <a:r>
              <a:rPr lang="en-GB" sz="2000" dirty="0" err="1">
                <a:latin typeface="Courier"/>
              </a:rPr>
              <a:t>p.next</a:t>
            </a:r>
            <a:r>
              <a:rPr lang="en-GB" sz="2000" dirty="0">
                <a:latin typeface="Courier"/>
              </a:rPr>
              <a:t>;</a:t>
            </a:r>
          </a:p>
          <a:p>
            <a:pPr marL="0" lvl="0" indent="0">
              <a:buNone/>
              <a:tabLst>
                <a:tab pos="109444" algn="l"/>
                <a:tab pos="558716" algn="l"/>
                <a:tab pos="1007997" algn="l"/>
                <a:tab pos="1457279" algn="l"/>
                <a:tab pos="1906560" algn="l"/>
                <a:tab pos="2355841" algn="l"/>
                <a:tab pos="2804757" algn="l"/>
                <a:tab pos="3254038" algn="l"/>
                <a:tab pos="3703320" algn="l"/>
                <a:tab pos="4152601" algn="l"/>
                <a:tab pos="4601882" algn="l"/>
                <a:tab pos="5051163" algn="l"/>
                <a:tab pos="5500436" algn="l"/>
                <a:tab pos="5949717" algn="l"/>
                <a:tab pos="6398998" algn="l"/>
                <a:tab pos="6848279" algn="l"/>
                <a:tab pos="7297561" algn="l"/>
                <a:tab pos="7746842" algn="l"/>
                <a:tab pos="8196123" algn="l"/>
                <a:tab pos="8645395" algn="l"/>
              </a:tabLst>
            </a:pPr>
            <a:endParaRPr lang="en-GB" sz="2000" dirty="0">
              <a:latin typeface="Courier"/>
            </a:endParaRPr>
          </a:p>
          <a:p>
            <a:pPr marL="0" lvl="0" indent="0">
              <a:buNone/>
              <a:tabLst>
                <a:tab pos="109444" algn="l"/>
                <a:tab pos="558716" algn="l"/>
                <a:tab pos="1007997" algn="l"/>
                <a:tab pos="1457279" algn="l"/>
                <a:tab pos="1906560" algn="l"/>
                <a:tab pos="2355841" algn="l"/>
                <a:tab pos="2804757" algn="l"/>
                <a:tab pos="3254038" algn="l"/>
                <a:tab pos="3703320" algn="l"/>
                <a:tab pos="4152601" algn="l"/>
                <a:tab pos="4601882" algn="l"/>
                <a:tab pos="5051163" algn="l"/>
                <a:tab pos="5500436" algn="l"/>
                <a:tab pos="5949717" algn="l"/>
                <a:tab pos="6398998" algn="l"/>
                <a:tab pos="6848279" algn="l"/>
                <a:tab pos="7297561" algn="l"/>
                <a:tab pos="7746842" algn="l"/>
                <a:tab pos="8196123" algn="l"/>
                <a:tab pos="8645395" algn="l"/>
              </a:tabLst>
            </a:pPr>
            <a:endParaRPr lang="en-GB" sz="2000" dirty="0">
              <a:latin typeface="Courier"/>
            </a:endParaRPr>
          </a:p>
          <a:p>
            <a:pPr marL="0" lvl="0" indent="0">
              <a:buNone/>
              <a:tabLst>
                <a:tab pos="109444" algn="l"/>
                <a:tab pos="558716" algn="l"/>
                <a:tab pos="1007997" algn="l"/>
                <a:tab pos="1457279" algn="l"/>
                <a:tab pos="1906560" algn="l"/>
                <a:tab pos="2355841" algn="l"/>
                <a:tab pos="2804757" algn="l"/>
                <a:tab pos="3254038" algn="l"/>
                <a:tab pos="3703320" algn="l"/>
                <a:tab pos="4152601" algn="l"/>
                <a:tab pos="4601882" algn="l"/>
                <a:tab pos="5051163" algn="l"/>
                <a:tab pos="5500436" algn="l"/>
                <a:tab pos="5949717" algn="l"/>
                <a:tab pos="6398998" algn="l"/>
                <a:tab pos="6848279" algn="l"/>
                <a:tab pos="7297561" algn="l"/>
                <a:tab pos="7746842" algn="l"/>
                <a:tab pos="8196123" algn="l"/>
                <a:tab pos="8645395" algn="l"/>
              </a:tabLst>
            </a:pPr>
            <a:endParaRPr lang="en-GB" sz="2000" dirty="0">
              <a:latin typeface="Courier"/>
            </a:endParaRPr>
          </a:p>
          <a:p>
            <a:pPr marL="0" lvl="0" indent="0">
              <a:buNone/>
              <a:tabLst>
                <a:tab pos="109444" algn="l"/>
                <a:tab pos="558716" algn="l"/>
                <a:tab pos="1007997" algn="l"/>
                <a:tab pos="1457279" algn="l"/>
                <a:tab pos="1906560" algn="l"/>
                <a:tab pos="2355841" algn="l"/>
                <a:tab pos="2804757" algn="l"/>
                <a:tab pos="3254038" algn="l"/>
                <a:tab pos="3703320" algn="l"/>
                <a:tab pos="4152601" algn="l"/>
                <a:tab pos="4601882" algn="l"/>
                <a:tab pos="5051163" algn="l"/>
                <a:tab pos="5500436" algn="l"/>
                <a:tab pos="5949717" algn="l"/>
                <a:tab pos="6398998" algn="l"/>
                <a:tab pos="6848279" algn="l"/>
                <a:tab pos="7297561" algn="l"/>
                <a:tab pos="7746842" algn="l"/>
                <a:tab pos="8196123" algn="l"/>
                <a:tab pos="8645395" algn="l"/>
              </a:tabLst>
            </a:pPr>
            <a:endParaRPr lang="en-GB" sz="2000" dirty="0">
              <a:latin typeface="Courier"/>
            </a:endParaRPr>
          </a:p>
          <a:p>
            <a:pPr marL="0" lvl="0" indent="0">
              <a:buNone/>
              <a:tabLst>
                <a:tab pos="109444" algn="l"/>
                <a:tab pos="558716" algn="l"/>
                <a:tab pos="1007997" algn="l"/>
                <a:tab pos="1457279" algn="l"/>
                <a:tab pos="1906560" algn="l"/>
                <a:tab pos="2355841" algn="l"/>
                <a:tab pos="2804757" algn="l"/>
                <a:tab pos="3254038" algn="l"/>
                <a:tab pos="3703320" algn="l"/>
                <a:tab pos="4152601" algn="l"/>
                <a:tab pos="4601882" algn="l"/>
                <a:tab pos="5051163" algn="l"/>
                <a:tab pos="5500436" algn="l"/>
                <a:tab pos="5949717" algn="l"/>
                <a:tab pos="6398998" algn="l"/>
                <a:tab pos="6848279" algn="l"/>
                <a:tab pos="7297561" algn="l"/>
                <a:tab pos="7746842" algn="l"/>
                <a:tab pos="8196123" algn="l"/>
                <a:tab pos="8645395" algn="l"/>
              </a:tabLst>
            </a:pPr>
            <a:endParaRPr lang="en-GB" sz="2000" dirty="0">
              <a:latin typeface="Courier"/>
            </a:endParaRPr>
          </a:p>
          <a:p>
            <a:pPr marL="0" indent="0">
              <a:buNone/>
              <a:tabLst>
                <a:tab pos="109444" algn="l"/>
                <a:tab pos="558716" algn="l"/>
                <a:tab pos="1007997" algn="l"/>
                <a:tab pos="1457279" algn="l"/>
                <a:tab pos="1906560" algn="l"/>
                <a:tab pos="2355841" algn="l"/>
                <a:tab pos="2804757" algn="l"/>
                <a:tab pos="3254038" algn="l"/>
                <a:tab pos="3703320" algn="l"/>
                <a:tab pos="4152601" algn="l"/>
                <a:tab pos="4601882" algn="l"/>
                <a:tab pos="5051163" algn="l"/>
                <a:tab pos="5500436" algn="l"/>
                <a:tab pos="5949717" algn="l"/>
                <a:tab pos="6398998" algn="l"/>
                <a:tab pos="6848279" algn="l"/>
                <a:tab pos="7297561" algn="l"/>
                <a:tab pos="7746842" algn="l"/>
                <a:tab pos="8196123" algn="l"/>
                <a:tab pos="8645395" algn="l"/>
              </a:tabLst>
            </a:pPr>
            <a:endParaRPr lang="en-GB" sz="2000" dirty="0">
              <a:solidFill>
                <a:srgbClr val="000000"/>
              </a:solidFill>
              <a:latin typeface="Arial" pitchFamily="34"/>
              <a:ea typeface="Andale Sans UI" pitchFamily="2"/>
              <a:cs typeface="Tahoma" pitchFamily="2"/>
            </a:endParaRPr>
          </a:p>
          <a:p>
            <a:pPr marL="0" indent="0">
              <a:buNone/>
              <a:tabLst>
                <a:tab pos="109444" algn="l"/>
                <a:tab pos="558716" algn="l"/>
                <a:tab pos="1007997" algn="l"/>
                <a:tab pos="1457279" algn="l"/>
                <a:tab pos="1906560" algn="l"/>
                <a:tab pos="2355841" algn="l"/>
                <a:tab pos="2804757" algn="l"/>
                <a:tab pos="3254038" algn="l"/>
                <a:tab pos="3703320" algn="l"/>
                <a:tab pos="4152601" algn="l"/>
                <a:tab pos="4601882" algn="l"/>
                <a:tab pos="5051163" algn="l"/>
                <a:tab pos="5500436" algn="l"/>
                <a:tab pos="5949717" algn="l"/>
                <a:tab pos="6398998" algn="l"/>
                <a:tab pos="6848279" algn="l"/>
                <a:tab pos="7297561" algn="l"/>
                <a:tab pos="7746842" algn="l"/>
                <a:tab pos="8196123" algn="l"/>
                <a:tab pos="8645395" algn="l"/>
              </a:tabLst>
            </a:pPr>
            <a:endParaRPr lang="en-GB" sz="2000" dirty="0">
              <a:solidFill>
                <a:srgbClr val="000000"/>
              </a:solidFill>
              <a:latin typeface="Arial" pitchFamily="34"/>
              <a:ea typeface="Andale Sans UI" pitchFamily="2"/>
              <a:cs typeface="Tahoma" pitchFamily="2"/>
            </a:endParaRPr>
          </a:p>
          <a:p>
            <a:pPr marL="0" indent="0">
              <a:buNone/>
              <a:tabLst>
                <a:tab pos="109444" algn="l"/>
                <a:tab pos="558716" algn="l"/>
                <a:tab pos="1007997" algn="l"/>
                <a:tab pos="1457279" algn="l"/>
                <a:tab pos="1906560" algn="l"/>
                <a:tab pos="2355841" algn="l"/>
                <a:tab pos="2804757" algn="l"/>
                <a:tab pos="3254038" algn="l"/>
                <a:tab pos="3703320" algn="l"/>
                <a:tab pos="4152601" algn="l"/>
                <a:tab pos="4601882" algn="l"/>
                <a:tab pos="5051163" algn="l"/>
                <a:tab pos="5500436" algn="l"/>
                <a:tab pos="5949717" algn="l"/>
                <a:tab pos="6398998" algn="l"/>
                <a:tab pos="6848279" algn="l"/>
                <a:tab pos="7297561" algn="l"/>
                <a:tab pos="7746842" algn="l"/>
                <a:tab pos="8196123" algn="l"/>
                <a:tab pos="8645395" algn="l"/>
              </a:tabLst>
            </a:pPr>
            <a:endParaRPr lang="en-GB" sz="2000" dirty="0">
              <a:solidFill>
                <a:srgbClr val="000000"/>
              </a:solidFill>
              <a:latin typeface="Arial" pitchFamily="34"/>
              <a:ea typeface="Andale Sans UI" pitchFamily="2"/>
              <a:cs typeface="Tahoma" pitchFamily="2"/>
            </a:endParaRPr>
          </a:p>
          <a:p>
            <a:pPr marL="0" indent="0">
              <a:buNone/>
              <a:tabLst>
                <a:tab pos="109444" algn="l"/>
                <a:tab pos="558716" algn="l"/>
                <a:tab pos="1007997" algn="l"/>
                <a:tab pos="1457279" algn="l"/>
                <a:tab pos="1906560" algn="l"/>
                <a:tab pos="2355841" algn="l"/>
                <a:tab pos="2804757" algn="l"/>
                <a:tab pos="3254038" algn="l"/>
                <a:tab pos="3703320" algn="l"/>
                <a:tab pos="4152601" algn="l"/>
                <a:tab pos="4601882" algn="l"/>
                <a:tab pos="5051163" algn="l"/>
                <a:tab pos="5500436" algn="l"/>
                <a:tab pos="5949717" algn="l"/>
                <a:tab pos="6398998" algn="l"/>
                <a:tab pos="6848279" algn="l"/>
                <a:tab pos="7297561" algn="l"/>
                <a:tab pos="7746842" algn="l"/>
                <a:tab pos="8196123" algn="l"/>
                <a:tab pos="8645395" algn="l"/>
              </a:tabLst>
            </a:pPr>
            <a:r>
              <a:rPr lang="en-GB" sz="2000" dirty="0">
                <a:solidFill>
                  <a:srgbClr val="000000"/>
                </a:solidFill>
                <a:latin typeface="Arial" pitchFamily="34"/>
                <a:ea typeface="Andale Sans UI" pitchFamily="2"/>
                <a:cs typeface="Tahoma" pitchFamily="2"/>
              </a:rPr>
              <a:t>We may also need to adjust </a:t>
            </a:r>
            <a:r>
              <a:rPr lang="en-GB" sz="2000" dirty="0">
                <a:solidFill>
                  <a:srgbClr val="000000"/>
                </a:solidFill>
                <a:latin typeface="Courier New" pitchFamily="49"/>
                <a:ea typeface="Andale Sans UI" pitchFamily="2"/>
                <a:cs typeface="Tahoma" pitchFamily="2"/>
              </a:rPr>
              <a:t>head</a:t>
            </a:r>
            <a:r>
              <a:rPr lang="en-GB" sz="2000" dirty="0">
                <a:solidFill>
                  <a:srgbClr val="000000"/>
                </a:solidFill>
                <a:latin typeface="Arial" pitchFamily="34"/>
                <a:ea typeface="Andale Sans UI" pitchFamily="2"/>
                <a:cs typeface="Tahoma" pitchFamily="2"/>
              </a:rPr>
              <a:t> and/or </a:t>
            </a:r>
            <a:r>
              <a:rPr lang="en-GB" sz="2000" dirty="0">
                <a:solidFill>
                  <a:srgbClr val="000000"/>
                </a:solidFill>
                <a:latin typeface="Courier New" pitchFamily="49"/>
                <a:ea typeface="Andale Sans UI" pitchFamily="2"/>
                <a:cs typeface="Tahoma" pitchFamily="2"/>
              </a:rPr>
              <a:t>tail.</a:t>
            </a:r>
          </a:p>
          <a:p>
            <a:pPr marL="0" lvl="0" indent="0">
              <a:buNone/>
              <a:tabLst>
                <a:tab pos="109444" algn="l"/>
                <a:tab pos="558716" algn="l"/>
                <a:tab pos="1007997" algn="l"/>
                <a:tab pos="1457279" algn="l"/>
                <a:tab pos="1906560" algn="l"/>
                <a:tab pos="2355841" algn="l"/>
                <a:tab pos="2804757" algn="l"/>
                <a:tab pos="3254038" algn="l"/>
                <a:tab pos="3703320" algn="l"/>
                <a:tab pos="4152601" algn="l"/>
                <a:tab pos="4601882" algn="l"/>
                <a:tab pos="5051163" algn="l"/>
                <a:tab pos="5500436" algn="l"/>
                <a:tab pos="5949717" algn="l"/>
                <a:tab pos="6398998" algn="l"/>
                <a:tab pos="6848279" algn="l"/>
                <a:tab pos="7297561" algn="l"/>
                <a:tab pos="7746842" algn="l"/>
                <a:tab pos="8196123" algn="l"/>
                <a:tab pos="8645395" algn="l"/>
              </a:tabLst>
            </a:pPr>
            <a:endParaRPr lang="en-GB" sz="2000" dirty="0">
              <a:latin typeface="Courier"/>
            </a:endParaRPr>
          </a:p>
        </p:txBody>
      </p:sp>
      <p:grpSp>
        <p:nvGrpSpPr>
          <p:cNvPr id="32" name="Group 31" descr="This is the same figure as in the last slide. It shows a doubly linked list with nodes with info 8, 3, 5, and 12. There is also a pointer p pointing to a node in the middle, the one with info 5.">
            <a:extLst>
              <a:ext uri="{FF2B5EF4-FFF2-40B4-BE49-F238E27FC236}">
                <a16:creationId xmlns:a16="http://schemas.microsoft.com/office/drawing/2014/main" id="{1700EF73-C3B5-43FA-BB71-0A7F7ACC6A46}"/>
              </a:ext>
            </a:extLst>
          </p:cNvPr>
          <p:cNvGrpSpPr/>
          <p:nvPr/>
        </p:nvGrpSpPr>
        <p:grpSpPr>
          <a:xfrm>
            <a:off x="3384000" y="1799046"/>
            <a:ext cx="5022000" cy="2531160"/>
            <a:chOff x="3384000" y="2904840"/>
            <a:chExt cx="5022000" cy="253116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791E3E9-7C80-4D1A-9EA9-561528B17043}"/>
                </a:ext>
              </a:extLst>
            </p:cNvPr>
            <p:cNvSpPr/>
            <p:nvPr/>
          </p:nvSpPr>
          <p:spPr>
            <a:xfrm>
              <a:off x="6263999" y="4464000"/>
              <a:ext cx="756000" cy="3240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lIns="0" tIns="0" rIns="0" bIns="0" anchor="ctr" anchorCtr="1" compatLnSpc="0"/>
            <a:lstStyle>
              <a:defPPr lvl="0">
                <a:buClr>
                  <a:srgbClr val="000000"/>
                </a:buClr>
                <a:buSzPct val="100000"/>
                <a:buFont typeface="Arial" pitchFamily="34"/>
                <a:buNone/>
              </a:defPPr>
              <a:lvl1pPr lvl="0">
                <a:buClr>
                  <a:srgbClr val="000000"/>
                </a:buClr>
                <a:buSzPct val="100000"/>
                <a:buFont typeface="Arial" pitchFamily="34"/>
                <a:buChar char="•"/>
              </a:lvl1pPr>
              <a:lvl2pPr lvl="1">
                <a:buClr>
                  <a:srgbClr val="000000"/>
                </a:buClr>
                <a:buSzPct val="100000"/>
                <a:buFont typeface="Arial" pitchFamily="34"/>
                <a:buChar char="•"/>
              </a:lvl2pPr>
              <a:lvl3pPr lvl="2">
                <a:buClr>
                  <a:srgbClr val="000000"/>
                </a:buClr>
                <a:buSzPct val="100000"/>
                <a:buFont typeface="Arial" pitchFamily="34"/>
                <a:buChar char="•"/>
              </a:lvl3pPr>
              <a:lvl4pPr lvl="3">
                <a:buClr>
                  <a:srgbClr val="000000"/>
                </a:buClr>
                <a:buSzPct val="100000"/>
                <a:buFont typeface="Arial" pitchFamily="34"/>
                <a:buChar char="•"/>
              </a:lvl4pPr>
              <a:lvl5pPr lvl="4">
                <a:buClr>
                  <a:srgbClr val="000000"/>
                </a:buClr>
                <a:buSzPct val="100000"/>
                <a:buFont typeface="Arial" pitchFamily="34"/>
                <a:buChar char="•"/>
              </a:lvl5pPr>
              <a:lvl6pPr lvl="5">
                <a:buClr>
                  <a:srgbClr val="000000"/>
                </a:buClr>
                <a:buSzPct val="100000"/>
                <a:buFont typeface="Arial" pitchFamily="34"/>
                <a:buChar char="•"/>
              </a:lvl6pPr>
              <a:lvl7pPr lvl="6">
                <a:buClr>
                  <a:srgbClr val="000000"/>
                </a:buClr>
                <a:buSzPct val="100000"/>
                <a:buFont typeface="Arial" pitchFamily="34"/>
                <a:buChar char="•"/>
              </a:lvl7pPr>
              <a:lvl8pPr lvl="7">
                <a:buClr>
                  <a:srgbClr val="000000"/>
                </a:buClr>
                <a:buSzPct val="100000"/>
                <a:buFont typeface="Arial" pitchFamily="34"/>
                <a:buChar char="•"/>
              </a:lvl8pPr>
              <a:lvl9pPr lvl="8">
                <a:buClr>
                  <a:srgbClr val="000000"/>
                </a:buClr>
                <a:buSzPct val="100000"/>
                <a:buFont typeface="Arial" pitchFamily="34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283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22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Courier New" pitchFamily="49"/>
                  <a:ea typeface="Andale Sans UI" pitchFamily="2"/>
                  <a:cs typeface="Tahoma" pitchFamily="2"/>
                </a:rPr>
                <a:t>5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AAC3631-77BA-4F3B-A163-9911857ED85F}"/>
                </a:ext>
              </a:extLst>
            </p:cNvPr>
            <p:cNvSpPr/>
            <p:nvPr/>
          </p:nvSpPr>
          <p:spPr>
            <a:xfrm>
              <a:off x="3384000" y="4788000"/>
              <a:ext cx="756000" cy="3240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lIns="0" tIns="0" rIns="0" bIns="0" anchor="ctr" anchorCtr="1" compatLnSpc="0"/>
            <a:lstStyle>
              <a:defPPr lvl="0">
                <a:buClr>
                  <a:srgbClr val="000000"/>
                </a:buClr>
                <a:buSzPct val="100000"/>
                <a:buFont typeface="Arial" pitchFamily="34"/>
                <a:buNone/>
              </a:defPPr>
              <a:lvl1pPr lvl="0">
                <a:buClr>
                  <a:srgbClr val="000000"/>
                </a:buClr>
                <a:buSzPct val="100000"/>
                <a:buFont typeface="Arial" pitchFamily="34"/>
                <a:buChar char="•"/>
              </a:lvl1pPr>
              <a:lvl2pPr lvl="1">
                <a:buClr>
                  <a:srgbClr val="000000"/>
                </a:buClr>
                <a:buSzPct val="100000"/>
                <a:buFont typeface="Arial" pitchFamily="34"/>
                <a:buChar char="•"/>
              </a:lvl2pPr>
              <a:lvl3pPr lvl="2">
                <a:buClr>
                  <a:srgbClr val="000000"/>
                </a:buClr>
                <a:buSzPct val="100000"/>
                <a:buFont typeface="Arial" pitchFamily="34"/>
                <a:buChar char="•"/>
              </a:lvl3pPr>
              <a:lvl4pPr lvl="3">
                <a:buClr>
                  <a:srgbClr val="000000"/>
                </a:buClr>
                <a:buSzPct val="100000"/>
                <a:buFont typeface="Arial" pitchFamily="34"/>
                <a:buChar char="•"/>
              </a:lvl4pPr>
              <a:lvl5pPr lvl="4">
                <a:buClr>
                  <a:srgbClr val="000000"/>
                </a:buClr>
                <a:buSzPct val="100000"/>
                <a:buFont typeface="Arial" pitchFamily="34"/>
                <a:buChar char="•"/>
              </a:lvl5pPr>
              <a:lvl6pPr lvl="5">
                <a:buClr>
                  <a:srgbClr val="000000"/>
                </a:buClr>
                <a:buSzPct val="100000"/>
                <a:buFont typeface="Arial" pitchFamily="34"/>
                <a:buChar char="•"/>
              </a:lvl6pPr>
              <a:lvl7pPr lvl="6">
                <a:buClr>
                  <a:srgbClr val="000000"/>
                </a:buClr>
                <a:buSzPct val="100000"/>
                <a:buFont typeface="Arial" pitchFamily="34"/>
                <a:buChar char="•"/>
              </a:lvl7pPr>
              <a:lvl8pPr lvl="7">
                <a:buClr>
                  <a:srgbClr val="000000"/>
                </a:buClr>
                <a:buSzPct val="100000"/>
                <a:buFont typeface="Arial" pitchFamily="34"/>
                <a:buChar char="•"/>
              </a:lvl8pPr>
              <a:lvl9pPr lvl="8">
                <a:buClr>
                  <a:srgbClr val="000000"/>
                </a:buClr>
                <a:buSzPct val="100000"/>
                <a:buFont typeface="Arial" pitchFamily="34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283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GB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ndale Sans UI" pitchFamily="2"/>
                <a:cs typeface="Tahoma" pitchFamily="2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6D84E08-D222-4EF3-A235-2C7E164C26D3}"/>
                </a:ext>
              </a:extLst>
            </p:cNvPr>
            <p:cNvSpPr/>
            <p:nvPr/>
          </p:nvSpPr>
          <p:spPr>
            <a:xfrm>
              <a:off x="3384000" y="4464000"/>
              <a:ext cx="756000" cy="3240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lIns="0" tIns="0" rIns="0" bIns="0" anchor="ctr" anchorCtr="1" compatLnSpc="0"/>
            <a:lstStyle>
              <a:defPPr lvl="0">
                <a:buClr>
                  <a:srgbClr val="000000"/>
                </a:buClr>
                <a:buSzPct val="100000"/>
                <a:buFont typeface="Arial" pitchFamily="34"/>
                <a:buNone/>
              </a:defPPr>
              <a:lvl1pPr lvl="0">
                <a:buClr>
                  <a:srgbClr val="000000"/>
                </a:buClr>
                <a:buSzPct val="100000"/>
                <a:buFont typeface="Arial" pitchFamily="34"/>
                <a:buChar char="•"/>
              </a:lvl1pPr>
              <a:lvl2pPr lvl="1">
                <a:buClr>
                  <a:srgbClr val="000000"/>
                </a:buClr>
                <a:buSzPct val="100000"/>
                <a:buFont typeface="Arial" pitchFamily="34"/>
                <a:buChar char="•"/>
              </a:lvl2pPr>
              <a:lvl3pPr lvl="2">
                <a:buClr>
                  <a:srgbClr val="000000"/>
                </a:buClr>
                <a:buSzPct val="100000"/>
                <a:buFont typeface="Arial" pitchFamily="34"/>
                <a:buChar char="•"/>
              </a:lvl3pPr>
              <a:lvl4pPr lvl="3">
                <a:buClr>
                  <a:srgbClr val="000000"/>
                </a:buClr>
                <a:buSzPct val="100000"/>
                <a:buFont typeface="Arial" pitchFamily="34"/>
                <a:buChar char="•"/>
              </a:lvl4pPr>
              <a:lvl5pPr lvl="4">
                <a:buClr>
                  <a:srgbClr val="000000"/>
                </a:buClr>
                <a:buSzPct val="100000"/>
                <a:buFont typeface="Arial" pitchFamily="34"/>
                <a:buChar char="•"/>
              </a:lvl5pPr>
              <a:lvl6pPr lvl="5">
                <a:buClr>
                  <a:srgbClr val="000000"/>
                </a:buClr>
                <a:buSzPct val="100000"/>
                <a:buFont typeface="Arial" pitchFamily="34"/>
                <a:buChar char="•"/>
              </a:lvl6pPr>
              <a:lvl7pPr lvl="6">
                <a:buClr>
                  <a:srgbClr val="000000"/>
                </a:buClr>
                <a:buSzPct val="100000"/>
                <a:buFont typeface="Arial" pitchFamily="34"/>
                <a:buChar char="•"/>
              </a:lvl7pPr>
              <a:lvl8pPr lvl="7">
                <a:buClr>
                  <a:srgbClr val="000000"/>
                </a:buClr>
                <a:buSzPct val="100000"/>
                <a:buFont typeface="Arial" pitchFamily="34"/>
                <a:buChar char="•"/>
              </a:lvl8pPr>
              <a:lvl9pPr lvl="8">
                <a:buClr>
                  <a:srgbClr val="000000"/>
                </a:buClr>
                <a:buSzPct val="100000"/>
                <a:buFont typeface="Arial" pitchFamily="34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283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22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Courier New" pitchFamily="49"/>
                  <a:ea typeface="Andale Sans UI" pitchFamily="2"/>
                  <a:cs typeface="Tahoma" pitchFamily="2"/>
                </a:rPr>
                <a:t>8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44C28943-074A-42FA-86B4-B0AB90CBB2DD}"/>
                </a:ext>
              </a:extLst>
            </p:cNvPr>
            <p:cNvCxnSpPr/>
            <p:nvPr/>
          </p:nvCxnSpPr>
          <p:spPr>
            <a:xfrm flipV="1">
              <a:off x="3762000" y="4788000"/>
              <a:ext cx="1062000" cy="162000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prstDash val="solid"/>
              <a:headEnd type="oval"/>
              <a:tailEnd type="triangle"/>
            </a:ln>
          </p:spPr>
        </p:cxn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0C11C91-4C1A-4E77-BF9E-042D3483E0C6}"/>
                </a:ext>
              </a:extLst>
            </p:cNvPr>
            <p:cNvSpPr/>
            <p:nvPr/>
          </p:nvSpPr>
          <p:spPr>
            <a:xfrm>
              <a:off x="4824000" y="4788000"/>
              <a:ext cx="756000" cy="3240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lIns="0" tIns="0" rIns="0" bIns="0" anchor="ctr" anchorCtr="1" compatLnSpc="0"/>
            <a:lstStyle>
              <a:defPPr lvl="0">
                <a:buClr>
                  <a:srgbClr val="000000"/>
                </a:buClr>
                <a:buSzPct val="100000"/>
                <a:buFont typeface="Arial" pitchFamily="34"/>
                <a:buNone/>
              </a:defPPr>
              <a:lvl1pPr lvl="0">
                <a:buClr>
                  <a:srgbClr val="000000"/>
                </a:buClr>
                <a:buSzPct val="100000"/>
                <a:buFont typeface="Arial" pitchFamily="34"/>
                <a:buChar char="•"/>
              </a:lvl1pPr>
              <a:lvl2pPr lvl="1">
                <a:buClr>
                  <a:srgbClr val="000000"/>
                </a:buClr>
                <a:buSzPct val="100000"/>
                <a:buFont typeface="Arial" pitchFamily="34"/>
                <a:buChar char="•"/>
              </a:lvl2pPr>
              <a:lvl3pPr lvl="2">
                <a:buClr>
                  <a:srgbClr val="000000"/>
                </a:buClr>
                <a:buSzPct val="100000"/>
                <a:buFont typeface="Arial" pitchFamily="34"/>
                <a:buChar char="•"/>
              </a:lvl3pPr>
              <a:lvl4pPr lvl="3">
                <a:buClr>
                  <a:srgbClr val="000000"/>
                </a:buClr>
                <a:buSzPct val="100000"/>
                <a:buFont typeface="Arial" pitchFamily="34"/>
                <a:buChar char="•"/>
              </a:lvl4pPr>
              <a:lvl5pPr lvl="4">
                <a:buClr>
                  <a:srgbClr val="000000"/>
                </a:buClr>
                <a:buSzPct val="100000"/>
                <a:buFont typeface="Arial" pitchFamily="34"/>
                <a:buChar char="•"/>
              </a:lvl5pPr>
              <a:lvl6pPr lvl="5">
                <a:buClr>
                  <a:srgbClr val="000000"/>
                </a:buClr>
                <a:buSzPct val="100000"/>
                <a:buFont typeface="Arial" pitchFamily="34"/>
                <a:buChar char="•"/>
              </a:lvl6pPr>
              <a:lvl7pPr lvl="6">
                <a:buClr>
                  <a:srgbClr val="000000"/>
                </a:buClr>
                <a:buSzPct val="100000"/>
                <a:buFont typeface="Arial" pitchFamily="34"/>
                <a:buChar char="•"/>
              </a:lvl7pPr>
              <a:lvl8pPr lvl="7">
                <a:buClr>
                  <a:srgbClr val="000000"/>
                </a:buClr>
                <a:buSzPct val="100000"/>
                <a:buFont typeface="Arial" pitchFamily="34"/>
                <a:buChar char="•"/>
              </a:lvl8pPr>
              <a:lvl9pPr lvl="8">
                <a:buClr>
                  <a:srgbClr val="000000"/>
                </a:buClr>
                <a:buSzPct val="100000"/>
                <a:buFont typeface="Arial" pitchFamily="34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283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GB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ndale Sans UI" pitchFamily="2"/>
                <a:cs typeface="Tahoma" pitchFamily="2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2068426-DB2D-412B-BC43-5D2E75A65F6C}"/>
                </a:ext>
              </a:extLst>
            </p:cNvPr>
            <p:cNvSpPr/>
            <p:nvPr/>
          </p:nvSpPr>
          <p:spPr>
            <a:xfrm>
              <a:off x="4824000" y="4464000"/>
              <a:ext cx="756000" cy="3240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lIns="0" tIns="0" rIns="0" bIns="0" anchor="ctr" anchorCtr="1" compatLnSpc="0"/>
            <a:lstStyle>
              <a:defPPr lvl="0">
                <a:buClr>
                  <a:srgbClr val="000000"/>
                </a:buClr>
                <a:buSzPct val="100000"/>
                <a:buFont typeface="Arial" pitchFamily="34"/>
                <a:buNone/>
              </a:defPPr>
              <a:lvl1pPr lvl="0">
                <a:buClr>
                  <a:srgbClr val="000000"/>
                </a:buClr>
                <a:buSzPct val="100000"/>
                <a:buFont typeface="Arial" pitchFamily="34"/>
                <a:buChar char="•"/>
              </a:lvl1pPr>
              <a:lvl2pPr lvl="1">
                <a:buClr>
                  <a:srgbClr val="000000"/>
                </a:buClr>
                <a:buSzPct val="100000"/>
                <a:buFont typeface="Arial" pitchFamily="34"/>
                <a:buChar char="•"/>
              </a:lvl2pPr>
              <a:lvl3pPr lvl="2">
                <a:buClr>
                  <a:srgbClr val="000000"/>
                </a:buClr>
                <a:buSzPct val="100000"/>
                <a:buFont typeface="Arial" pitchFamily="34"/>
                <a:buChar char="•"/>
              </a:lvl3pPr>
              <a:lvl4pPr lvl="3">
                <a:buClr>
                  <a:srgbClr val="000000"/>
                </a:buClr>
                <a:buSzPct val="100000"/>
                <a:buFont typeface="Arial" pitchFamily="34"/>
                <a:buChar char="•"/>
              </a:lvl4pPr>
              <a:lvl5pPr lvl="4">
                <a:buClr>
                  <a:srgbClr val="000000"/>
                </a:buClr>
                <a:buSzPct val="100000"/>
                <a:buFont typeface="Arial" pitchFamily="34"/>
                <a:buChar char="•"/>
              </a:lvl5pPr>
              <a:lvl6pPr lvl="5">
                <a:buClr>
                  <a:srgbClr val="000000"/>
                </a:buClr>
                <a:buSzPct val="100000"/>
                <a:buFont typeface="Arial" pitchFamily="34"/>
                <a:buChar char="•"/>
              </a:lvl6pPr>
              <a:lvl7pPr lvl="6">
                <a:buClr>
                  <a:srgbClr val="000000"/>
                </a:buClr>
                <a:buSzPct val="100000"/>
                <a:buFont typeface="Arial" pitchFamily="34"/>
                <a:buChar char="•"/>
              </a:lvl7pPr>
              <a:lvl8pPr lvl="7">
                <a:buClr>
                  <a:srgbClr val="000000"/>
                </a:buClr>
                <a:buSzPct val="100000"/>
                <a:buFont typeface="Arial" pitchFamily="34"/>
                <a:buChar char="•"/>
              </a:lvl8pPr>
              <a:lvl9pPr lvl="8">
                <a:buClr>
                  <a:srgbClr val="000000"/>
                </a:buClr>
                <a:buSzPct val="100000"/>
                <a:buFont typeface="Arial" pitchFamily="34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283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22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Courier New" pitchFamily="49"/>
                  <a:ea typeface="Andale Sans UI" pitchFamily="2"/>
                  <a:cs typeface="Tahoma" pitchFamily="2"/>
                </a:rPr>
                <a:t>3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D00BB04-969F-409C-858D-FBB128DBF304}"/>
                </a:ext>
              </a:extLst>
            </p:cNvPr>
            <p:cNvSpPr/>
            <p:nvPr/>
          </p:nvSpPr>
          <p:spPr>
            <a:xfrm>
              <a:off x="5994000" y="3246120"/>
              <a:ext cx="756000" cy="3240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lIns="0" tIns="0" rIns="0" bIns="0" anchor="ctr" anchorCtr="1" compatLnSpc="0"/>
            <a:lstStyle>
              <a:defPPr lvl="0">
                <a:buClr>
                  <a:srgbClr val="000000"/>
                </a:buClr>
                <a:buSzPct val="100000"/>
                <a:buFont typeface="Arial" pitchFamily="34"/>
                <a:buNone/>
              </a:defPPr>
              <a:lvl1pPr lvl="0">
                <a:buClr>
                  <a:srgbClr val="000000"/>
                </a:buClr>
                <a:buSzPct val="100000"/>
                <a:buFont typeface="Arial" pitchFamily="34"/>
                <a:buChar char="•"/>
              </a:lvl1pPr>
              <a:lvl2pPr lvl="1">
                <a:buClr>
                  <a:srgbClr val="000000"/>
                </a:buClr>
                <a:buSzPct val="100000"/>
                <a:buFont typeface="Arial" pitchFamily="34"/>
                <a:buChar char="•"/>
              </a:lvl2pPr>
              <a:lvl3pPr lvl="2">
                <a:buClr>
                  <a:srgbClr val="000000"/>
                </a:buClr>
                <a:buSzPct val="100000"/>
                <a:buFont typeface="Arial" pitchFamily="34"/>
                <a:buChar char="•"/>
              </a:lvl3pPr>
              <a:lvl4pPr lvl="3">
                <a:buClr>
                  <a:srgbClr val="000000"/>
                </a:buClr>
                <a:buSzPct val="100000"/>
                <a:buFont typeface="Arial" pitchFamily="34"/>
                <a:buChar char="•"/>
              </a:lvl4pPr>
              <a:lvl5pPr lvl="4">
                <a:buClr>
                  <a:srgbClr val="000000"/>
                </a:buClr>
                <a:buSzPct val="100000"/>
                <a:buFont typeface="Arial" pitchFamily="34"/>
                <a:buChar char="•"/>
              </a:lvl5pPr>
              <a:lvl6pPr lvl="5">
                <a:buClr>
                  <a:srgbClr val="000000"/>
                </a:buClr>
                <a:buSzPct val="100000"/>
                <a:buFont typeface="Arial" pitchFamily="34"/>
                <a:buChar char="•"/>
              </a:lvl6pPr>
              <a:lvl7pPr lvl="6">
                <a:buClr>
                  <a:srgbClr val="000000"/>
                </a:buClr>
                <a:buSzPct val="100000"/>
                <a:buFont typeface="Arial" pitchFamily="34"/>
                <a:buChar char="•"/>
              </a:lvl7pPr>
              <a:lvl8pPr lvl="7">
                <a:buClr>
                  <a:srgbClr val="000000"/>
                </a:buClr>
                <a:buSzPct val="100000"/>
                <a:buFont typeface="Arial" pitchFamily="34"/>
                <a:buChar char="•"/>
              </a:lvl8pPr>
              <a:lvl9pPr lvl="8">
                <a:buClr>
                  <a:srgbClr val="000000"/>
                </a:buClr>
                <a:buSzPct val="100000"/>
                <a:buFont typeface="Arial" pitchFamily="34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283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GB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ndale Sans UI" pitchFamily="2"/>
                <a:cs typeface="Tahoma" pitchFamily="2"/>
              </a:endParaRP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AB3D7881-51AF-4106-9CBF-BB24147A4FD4}"/>
                </a:ext>
              </a:extLst>
            </p:cNvPr>
            <p:cNvCxnSpPr/>
            <p:nvPr/>
          </p:nvCxnSpPr>
          <p:spPr>
            <a:xfrm flipH="1">
              <a:off x="3384000" y="3408120"/>
              <a:ext cx="2988000" cy="1055880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prstDash val="solid"/>
              <a:headEnd type="oval"/>
              <a:tailEnd type="triangle"/>
            </a:ln>
          </p:spPr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9BAC9B5A-FEAE-4DE3-84B5-BE43C1197BB7}"/>
                </a:ext>
              </a:extLst>
            </p:cNvPr>
            <p:cNvCxnSpPr/>
            <p:nvPr/>
          </p:nvCxnSpPr>
          <p:spPr>
            <a:xfrm flipV="1">
              <a:off x="5202000" y="4788000"/>
              <a:ext cx="1061999" cy="162000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prstDash val="solid"/>
              <a:headEnd type="oval"/>
              <a:tailEnd type="triangle"/>
            </a:ln>
          </p:spPr>
        </p:cxn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8C0E9543-86CF-4031-9BA7-049DF9515EE2}"/>
                </a:ext>
              </a:extLst>
            </p:cNvPr>
            <p:cNvSpPr/>
            <p:nvPr/>
          </p:nvSpPr>
          <p:spPr>
            <a:xfrm>
              <a:off x="6263999" y="4788000"/>
              <a:ext cx="756000" cy="3240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lIns="0" tIns="0" rIns="0" bIns="0" anchor="ctr" anchorCtr="1" compatLnSpc="0"/>
            <a:lstStyle>
              <a:defPPr lvl="0">
                <a:buClr>
                  <a:srgbClr val="000000"/>
                </a:buClr>
                <a:buSzPct val="100000"/>
                <a:buFont typeface="Arial" pitchFamily="34"/>
                <a:buNone/>
              </a:defPPr>
              <a:lvl1pPr lvl="0">
                <a:buClr>
                  <a:srgbClr val="000000"/>
                </a:buClr>
                <a:buSzPct val="100000"/>
                <a:buFont typeface="Arial" pitchFamily="34"/>
                <a:buChar char="•"/>
              </a:lvl1pPr>
              <a:lvl2pPr lvl="1">
                <a:buClr>
                  <a:srgbClr val="000000"/>
                </a:buClr>
                <a:buSzPct val="100000"/>
                <a:buFont typeface="Arial" pitchFamily="34"/>
                <a:buChar char="•"/>
              </a:lvl2pPr>
              <a:lvl3pPr lvl="2">
                <a:buClr>
                  <a:srgbClr val="000000"/>
                </a:buClr>
                <a:buSzPct val="100000"/>
                <a:buFont typeface="Arial" pitchFamily="34"/>
                <a:buChar char="•"/>
              </a:lvl3pPr>
              <a:lvl4pPr lvl="3">
                <a:buClr>
                  <a:srgbClr val="000000"/>
                </a:buClr>
                <a:buSzPct val="100000"/>
                <a:buFont typeface="Arial" pitchFamily="34"/>
                <a:buChar char="•"/>
              </a:lvl4pPr>
              <a:lvl5pPr lvl="4">
                <a:buClr>
                  <a:srgbClr val="000000"/>
                </a:buClr>
                <a:buSzPct val="100000"/>
                <a:buFont typeface="Arial" pitchFamily="34"/>
                <a:buChar char="•"/>
              </a:lvl5pPr>
              <a:lvl6pPr lvl="5">
                <a:buClr>
                  <a:srgbClr val="000000"/>
                </a:buClr>
                <a:buSzPct val="100000"/>
                <a:buFont typeface="Arial" pitchFamily="34"/>
                <a:buChar char="•"/>
              </a:lvl6pPr>
              <a:lvl7pPr lvl="6">
                <a:buClr>
                  <a:srgbClr val="000000"/>
                </a:buClr>
                <a:buSzPct val="100000"/>
                <a:buFont typeface="Arial" pitchFamily="34"/>
                <a:buChar char="•"/>
              </a:lvl7pPr>
              <a:lvl8pPr lvl="7">
                <a:buClr>
                  <a:srgbClr val="000000"/>
                </a:buClr>
                <a:buSzPct val="100000"/>
                <a:buFont typeface="Arial" pitchFamily="34"/>
                <a:buChar char="•"/>
              </a:lvl8pPr>
              <a:lvl9pPr lvl="8">
                <a:buClr>
                  <a:srgbClr val="000000"/>
                </a:buClr>
                <a:buSzPct val="100000"/>
                <a:buFont typeface="Arial" pitchFamily="34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283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GB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ndale Sans UI" pitchFamily="2"/>
                <a:cs typeface="Tahoma" pitchFamily="2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47A39F8-CF0D-4CD6-A50F-ED33B242DCC0}"/>
                </a:ext>
              </a:extLst>
            </p:cNvPr>
            <p:cNvSpPr txBox="1"/>
            <p:nvPr/>
          </p:nvSpPr>
          <p:spPr>
            <a:xfrm>
              <a:off x="5040000" y="2904840"/>
              <a:ext cx="990000" cy="1019159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0" tIns="0" rIns="0" bIns="0" compatLnSpc="0"/>
            <a:lstStyle>
              <a:defPPr lvl="0">
                <a:buClr>
                  <a:srgbClr val="000000"/>
                </a:buClr>
                <a:buSzPct val="100000"/>
                <a:buFont typeface="Arial" pitchFamily="34"/>
                <a:buNone/>
              </a:defPPr>
              <a:lvl1pPr lvl="0">
                <a:buClr>
                  <a:srgbClr val="000000"/>
                </a:buClr>
                <a:buSzPct val="100000"/>
                <a:buFont typeface="Arial" pitchFamily="34"/>
                <a:buChar char="•"/>
              </a:lvl1pPr>
              <a:lvl2pPr lvl="1">
                <a:buClr>
                  <a:srgbClr val="000000"/>
                </a:buClr>
                <a:buSzPct val="100000"/>
                <a:buFont typeface="Arial" pitchFamily="34"/>
                <a:buChar char="•"/>
              </a:lvl2pPr>
              <a:lvl3pPr lvl="2">
                <a:buClr>
                  <a:srgbClr val="000000"/>
                </a:buClr>
                <a:buSzPct val="100000"/>
                <a:buFont typeface="Arial" pitchFamily="34"/>
                <a:buChar char="•"/>
              </a:lvl3pPr>
              <a:lvl4pPr lvl="3">
                <a:buClr>
                  <a:srgbClr val="000000"/>
                </a:buClr>
                <a:buSzPct val="100000"/>
                <a:buFont typeface="Arial" pitchFamily="34"/>
                <a:buChar char="•"/>
              </a:lvl4pPr>
              <a:lvl5pPr lvl="4">
                <a:buClr>
                  <a:srgbClr val="000000"/>
                </a:buClr>
                <a:buSzPct val="100000"/>
                <a:buFont typeface="Arial" pitchFamily="34"/>
                <a:buChar char="•"/>
              </a:lvl5pPr>
              <a:lvl6pPr lvl="5">
                <a:buClr>
                  <a:srgbClr val="000000"/>
                </a:buClr>
                <a:buSzPct val="100000"/>
                <a:buFont typeface="Arial" pitchFamily="34"/>
                <a:buChar char="•"/>
              </a:lvl6pPr>
              <a:lvl7pPr lvl="6">
                <a:buClr>
                  <a:srgbClr val="000000"/>
                </a:buClr>
                <a:buSzPct val="100000"/>
                <a:buFont typeface="Arial" pitchFamily="34"/>
                <a:buChar char="•"/>
              </a:lvl7pPr>
              <a:lvl8pPr lvl="7">
                <a:buClr>
                  <a:srgbClr val="000000"/>
                </a:buClr>
                <a:buSzPct val="100000"/>
                <a:buFont typeface="Arial" pitchFamily="34"/>
                <a:buChar char="•"/>
              </a:lvl8pPr>
              <a:lvl9pPr lvl="8">
                <a:buClr>
                  <a:srgbClr val="000000"/>
                </a:buClr>
                <a:buSzPct val="100000"/>
                <a:buFont typeface="Arial" pitchFamily="34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283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22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Arial" pitchFamily="34"/>
                  <a:ea typeface="ArialMS" pitchFamily="34"/>
                  <a:cs typeface="ArialMS" pitchFamily="34"/>
                </a:rPr>
                <a:t>DLList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283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22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Courier New" pitchFamily="49"/>
                  <a:ea typeface="ArialMS" pitchFamily="34"/>
                  <a:cs typeface="ArialMS" pitchFamily="34"/>
                </a:rPr>
                <a:t>head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283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22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Courier New" pitchFamily="49"/>
                  <a:ea typeface="ArialMS" pitchFamily="34"/>
                  <a:cs typeface="ArialMS" pitchFamily="34"/>
                </a:rPr>
                <a:t>tail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B5877AA-E469-4DE2-A432-25F4480F0D24}"/>
                </a:ext>
              </a:extLst>
            </p:cNvPr>
            <p:cNvSpPr/>
            <p:nvPr/>
          </p:nvSpPr>
          <p:spPr>
            <a:xfrm>
              <a:off x="5994000" y="3570120"/>
              <a:ext cx="756000" cy="3240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lIns="0" tIns="0" rIns="0" bIns="0" anchor="ctr" anchorCtr="1" compatLnSpc="0"/>
            <a:lstStyle>
              <a:defPPr lvl="0">
                <a:buClr>
                  <a:srgbClr val="000000"/>
                </a:buClr>
                <a:buSzPct val="100000"/>
                <a:buFont typeface="Arial" pitchFamily="34"/>
                <a:buNone/>
              </a:defPPr>
              <a:lvl1pPr lvl="0">
                <a:buClr>
                  <a:srgbClr val="000000"/>
                </a:buClr>
                <a:buSzPct val="100000"/>
                <a:buFont typeface="Arial" pitchFamily="34"/>
                <a:buChar char="•"/>
              </a:lvl1pPr>
              <a:lvl2pPr lvl="1">
                <a:buClr>
                  <a:srgbClr val="000000"/>
                </a:buClr>
                <a:buSzPct val="100000"/>
                <a:buFont typeface="Arial" pitchFamily="34"/>
                <a:buChar char="•"/>
              </a:lvl2pPr>
              <a:lvl3pPr lvl="2">
                <a:buClr>
                  <a:srgbClr val="000000"/>
                </a:buClr>
                <a:buSzPct val="100000"/>
                <a:buFont typeface="Arial" pitchFamily="34"/>
                <a:buChar char="•"/>
              </a:lvl3pPr>
              <a:lvl4pPr lvl="3">
                <a:buClr>
                  <a:srgbClr val="000000"/>
                </a:buClr>
                <a:buSzPct val="100000"/>
                <a:buFont typeface="Arial" pitchFamily="34"/>
                <a:buChar char="•"/>
              </a:lvl4pPr>
              <a:lvl5pPr lvl="4">
                <a:buClr>
                  <a:srgbClr val="000000"/>
                </a:buClr>
                <a:buSzPct val="100000"/>
                <a:buFont typeface="Arial" pitchFamily="34"/>
                <a:buChar char="•"/>
              </a:lvl5pPr>
              <a:lvl6pPr lvl="5">
                <a:buClr>
                  <a:srgbClr val="000000"/>
                </a:buClr>
                <a:buSzPct val="100000"/>
                <a:buFont typeface="Arial" pitchFamily="34"/>
                <a:buChar char="•"/>
              </a:lvl6pPr>
              <a:lvl7pPr lvl="6">
                <a:buClr>
                  <a:srgbClr val="000000"/>
                </a:buClr>
                <a:buSzPct val="100000"/>
                <a:buFont typeface="Arial" pitchFamily="34"/>
                <a:buChar char="•"/>
              </a:lvl7pPr>
              <a:lvl8pPr lvl="7">
                <a:buClr>
                  <a:srgbClr val="000000"/>
                </a:buClr>
                <a:buSzPct val="100000"/>
                <a:buFont typeface="Arial" pitchFamily="34"/>
                <a:buChar char="•"/>
              </a:lvl8pPr>
              <a:lvl9pPr lvl="8">
                <a:buClr>
                  <a:srgbClr val="000000"/>
                </a:buClr>
                <a:buSzPct val="100000"/>
                <a:buFont typeface="Arial" pitchFamily="34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283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GB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ndale Sans UI" pitchFamily="2"/>
                <a:cs typeface="Tahoma" pitchFamily="2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9FD3662-1C89-409C-8026-981D51569CC9}"/>
                </a:ext>
              </a:extLst>
            </p:cNvPr>
            <p:cNvSpPr/>
            <p:nvPr/>
          </p:nvSpPr>
          <p:spPr>
            <a:xfrm>
              <a:off x="3384000" y="5112000"/>
              <a:ext cx="756000" cy="3240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lIns="0" tIns="0" rIns="0" bIns="0" anchor="ctr" anchorCtr="1" compatLnSpc="0"/>
            <a:lstStyle>
              <a:defPPr lvl="0">
                <a:buClr>
                  <a:srgbClr val="000000"/>
                </a:buClr>
                <a:buSzPct val="100000"/>
                <a:buFont typeface="Arial" pitchFamily="34"/>
                <a:buNone/>
              </a:defPPr>
              <a:lvl1pPr lvl="0">
                <a:buClr>
                  <a:srgbClr val="000000"/>
                </a:buClr>
                <a:buSzPct val="100000"/>
                <a:buFont typeface="Arial" pitchFamily="34"/>
                <a:buChar char="•"/>
              </a:lvl1pPr>
              <a:lvl2pPr lvl="1">
                <a:buClr>
                  <a:srgbClr val="000000"/>
                </a:buClr>
                <a:buSzPct val="100000"/>
                <a:buFont typeface="Arial" pitchFamily="34"/>
                <a:buChar char="•"/>
              </a:lvl2pPr>
              <a:lvl3pPr lvl="2">
                <a:buClr>
                  <a:srgbClr val="000000"/>
                </a:buClr>
                <a:buSzPct val="100000"/>
                <a:buFont typeface="Arial" pitchFamily="34"/>
                <a:buChar char="•"/>
              </a:lvl3pPr>
              <a:lvl4pPr lvl="3">
                <a:buClr>
                  <a:srgbClr val="000000"/>
                </a:buClr>
                <a:buSzPct val="100000"/>
                <a:buFont typeface="Arial" pitchFamily="34"/>
                <a:buChar char="•"/>
              </a:lvl4pPr>
              <a:lvl5pPr lvl="4">
                <a:buClr>
                  <a:srgbClr val="000000"/>
                </a:buClr>
                <a:buSzPct val="100000"/>
                <a:buFont typeface="Arial" pitchFamily="34"/>
                <a:buChar char="•"/>
              </a:lvl5pPr>
              <a:lvl6pPr lvl="5">
                <a:buClr>
                  <a:srgbClr val="000000"/>
                </a:buClr>
                <a:buSzPct val="100000"/>
                <a:buFont typeface="Arial" pitchFamily="34"/>
                <a:buChar char="•"/>
              </a:lvl6pPr>
              <a:lvl7pPr lvl="6">
                <a:buClr>
                  <a:srgbClr val="000000"/>
                </a:buClr>
                <a:buSzPct val="100000"/>
                <a:buFont typeface="Arial" pitchFamily="34"/>
                <a:buChar char="•"/>
              </a:lvl7pPr>
              <a:lvl8pPr lvl="7">
                <a:buClr>
                  <a:srgbClr val="000000"/>
                </a:buClr>
                <a:buSzPct val="100000"/>
                <a:buFont typeface="Arial" pitchFamily="34"/>
                <a:buChar char="•"/>
              </a:lvl8pPr>
              <a:lvl9pPr lvl="8">
                <a:buClr>
                  <a:srgbClr val="000000"/>
                </a:buClr>
                <a:buSzPct val="100000"/>
                <a:buFont typeface="Arial" pitchFamily="34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283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GB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ndale Sans UI" pitchFamily="2"/>
                <a:cs typeface="Tahoma" pitchFamily="2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76821EB-9070-46B7-A3AD-A0AD8244ED96}"/>
                </a:ext>
              </a:extLst>
            </p:cNvPr>
            <p:cNvSpPr/>
            <p:nvPr/>
          </p:nvSpPr>
          <p:spPr>
            <a:xfrm>
              <a:off x="4824000" y="5112000"/>
              <a:ext cx="756000" cy="3240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lIns="0" tIns="0" rIns="0" bIns="0" anchor="ctr" anchorCtr="1" compatLnSpc="0"/>
            <a:lstStyle>
              <a:defPPr lvl="0">
                <a:buClr>
                  <a:srgbClr val="000000"/>
                </a:buClr>
                <a:buSzPct val="100000"/>
                <a:buFont typeface="Arial" pitchFamily="34"/>
                <a:buNone/>
              </a:defPPr>
              <a:lvl1pPr lvl="0">
                <a:buClr>
                  <a:srgbClr val="000000"/>
                </a:buClr>
                <a:buSzPct val="100000"/>
                <a:buFont typeface="Arial" pitchFamily="34"/>
                <a:buChar char="•"/>
              </a:lvl1pPr>
              <a:lvl2pPr lvl="1">
                <a:buClr>
                  <a:srgbClr val="000000"/>
                </a:buClr>
                <a:buSzPct val="100000"/>
                <a:buFont typeface="Arial" pitchFamily="34"/>
                <a:buChar char="•"/>
              </a:lvl2pPr>
              <a:lvl3pPr lvl="2">
                <a:buClr>
                  <a:srgbClr val="000000"/>
                </a:buClr>
                <a:buSzPct val="100000"/>
                <a:buFont typeface="Arial" pitchFamily="34"/>
                <a:buChar char="•"/>
              </a:lvl3pPr>
              <a:lvl4pPr lvl="3">
                <a:buClr>
                  <a:srgbClr val="000000"/>
                </a:buClr>
                <a:buSzPct val="100000"/>
                <a:buFont typeface="Arial" pitchFamily="34"/>
                <a:buChar char="•"/>
              </a:lvl4pPr>
              <a:lvl5pPr lvl="4">
                <a:buClr>
                  <a:srgbClr val="000000"/>
                </a:buClr>
                <a:buSzPct val="100000"/>
                <a:buFont typeface="Arial" pitchFamily="34"/>
                <a:buChar char="•"/>
              </a:lvl5pPr>
              <a:lvl6pPr lvl="5">
                <a:buClr>
                  <a:srgbClr val="000000"/>
                </a:buClr>
                <a:buSzPct val="100000"/>
                <a:buFont typeface="Arial" pitchFamily="34"/>
                <a:buChar char="•"/>
              </a:lvl6pPr>
              <a:lvl7pPr lvl="6">
                <a:buClr>
                  <a:srgbClr val="000000"/>
                </a:buClr>
                <a:buSzPct val="100000"/>
                <a:buFont typeface="Arial" pitchFamily="34"/>
                <a:buChar char="•"/>
              </a:lvl7pPr>
              <a:lvl8pPr lvl="7">
                <a:buClr>
                  <a:srgbClr val="000000"/>
                </a:buClr>
                <a:buSzPct val="100000"/>
                <a:buFont typeface="Arial" pitchFamily="34"/>
                <a:buChar char="•"/>
              </a:lvl8pPr>
              <a:lvl9pPr lvl="8">
                <a:buClr>
                  <a:srgbClr val="000000"/>
                </a:buClr>
                <a:buSzPct val="100000"/>
                <a:buFont typeface="Arial" pitchFamily="34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283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GB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ndale Sans UI" pitchFamily="2"/>
                <a:cs typeface="Tahoma" pitchFamily="2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78E918CC-297A-4E06-81D9-8C440253E326}"/>
                </a:ext>
              </a:extLst>
            </p:cNvPr>
            <p:cNvSpPr/>
            <p:nvPr/>
          </p:nvSpPr>
          <p:spPr>
            <a:xfrm>
              <a:off x="6263999" y="5112000"/>
              <a:ext cx="756000" cy="3240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lIns="0" tIns="0" rIns="0" bIns="0" anchor="ctr" anchorCtr="1" compatLnSpc="0"/>
            <a:lstStyle>
              <a:defPPr lvl="0">
                <a:buClr>
                  <a:srgbClr val="000000"/>
                </a:buClr>
                <a:buSzPct val="100000"/>
                <a:buFont typeface="Arial" pitchFamily="34"/>
                <a:buNone/>
              </a:defPPr>
              <a:lvl1pPr lvl="0">
                <a:buClr>
                  <a:srgbClr val="000000"/>
                </a:buClr>
                <a:buSzPct val="100000"/>
                <a:buFont typeface="Arial" pitchFamily="34"/>
                <a:buChar char="•"/>
              </a:lvl1pPr>
              <a:lvl2pPr lvl="1">
                <a:buClr>
                  <a:srgbClr val="000000"/>
                </a:buClr>
                <a:buSzPct val="100000"/>
                <a:buFont typeface="Arial" pitchFamily="34"/>
                <a:buChar char="•"/>
              </a:lvl2pPr>
              <a:lvl3pPr lvl="2">
                <a:buClr>
                  <a:srgbClr val="000000"/>
                </a:buClr>
                <a:buSzPct val="100000"/>
                <a:buFont typeface="Arial" pitchFamily="34"/>
                <a:buChar char="•"/>
              </a:lvl3pPr>
              <a:lvl4pPr lvl="3">
                <a:buClr>
                  <a:srgbClr val="000000"/>
                </a:buClr>
                <a:buSzPct val="100000"/>
                <a:buFont typeface="Arial" pitchFamily="34"/>
                <a:buChar char="•"/>
              </a:lvl4pPr>
              <a:lvl5pPr lvl="4">
                <a:buClr>
                  <a:srgbClr val="000000"/>
                </a:buClr>
                <a:buSzPct val="100000"/>
                <a:buFont typeface="Arial" pitchFamily="34"/>
                <a:buChar char="•"/>
              </a:lvl5pPr>
              <a:lvl6pPr lvl="5">
                <a:buClr>
                  <a:srgbClr val="000000"/>
                </a:buClr>
                <a:buSzPct val="100000"/>
                <a:buFont typeface="Arial" pitchFamily="34"/>
                <a:buChar char="•"/>
              </a:lvl6pPr>
              <a:lvl7pPr lvl="6">
                <a:buClr>
                  <a:srgbClr val="000000"/>
                </a:buClr>
                <a:buSzPct val="100000"/>
                <a:buFont typeface="Arial" pitchFamily="34"/>
                <a:buChar char="•"/>
              </a:lvl7pPr>
              <a:lvl8pPr lvl="7">
                <a:buClr>
                  <a:srgbClr val="000000"/>
                </a:buClr>
                <a:buSzPct val="100000"/>
                <a:buFont typeface="Arial" pitchFamily="34"/>
                <a:buChar char="•"/>
              </a:lvl8pPr>
              <a:lvl9pPr lvl="8">
                <a:buClr>
                  <a:srgbClr val="000000"/>
                </a:buClr>
                <a:buSzPct val="100000"/>
                <a:buFont typeface="Arial" pitchFamily="34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283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GB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ndale Sans UI" pitchFamily="2"/>
                <a:cs typeface="Tahoma" pitchFamily="2"/>
              </a:endParaRP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83056569-E7B8-4D07-BC63-8FFFE29C736C}"/>
                </a:ext>
              </a:extLst>
            </p:cNvPr>
            <p:cNvCxnSpPr>
              <a:endCxn id="34" idx="3"/>
            </p:cNvCxnSpPr>
            <p:nvPr/>
          </p:nvCxnSpPr>
          <p:spPr>
            <a:xfrm flipH="1" flipV="1">
              <a:off x="4140000" y="4950000"/>
              <a:ext cx="1062000" cy="324000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prstDash val="solid"/>
              <a:headEnd type="oval"/>
              <a:tailEnd type="triangle"/>
            </a:ln>
          </p:spPr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D02638B1-8C32-4E3F-8365-4AAE40908ECF}"/>
                </a:ext>
              </a:extLst>
            </p:cNvPr>
            <p:cNvCxnSpPr>
              <a:endCxn id="37" idx="3"/>
            </p:cNvCxnSpPr>
            <p:nvPr/>
          </p:nvCxnSpPr>
          <p:spPr>
            <a:xfrm flipH="1" flipV="1">
              <a:off x="5580000" y="4950000"/>
              <a:ext cx="1062000" cy="324000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prstDash val="solid"/>
              <a:headEnd type="oval"/>
              <a:tailEnd type="triangle"/>
            </a:ln>
          </p:spPr>
        </p:cxn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08975304-DBEA-4BCB-BA83-0804C1F5B0C5}"/>
                </a:ext>
              </a:extLst>
            </p:cNvPr>
            <p:cNvSpPr/>
            <p:nvPr/>
          </p:nvSpPr>
          <p:spPr>
            <a:xfrm>
              <a:off x="7632000" y="4464000"/>
              <a:ext cx="756000" cy="3240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lIns="0" tIns="0" rIns="0" bIns="0" anchor="ctr" anchorCtr="1" compatLnSpc="0"/>
            <a:lstStyle>
              <a:defPPr lvl="0">
                <a:buClr>
                  <a:srgbClr val="000000"/>
                </a:buClr>
                <a:buSzPct val="100000"/>
                <a:buFont typeface="Arial" pitchFamily="34"/>
                <a:buNone/>
              </a:defPPr>
              <a:lvl1pPr lvl="0">
                <a:buClr>
                  <a:srgbClr val="000000"/>
                </a:buClr>
                <a:buSzPct val="100000"/>
                <a:buFont typeface="Arial" pitchFamily="34"/>
                <a:buChar char="•"/>
              </a:lvl1pPr>
              <a:lvl2pPr lvl="1">
                <a:buClr>
                  <a:srgbClr val="000000"/>
                </a:buClr>
                <a:buSzPct val="100000"/>
                <a:buFont typeface="Arial" pitchFamily="34"/>
                <a:buChar char="•"/>
              </a:lvl2pPr>
              <a:lvl3pPr lvl="2">
                <a:buClr>
                  <a:srgbClr val="000000"/>
                </a:buClr>
                <a:buSzPct val="100000"/>
                <a:buFont typeface="Arial" pitchFamily="34"/>
                <a:buChar char="•"/>
              </a:lvl3pPr>
              <a:lvl4pPr lvl="3">
                <a:buClr>
                  <a:srgbClr val="000000"/>
                </a:buClr>
                <a:buSzPct val="100000"/>
                <a:buFont typeface="Arial" pitchFamily="34"/>
                <a:buChar char="•"/>
              </a:lvl4pPr>
              <a:lvl5pPr lvl="4">
                <a:buClr>
                  <a:srgbClr val="000000"/>
                </a:buClr>
                <a:buSzPct val="100000"/>
                <a:buFont typeface="Arial" pitchFamily="34"/>
                <a:buChar char="•"/>
              </a:lvl5pPr>
              <a:lvl6pPr lvl="5">
                <a:buClr>
                  <a:srgbClr val="000000"/>
                </a:buClr>
                <a:buSzPct val="100000"/>
                <a:buFont typeface="Arial" pitchFamily="34"/>
                <a:buChar char="•"/>
              </a:lvl6pPr>
              <a:lvl7pPr lvl="6">
                <a:buClr>
                  <a:srgbClr val="000000"/>
                </a:buClr>
                <a:buSzPct val="100000"/>
                <a:buFont typeface="Arial" pitchFamily="34"/>
                <a:buChar char="•"/>
              </a:lvl7pPr>
              <a:lvl8pPr lvl="7">
                <a:buClr>
                  <a:srgbClr val="000000"/>
                </a:buClr>
                <a:buSzPct val="100000"/>
                <a:buFont typeface="Arial" pitchFamily="34"/>
                <a:buChar char="•"/>
              </a:lvl8pPr>
              <a:lvl9pPr lvl="8">
                <a:buClr>
                  <a:srgbClr val="000000"/>
                </a:buClr>
                <a:buSzPct val="100000"/>
                <a:buFont typeface="Arial" pitchFamily="34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283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2200" b="0" i="0" u="none" strike="noStrike" baseline="0" dirty="0">
                  <a:ln>
                    <a:noFill/>
                  </a:ln>
                  <a:solidFill>
                    <a:srgbClr val="000000"/>
                  </a:solidFill>
                  <a:latin typeface="Courier New" pitchFamily="49"/>
                  <a:ea typeface="Andale Sans UI" pitchFamily="2"/>
                  <a:cs typeface="Tahoma" pitchFamily="2"/>
                </a:rPr>
                <a:t>12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0B5F1F1-BD7E-43BB-A688-4C65CB63734D}"/>
                </a:ext>
              </a:extLst>
            </p:cNvPr>
            <p:cNvSpPr/>
            <p:nvPr/>
          </p:nvSpPr>
          <p:spPr>
            <a:xfrm>
              <a:off x="7632000" y="4788000"/>
              <a:ext cx="756000" cy="3240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lIns="0" tIns="0" rIns="0" bIns="0" anchor="ctr" anchorCtr="1" compatLnSpc="0"/>
            <a:lstStyle>
              <a:defPPr lvl="0">
                <a:buClr>
                  <a:srgbClr val="000000"/>
                </a:buClr>
                <a:buSzPct val="100000"/>
                <a:buFont typeface="Arial" pitchFamily="34"/>
                <a:buNone/>
              </a:defPPr>
              <a:lvl1pPr lvl="0">
                <a:buClr>
                  <a:srgbClr val="000000"/>
                </a:buClr>
                <a:buSzPct val="100000"/>
                <a:buFont typeface="Arial" pitchFamily="34"/>
                <a:buChar char="•"/>
              </a:lvl1pPr>
              <a:lvl2pPr lvl="1">
                <a:buClr>
                  <a:srgbClr val="000000"/>
                </a:buClr>
                <a:buSzPct val="100000"/>
                <a:buFont typeface="Arial" pitchFamily="34"/>
                <a:buChar char="•"/>
              </a:lvl2pPr>
              <a:lvl3pPr lvl="2">
                <a:buClr>
                  <a:srgbClr val="000000"/>
                </a:buClr>
                <a:buSzPct val="100000"/>
                <a:buFont typeface="Arial" pitchFamily="34"/>
                <a:buChar char="•"/>
              </a:lvl3pPr>
              <a:lvl4pPr lvl="3">
                <a:buClr>
                  <a:srgbClr val="000000"/>
                </a:buClr>
                <a:buSzPct val="100000"/>
                <a:buFont typeface="Arial" pitchFamily="34"/>
                <a:buChar char="•"/>
              </a:lvl4pPr>
              <a:lvl5pPr lvl="4">
                <a:buClr>
                  <a:srgbClr val="000000"/>
                </a:buClr>
                <a:buSzPct val="100000"/>
                <a:buFont typeface="Arial" pitchFamily="34"/>
                <a:buChar char="•"/>
              </a:lvl5pPr>
              <a:lvl6pPr lvl="5">
                <a:buClr>
                  <a:srgbClr val="000000"/>
                </a:buClr>
                <a:buSzPct val="100000"/>
                <a:buFont typeface="Arial" pitchFamily="34"/>
                <a:buChar char="•"/>
              </a:lvl6pPr>
              <a:lvl7pPr lvl="6">
                <a:buClr>
                  <a:srgbClr val="000000"/>
                </a:buClr>
                <a:buSzPct val="100000"/>
                <a:buFont typeface="Arial" pitchFamily="34"/>
                <a:buChar char="•"/>
              </a:lvl7pPr>
              <a:lvl8pPr lvl="7">
                <a:buClr>
                  <a:srgbClr val="000000"/>
                </a:buClr>
                <a:buSzPct val="100000"/>
                <a:buFont typeface="Arial" pitchFamily="34"/>
                <a:buChar char="•"/>
              </a:lvl8pPr>
              <a:lvl9pPr lvl="8">
                <a:buClr>
                  <a:srgbClr val="000000"/>
                </a:buClr>
                <a:buSzPct val="100000"/>
                <a:buFont typeface="Arial" pitchFamily="34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283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GB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ndale Sans UI" pitchFamily="2"/>
                <a:cs typeface="Tahoma" pitchFamily="2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B16E2A21-14BA-4D44-8CA7-25CD67C8467D}"/>
                </a:ext>
              </a:extLst>
            </p:cNvPr>
            <p:cNvSpPr/>
            <p:nvPr/>
          </p:nvSpPr>
          <p:spPr>
            <a:xfrm>
              <a:off x="7632000" y="5112000"/>
              <a:ext cx="756000" cy="3240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lIns="0" tIns="0" rIns="0" bIns="0" anchor="ctr" anchorCtr="1" compatLnSpc="0"/>
            <a:lstStyle>
              <a:defPPr lvl="0">
                <a:buClr>
                  <a:srgbClr val="000000"/>
                </a:buClr>
                <a:buSzPct val="100000"/>
                <a:buFont typeface="Arial" pitchFamily="34"/>
                <a:buNone/>
              </a:defPPr>
              <a:lvl1pPr lvl="0">
                <a:buClr>
                  <a:srgbClr val="000000"/>
                </a:buClr>
                <a:buSzPct val="100000"/>
                <a:buFont typeface="Arial" pitchFamily="34"/>
                <a:buChar char="•"/>
              </a:lvl1pPr>
              <a:lvl2pPr lvl="1">
                <a:buClr>
                  <a:srgbClr val="000000"/>
                </a:buClr>
                <a:buSzPct val="100000"/>
                <a:buFont typeface="Arial" pitchFamily="34"/>
                <a:buChar char="•"/>
              </a:lvl2pPr>
              <a:lvl3pPr lvl="2">
                <a:buClr>
                  <a:srgbClr val="000000"/>
                </a:buClr>
                <a:buSzPct val="100000"/>
                <a:buFont typeface="Arial" pitchFamily="34"/>
                <a:buChar char="•"/>
              </a:lvl3pPr>
              <a:lvl4pPr lvl="3">
                <a:buClr>
                  <a:srgbClr val="000000"/>
                </a:buClr>
                <a:buSzPct val="100000"/>
                <a:buFont typeface="Arial" pitchFamily="34"/>
                <a:buChar char="•"/>
              </a:lvl4pPr>
              <a:lvl5pPr lvl="4">
                <a:buClr>
                  <a:srgbClr val="000000"/>
                </a:buClr>
                <a:buSzPct val="100000"/>
                <a:buFont typeface="Arial" pitchFamily="34"/>
                <a:buChar char="•"/>
              </a:lvl5pPr>
              <a:lvl6pPr lvl="5">
                <a:buClr>
                  <a:srgbClr val="000000"/>
                </a:buClr>
                <a:buSzPct val="100000"/>
                <a:buFont typeface="Arial" pitchFamily="34"/>
                <a:buChar char="•"/>
              </a:lvl6pPr>
              <a:lvl7pPr lvl="6">
                <a:buClr>
                  <a:srgbClr val="000000"/>
                </a:buClr>
                <a:buSzPct val="100000"/>
                <a:buFont typeface="Arial" pitchFamily="34"/>
                <a:buChar char="•"/>
              </a:lvl7pPr>
              <a:lvl8pPr lvl="7">
                <a:buClr>
                  <a:srgbClr val="000000"/>
                </a:buClr>
                <a:buSzPct val="100000"/>
                <a:buFont typeface="Arial" pitchFamily="34"/>
                <a:buChar char="•"/>
              </a:lvl8pPr>
              <a:lvl9pPr lvl="8">
                <a:buClr>
                  <a:srgbClr val="000000"/>
                </a:buClr>
                <a:buSzPct val="100000"/>
                <a:buFont typeface="Arial" pitchFamily="34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283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GB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ndale Sans UI" pitchFamily="2"/>
                <a:cs typeface="Tahoma" pitchFamily="2"/>
              </a:endParaRP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BD0966DE-7C59-4375-ADCA-81954C990689}"/>
                </a:ext>
              </a:extLst>
            </p:cNvPr>
            <p:cNvCxnSpPr>
              <a:endCxn id="42" idx="3"/>
            </p:cNvCxnSpPr>
            <p:nvPr/>
          </p:nvCxnSpPr>
          <p:spPr>
            <a:xfrm flipH="1" flipV="1">
              <a:off x="7019999" y="4950000"/>
              <a:ext cx="990001" cy="324000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prstDash val="solid"/>
              <a:headEnd type="oval"/>
              <a:tailEnd type="triangle"/>
            </a:ln>
          </p:spPr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EE2230BA-E3D8-4A03-A7BA-CAE725A56231}"/>
                </a:ext>
              </a:extLst>
            </p:cNvPr>
            <p:cNvCxnSpPr/>
            <p:nvPr/>
          </p:nvCxnSpPr>
          <p:spPr>
            <a:xfrm>
              <a:off x="6372000" y="3732120"/>
              <a:ext cx="1260000" cy="731880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prstDash val="solid"/>
              <a:headEnd type="oval"/>
              <a:tailEnd type="triangle"/>
            </a:ln>
          </p:spPr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8B8B20C1-17B0-405A-9A9A-5EBF2D545B26}"/>
                </a:ext>
              </a:extLst>
            </p:cNvPr>
            <p:cNvCxnSpPr/>
            <p:nvPr/>
          </p:nvCxnSpPr>
          <p:spPr>
            <a:xfrm flipV="1">
              <a:off x="6642000" y="4788000"/>
              <a:ext cx="990000" cy="162000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prstDash val="solid"/>
              <a:headEnd type="oval"/>
              <a:tailEnd type="triangle"/>
            </a:ln>
          </p:spPr>
        </p:cxn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7BBAB21A-3BF3-4FBB-A448-043846E96DA9}"/>
                </a:ext>
              </a:extLst>
            </p:cNvPr>
            <p:cNvSpPr/>
            <p:nvPr/>
          </p:nvSpPr>
          <p:spPr>
            <a:xfrm>
              <a:off x="7650000" y="3246120"/>
              <a:ext cx="756000" cy="324000"/>
            </a:xfrm>
            <a:prstGeom prst="rect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vert="horz" lIns="18000" tIns="18000" rIns="18000" bIns="18000" anchor="ctr" anchorCtr="1" compatLnSpc="0"/>
            <a:lstStyle>
              <a:defPPr lvl="0">
                <a:buClr>
                  <a:srgbClr val="000000"/>
                </a:buClr>
                <a:buSzPct val="100000"/>
                <a:buFont typeface="Arial" pitchFamily="34"/>
                <a:buNone/>
              </a:defPPr>
              <a:lvl1pPr lvl="0">
                <a:buClr>
                  <a:srgbClr val="000000"/>
                </a:buClr>
                <a:buSzPct val="100000"/>
                <a:buFont typeface="Arial" pitchFamily="34"/>
                <a:buChar char="•"/>
              </a:lvl1pPr>
              <a:lvl2pPr lvl="1">
                <a:buClr>
                  <a:srgbClr val="000000"/>
                </a:buClr>
                <a:buSzPct val="100000"/>
                <a:buFont typeface="Arial" pitchFamily="34"/>
                <a:buChar char="•"/>
              </a:lvl2pPr>
              <a:lvl3pPr lvl="2">
                <a:buClr>
                  <a:srgbClr val="000000"/>
                </a:buClr>
                <a:buSzPct val="100000"/>
                <a:buFont typeface="Arial" pitchFamily="34"/>
                <a:buChar char="•"/>
              </a:lvl3pPr>
              <a:lvl4pPr lvl="3">
                <a:buClr>
                  <a:srgbClr val="000000"/>
                </a:buClr>
                <a:buSzPct val="100000"/>
                <a:buFont typeface="Arial" pitchFamily="34"/>
                <a:buChar char="•"/>
              </a:lvl4pPr>
              <a:lvl5pPr lvl="4">
                <a:buClr>
                  <a:srgbClr val="000000"/>
                </a:buClr>
                <a:buSzPct val="100000"/>
                <a:buFont typeface="Arial" pitchFamily="34"/>
                <a:buChar char="•"/>
              </a:lvl5pPr>
              <a:lvl6pPr lvl="5">
                <a:buClr>
                  <a:srgbClr val="000000"/>
                </a:buClr>
                <a:buSzPct val="100000"/>
                <a:buFont typeface="Arial" pitchFamily="34"/>
                <a:buChar char="•"/>
              </a:lvl6pPr>
              <a:lvl7pPr lvl="6">
                <a:buClr>
                  <a:srgbClr val="000000"/>
                </a:buClr>
                <a:buSzPct val="100000"/>
                <a:buFont typeface="Arial" pitchFamily="34"/>
                <a:buChar char="•"/>
              </a:lvl7pPr>
              <a:lvl8pPr lvl="7">
                <a:buClr>
                  <a:srgbClr val="000000"/>
                </a:buClr>
                <a:buSzPct val="100000"/>
                <a:buFont typeface="Arial" pitchFamily="34"/>
                <a:buChar char="•"/>
              </a:lvl8pPr>
              <a:lvl9pPr lvl="8">
                <a:buClr>
                  <a:srgbClr val="000000"/>
                </a:buClr>
                <a:buSzPct val="100000"/>
                <a:buFont typeface="Arial" pitchFamily="34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283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GB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ndale Sans UI" pitchFamily="2"/>
                <a:cs typeface="Tahoma" pitchFamily="2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E0F2322-2EEB-4EB0-B7B0-5CC7D8720BD2}"/>
                </a:ext>
              </a:extLst>
            </p:cNvPr>
            <p:cNvSpPr txBox="1"/>
            <p:nvPr/>
          </p:nvSpPr>
          <p:spPr>
            <a:xfrm>
              <a:off x="7305480" y="3231720"/>
              <a:ext cx="272520" cy="317520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0" tIns="0" rIns="0" bIns="0" compatLnSpc="0"/>
            <a:lstStyle>
              <a:defPPr lvl="0">
                <a:buClr>
                  <a:srgbClr val="000000"/>
                </a:buClr>
                <a:buSzPct val="100000"/>
                <a:buFont typeface="Arial" pitchFamily="34"/>
                <a:buNone/>
              </a:defPPr>
              <a:lvl1pPr lvl="0">
                <a:buClr>
                  <a:srgbClr val="000000"/>
                </a:buClr>
                <a:buSzPct val="100000"/>
                <a:buFont typeface="Arial" pitchFamily="34"/>
                <a:buChar char="•"/>
              </a:lvl1pPr>
              <a:lvl2pPr lvl="1">
                <a:buClr>
                  <a:srgbClr val="000000"/>
                </a:buClr>
                <a:buSzPct val="100000"/>
                <a:buFont typeface="Arial" pitchFamily="34"/>
                <a:buChar char="•"/>
              </a:lvl2pPr>
              <a:lvl3pPr lvl="2">
                <a:buClr>
                  <a:srgbClr val="000000"/>
                </a:buClr>
                <a:buSzPct val="100000"/>
                <a:buFont typeface="Arial" pitchFamily="34"/>
                <a:buChar char="•"/>
              </a:lvl3pPr>
              <a:lvl4pPr lvl="3">
                <a:buClr>
                  <a:srgbClr val="000000"/>
                </a:buClr>
                <a:buSzPct val="100000"/>
                <a:buFont typeface="Arial" pitchFamily="34"/>
                <a:buChar char="•"/>
              </a:lvl4pPr>
              <a:lvl5pPr lvl="4">
                <a:buClr>
                  <a:srgbClr val="000000"/>
                </a:buClr>
                <a:buSzPct val="100000"/>
                <a:buFont typeface="Arial" pitchFamily="34"/>
                <a:buChar char="•"/>
              </a:lvl5pPr>
              <a:lvl6pPr lvl="5">
                <a:buClr>
                  <a:srgbClr val="000000"/>
                </a:buClr>
                <a:buSzPct val="100000"/>
                <a:buFont typeface="Arial" pitchFamily="34"/>
                <a:buChar char="•"/>
              </a:lvl6pPr>
              <a:lvl7pPr lvl="6">
                <a:buClr>
                  <a:srgbClr val="000000"/>
                </a:buClr>
                <a:buSzPct val="100000"/>
                <a:buFont typeface="Arial" pitchFamily="34"/>
                <a:buChar char="•"/>
              </a:lvl7pPr>
              <a:lvl8pPr lvl="7">
                <a:buClr>
                  <a:srgbClr val="000000"/>
                </a:buClr>
                <a:buSzPct val="100000"/>
                <a:buFont typeface="Arial" pitchFamily="34"/>
                <a:buChar char="•"/>
              </a:lvl8pPr>
              <a:lvl9pPr lvl="8">
                <a:buClr>
                  <a:srgbClr val="000000"/>
                </a:buClr>
                <a:buSzPct val="100000"/>
                <a:buFont typeface="Arial" pitchFamily="34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283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2200" b="1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Courier New" pitchFamily="49"/>
                  <a:ea typeface="ArialMS" pitchFamily="34"/>
                  <a:cs typeface="ArialMS" pitchFamily="34"/>
                </a:rPr>
                <a:t>p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DBD40A17-3999-49D5-B267-EFE594FA15BD}"/>
                </a:ext>
              </a:extLst>
            </p:cNvPr>
            <p:cNvCxnSpPr>
              <a:endCxn id="33" idx="0"/>
            </p:cNvCxnSpPr>
            <p:nvPr/>
          </p:nvCxnSpPr>
          <p:spPr>
            <a:xfrm flipH="1">
              <a:off x="6641999" y="3408120"/>
              <a:ext cx="1386001" cy="1055880"/>
            </a:xfrm>
            <a:prstGeom prst="straightConnector1">
              <a:avLst/>
            </a:prstGeom>
            <a:noFill/>
            <a:ln w="50800">
              <a:solidFill>
                <a:srgbClr val="000000"/>
              </a:solidFill>
              <a:prstDash val="solid"/>
              <a:headEnd type="oval"/>
              <a:tailEnd type="triangle"/>
            </a:ln>
          </p:spPr>
        </p:cxn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B42A412B-963A-4C14-BE0E-E3EB49490A88}"/>
                </a:ext>
              </a:extLst>
            </p:cNvPr>
            <p:cNvSpPr/>
            <p:nvPr/>
          </p:nvSpPr>
          <p:spPr>
            <a:xfrm>
              <a:off x="7646205" y="4802664"/>
              <a:ext cx="756000" cy="324000"/>
            </a:xfrm>
            <a:prstGeom prst="rect">
              <a:avLst/>
            </a:prstGeom>
            <a:noFill/>
            <a:ln w="0">
              <a:noFill/>
              <a:prstDash val="solid"/>
            </a:ln>
          </p:spPr>
          <p:txBody>
            <a:bodyPr vert="horz" lIns="0" tIns="0" rIns="0" bIns="0" anchor="ctr" anchorCtr="1" compatLnSpc="0"/>
            <a:lstStyle>
              <a:defPPr lvl="0">
                <a:buClr>
                  <a:srgbClr val="000000"/>
                </a:buClr>
                <a:buSzPct val="100000"/>
                <a:buFont typeface="Arial" pitchFamily="34"/>
                <a:buNone/>
              </a:defPPr>
              <a:lvl1pPr lvl="0">
                <a:buClr>
                  <a:srgbClr val="000000"/>
                </a:buClr>
                <a:buSzPct val="100000"/>
                <a:buFont typeface="Arial" pitchFamily="34"/>
                <a:buChar char="•"/>
              </a:lvl1pPr>
              <a:lvl2pPr lvl="1">
                <a:buClr>
                  <a:srgbClr val="000000"/>
                </a:buClr>
                <a:buSzPct val="100000"/>
                <a:buFont typeface="Arial" pitchFamily="34"/>
                <a:buChar char="•"/>
              </a:lvl2pPr>
              <a:lvl3pPr lvl="2">
                <a:buClr>
                  <a:srgbClr val="000000"/>
                </a:buClr>
                <a:buSzPct val="100000"/>
                <a:buFont typeface="Arial" pitchFamily="34"/>
                <a:buChar char="•"/>
              </a:lvl3pPr>
              <a:lvl4pPr lvl="3">
                <a:buClr>
                  <a:srgbClr val="000000"/>
                </a:buClr>
                <a:buSzPct val="100000"/>
                <a:buFont typeface="Arial" pitchFamily="34"/>
                <a:buChar char="•"/>
              </a:lvl4pPr>
              <a:lvl5pPr lvl="4">
                <a:buClr>
                  <a:srgbClr val="000000"/>
                </a:buClr>
                <a:buSzPct val="100000"/>
                <a:buFont typeface="Arial" pitchFamily="34"/>
                <a:buChar char="•"/>
              </a:lvl5pPr>
              <a:lvl6pPr lvl="5">
                <a:buClr>
                  <a:srgbClr val="000000"/>
                </a:buClr>
                <a:buSzPct val="100000"/>
                <a:buFont typeface="Arial" pitchFamily="34"/>
                <a:buChar char="•"/>
              </a:lvl6pPr>
              <a:lvl7pPr lvl="6">
                <a:buClr>
                  <a:srgbClr val="000000"/>
                </a:buClr>
                <a:buSzPct val="100000"/>
                <a:buFont typeface="Arial" pitchFamily="34"/>
                <a:buChar char="•"/>
              </a:lvl7pPr>
              <a:lvl8pPr lvl="7">
                <a:buClr>
                  <a:srgbClr val="000000"/>
                </a:buClr>
                <a:buSzPct val="100000"/>
                <a:buFont typeface="Arial" pitchFamily="34"/>
                <a:buChar char="•"/>
              </a:lvl8pPr>
              <a:lvl9pPr lvl="8">
                <a:buClr>
                  <a:srgbClr val="000000"/>
                </a:buClr>
                <a:buSzPct val="100000"/>
                <a:buFont typeface="Arial" pitchFamily="34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283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2200" i="0" u="none" strike="noStrike" baseline="0" dirty="0">
                  <a:ln>
                    <a:noFill/>
                  </a:ln>
                  <a:solidFill>
                    <a:srgbClr val="000000"/>
                  </a:solidFill>
                  <a:latin typeface="Courier New" panose="02070309020205020404" pitchFamily="49" charset="0"/>
                  <a:ea typeface="CourierNewPSMT" pitchFamily="50"/>
                  <a:cs typeface="Courier New" panose="02070309020205020404" pitchFamily="49" charset="0"/>
                </a:rPr>
                <a:t>null</a:t>
              </a:r>
            </a:p>
          </p:txBody>
        </p:sp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652686DE-D49F-46EE-95EC-C7DAF0BB3C3E}"/>
              </a:ext>
            </a:extLst>
          </p:cNvPr>
          <p:cNvSpPr/>
          <p:nvPr/>
        </p:nvSpPr>
        <p:spPr>
          <a:xfrm>
            <a:off x="3385002" y="4020054"/>
            <a:ext cx="756000" cy="324000"/>
          </a:xfrm>
          <a:prstGeom prst="rect">
            <a:avLst/>
          </a:prstGeom>
          <a:noFill/>
          <a:ln w="0">
            <a:noFill/>
            <a:prstDash val="solid"/>
          </a:ln>
        </p:spPr>
        <p:txBody>
          <a:bodyPr vert="horz" lIns="0" tIns="0" rIns="0" bIns="0" anchor="ctr" anchorCtr="1" compatLnSpc="0"/>
          <a:lstStyle>
            <a:defPPr lvl="0">
              <a:buClr>
                <a:srgbClr val="000000"/>
              </a:buClr>
              <a:buSzPct val="100000"/>
              <a:buFont typeface="Arial" pitchFamily="34"/>
              <a:buNone/>
            </a:defPPr>
            <a:lvl1pPr lvl="0">
              <a:buClr>
                <a:srgbClr val="000000"/>
              </a:buClr>
              <a:buSzPct val="100000"/>
              <a:buFont typeface="Arial" pitchFamily="34"/>
              <a:buChar char="•"/>
            </a:lvl1pPr>
            <a:lvl2pPr lvl="1">
              <a:buClr>
                <a:srgbClr val="000000"/>
              </a:buClr>
              <a:buSzPct val="100000"/>
              <a:buFont typeface="Arial" pitchFamily="34"/>
              <a:buChar char="•"/>
            </a:lvl2pPr>
            <a:lvl3pPr lvl="2">
              <a:buClr>
                <a:srgbClr val="000000"/>
              </a:buClr>
              <a:buSzPct val="100000"/>
              <a:buFont typeface="Arial" pitchFamily="34"/>
              <a:buChar char="•"/>
            </a:lvl3pPr>
            <a:lvl4pPr lvl="3">
              <a:buClr>
                <a:srgbClr val="000000"/>
              </a:buClr>
              <a:buSzPct val="100000"/>
              <a:buFont typeface="Arial" pitchFamily="34"/>
              <a:buChar char="•"/>
            </a:lvl4pPr>
            <a:lvl5pPr lvl="4">
              <a:buClr>
                <a:srgbClr val="000000"/>
              </a:buClr>
              <a:buSzPct val="100000"/>
              <a:buFont typeface="Arial" pitchFamily="34"/>
              <a:buChar char="•"/>
            </a:lvl5pPr>
            <a:lvl6pPr lvl="5">
              <a:buClr>
                <a:srgbClr val="000000"/>
              </a:buClr>
              <a:buSzPct val="100000"/>
              <a:buFont typeface="Arial" pitchFamily="34"/>
              <a:buChar char="•"/>
            </a:lvl6pPr>
            <a:lvl7pPr lvl="6">
              <a:buClr>
                <a:srgbClr val="000000"/>
              </a:buClr>
              <a:buSzPct val="100000"/>
              <a:buFont typeface="Arial" pitchFamily="34"/>
              <a:buChar char="•"/>
            </a:lvl7pPr>
            <a:lvl8pPr lvl="7">
              <a:buClr>
                <a:srgbClr val="000000"/>
              </a:buClr>
              <a:buSzPct val="100000"/>
              <a:buFont typeface="Arial" pitchFamily="34"/>
              <a:buChar char="•"/>
            </a:lvl8pPr>
            <a:lvl9pPr lvl="8">
              <a:buClr>
                <a:srgbClr val="000000"/>
              </a:buClr>
              <a:buSzPct val="100000"/>
              <a:buFont typeface="Arial" pitchFamily="34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2200" i="0" u="none" strike="noStrike" baseline="0" dirty="0">
                <a:ln>
                  <a:noFill/>
                </a:ln>
                <a:solidFill>
                  <a:srgbClr val="000000"/>
                </a:solidFill>
                <a:latin typeface="Courier New" panose="02070309020205020404" pitchFamily="49" charset="0"/>
                <a:ea typeface="CourierNewPSMT" pitchFamily="50"/>
                <a:cs typeface="Courier New" panose="02070309020205020404" pitchFamily="49" charset="0"/>
              </a:rPr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37112690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221" y="735552"/>
            <a:ext cx="8423206" cy="648072"/>
          </a:xfrm>
        </p:spPr>
        <p:txBody>
          <a:bodyPr/>
          <a:lstStyle/>
          <a:p>
            <a:r>
              <a:rPr lang="en-GB" dirty="0"/>
              <a:t>Deleting any node… in Java  </a:t>
            </a:r>
            <a:endParaRPr lang="en-GB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88" y="1383625"/>
            <a:ext cx="8424862" cy="3294362"/>
          </a:xfrm>
        </p:spPr>
        <p:txBody>
          <a:bodyPr/>
          <a:lstStyle/>
          <a:p>
            <a:pPr marL="0" lvl="0" indent="0">
              <a:buNone/>
              <a:tabLst>
                <a:tab pos="109444" algn="l"/>
                <a:tab pos="558716" algn="l"/>
                <a:tab pos="1007997" algn="l"/>
                <a:tab pos="1457279" algn="l"/>
                <a:tab pos="1906560" algn="l"/>
                <a:tab pos="2355841" algn="l"/>
                <a:tab pos="2804757" algn="l"/>
                <a:tab pos="3254038" algn="l"/>
                <a:tab pos="3703320" algn="l"/>
                <a:tab pos="4152601" algn="l"/>
                <a:tab pos="4601882" algn="l"/>
                <a:tab pos="5051163" algn="l"/>
                <a:tab pos="5500436" algn="l"/>
                <a:tab pos="5949717" algn="l"/>
                <a:tab pos="6398998" algn="l"/>
                <a:tab pos="6848279" algn="l"/>
                <a:tab pos="7297561" algn="l"/>
                <a:tab pos="7746842" algn="l"/>
                <a:tab pos="8196123" algn="l"/>
                <a:tab pos="8645395" algn="l"/>
              </a:tabLst>
            </a:pPr>
            <a:r>
              <a:rPr lang="en-GB" sz="2000" dirty="0">
                <a:latin typeface="Courier"/>
              </a:rPr>
              <a:t>public void delete(</a:t>
            </a:r>
            <a:r>
              <a:rPr lang="en-GB" sz="2000" dirty="0" err="1">
                <a:latin typeface="Courier"/>
              </a:rPr>
              <a:t>DLLNode</a:t>
            </a:r>
            <a:r>
              <a:rPr lang="en-GB" sz="2000" dirty="0">
                <a:latin typeface="Courier"/>
              </a:rPr>
              <a:t> p) {</a:t>
            </a:r>
          </a:p>
          <a:p>
            <a:pPr marL="0" lvl="0" indent="0">
              <a:buNone/>
              <a:tabLst>
                <a:tab pos="109444" algn="l"/>
                <a:tab pos="558716" algn="l"/>
                <a:tab pos="1007997" algn="l"/>
                <a:tab pos="1457279" algn="l"/>
                <a:tab pos="1906560" algn="l"/>
                <a:tab pos="2355841" algn="l"/>
                <a:tab pos="2804757" algn="l"/>
                <a:tab pos="3254038" algn="l"/>
                <a:tab pos="3703320" algn="l"/>
                <a:tab pos="4152601" algn="l"/>
                <a:tab pos="4601882" algn="l"/>
                <a:tab pos="5051163" algn="l"/>
                <a:tab pos="5500436" algn="l"/>
                <a:tab pos="5949717" algn="l"/>
                <a:tab pos="6398998" algn="l"/>
                <a:tab pos="6848279" algn="l"/>
                <a:tab pos="7297561" algn="l"/>
                <a:tab pos="7746842" algn="l"/>
                <a:tab pos="8196123" algn="l"/>
                <a:tab pos="8645395" algn="l"/>
              </a:tabLst>
            </a:pPr>
            <a:r>
              <a:rPr lang="en-GB" sz="2000" dirty="0">
                <a:latin typeface="Courier"/>
              </a:rPr>
              <a:t>		if (</a:t>
            </a:r>
            <a:r>
              <a:rPr lang="en-GB" sz="2000" dirty="0" err="1">
                <a:latin typeface="Courier"/>
              </a:rPr>
              <a:t>p.prev</a:t>
            </a:r>
            <a:r>
              <a:rPr lang="en-GB" sz="2000" dirty="0">
                <a:latin typeface="Courier"/>
              </a:rPr>
              <a:t> == null)</a:t>
            </a:r>
          </a:p>
          <a:p>
            <a:pPr marL="0" lvl="0" indent="0">
              <a:buNone/>
              <a:tabLst>
                <a:tab pos="109444" algn="l"/>
                <a:tab pos="558716" algn="l"/>
                <a:tab pos="1007997" algn="l"/>
                <a:tab pos="1457279" algn="l"/>
                <a:tab pos="1906560" algn="l"/>
                <a:tab pos="2355841" algn="l"/>
                <a:tab pos="2804757" algn="l"/>
                <a:tab pos="3254038" algn="l"/>
                <a:tab pos="3703320" algn="l"/>
                <a:tab pos="4152601" algn="l"/>
                <a:tab pos="4601882" algn="l"/>
                <a:tab pos="5051163" algn="l"/>
                <a:tab pos="5500436" algn="l"/>
                <a:tab pos="5949717" algn="l"/>
                <a:tab pos="6398998" algn="l"/>
                <a:tab pos="6848279" algn="l"/>
                <a:tab pos="7297561" algn="l"/>
                <a:tab pos="7746842" algn="l"/>
                <a:tab pos="8196123" algn="l"/>
                <a:tab pos="8645395" algn="l"/>
              </a:tabLst>
            </a:pPr>
            <a:r>
              <a:rPr lang="en-GB" sz="2000" dirty="0">
                <a:latin typeface="Courier"/>
              </a:rPr>
              <a:t>			head = </a:t>
            </a:r>
            <a:r>
              <a:rPr lang="en-GB" sz="2000" dirty="0" err="1">
                <a:latin typeface="Courier"/>
              </a:rPr>
              <a:t>p.next</a:t>
            </a:r>
            <a:r>
              <a:rPr lang="en-GB" sz="2000" dirty="0">
                <a:latin typeface="Courier"/>
              </a:rPr>
              <a:t>;</a:t>
            </a:r>
          </a:p>
          <a:p>
            <a:pPr marL="0" lvl="0" indent="0">
              <a:buNone/>
              <a:tabLst>
                <a:tab pos="109444" algn="l"/>
                <a:tab pos="558716" algn="l"/>
                <a:tab pos="1007997" algn="l"/>
                <a:tab pos="1457279" algn="l"/>
                <a:tab pos="1906560" algn="l"/>
                <a:tab pos="2355841" algn="l"/>
                <a:tab pos="2804757" algn="l"/>
                <a:tab pos="3254038" algn="l"/>
                <a:tab pos="3703320" algn="l"/>
                <a:tab pos="4152601" algn="l"/>
                <a:tab pos="4601882" algn="l"/>
                <a:tab pos="5051163" algn="l"/>
                <a:tab pos="5500436" algn="l"/>
                <a:tab pos="5949717" algn="l"/>
                <a:tab pos="6398998" algn="l"/>
                <a:tab pos="6848279" algn="l"/>
                <a:tab pos="7297561" algn="l"/>
                <a:tab pos="7746842" algn="l"/>
                <a:tab pos="8196123" algn="l"/>
                <a:tab pos="8645395" algn="l"/>
              </a:tabLst>
            </a:pPr>
            <a:r>
              <a:rPr lang="en-GB" sz="2000" dirty="0">
                <a:latin typeface="Courier"/>
              </a:rPr>
              <a:t>		else</a:t>
            </a:r>
          </a:p>
          <a:p>
            <a:pPr marL="0" lvl="0" indent="0">
              <a:buNone/>
              <a:tabLst>
                <a:tab pos="109444" algn="l"/>
                <a:tab pos="558716" algn="l"/>
                <a:tab pos="1007997" algn="l"/>
                <a:tab pos="1457279" algn="l"/>
                <a:tab pos="1906560" algn="l"/>
                <a:tab pos="2355841" algn="l"/>
                <a:tab pos="2804757" algn="l"/>
                <a:tab pos="3254038" algn="l"/>
                <a:tab pos="3703320" algn="l"/>
                <a:tab pos="4152601" algn="l"/>
                <a:tab pos="4601882" algn="l"/>
                <a:tab pos="5051163" algn="l"/>
                <a:tab pos="5500436" algn="l"/>
                <a:tab pos="5949717" algn="l"/>
                <a:tab pos="6398998" algn="l"/>
                <a:tab pos="6848279" algn="l"/>
                <a:tab pos="7297561" algn="l"/>
                <a:tab pos="7746842" algn="l"/>
                <a:tab pos="8196123" algn="l"/>
                <a:tab pos="8645395" algn="l"/>
              </a:tabLst>
            </a:pPr>
            <a:r>
              <a:rPr lang="en-GB" sz="2000" dirty="0">
                <a:latin typeface="Courier"/>
              </a:rPr>
              <a:t>			</a:t>
            </a:r>
            <a:r>
              <a:rPr lang="en-GB" sz="2000" dirty="0" err="1">
                <a:latin typeface="Courier"/>
              </a:rPr>
              <a:t>p.prev.next</a:t>
            </a:r>
            <a:r>
              <a:rPr lang="en-GB" sz="2000" dirty="0">
                <a:latin typeface="Courier"/>
              </a:rPr>
              <a:t> = </a:t>
            </a:r>
            <a:r>
              <a:rPr lang="en-GB" sz="2000" dirty="0" err="1">
                <a:latin typeface="Courier"/>
              </a:rPr>
              <a:t>p.next</a:t>
            </a:r>
            <a:r>
              <a:rPr lang="en-GB" sz="2000" dirty="0">
                <a:latin typeface="Courier"/>
              </a:rPr>
              <a:t>;</a:t>
            </a:r>
          </a:p>
          <a:p>
            <a:pPr marL="0" lvl="0" indent="0">
              <a:buNone/>
              <a:tabLst>
                <a:tab pos="109444" algn="l"/>
                <a:tab pos="558716" algn="l"/>
                <a:tab pos="1007997" algn="l"/>
                <a:tab pos="1457279" algn="l"/>
                <a:tab pos="1906560" algn="l"/>
                <a:tab pos="2355841" algn="l"/>
                <a:tab pos="2804757" algn="l"/>
                <a:tab pos="3254038" algn="l"/>
                <a:tab pos="3703320" algn="l"/>
                <a:tab pos="4152601" algn="l"/>
                <a:tab pos="4601882" algn="l"/>
                <a:tab pos="5051163" algn="l"/>
                <a:tab pos="5500436" algn="l"/>
                <a:tab pos="5949717" algn="l"/>
                <a:tab pos="6398998" algn="l"/>
                <a:tab pos="6848279" algn="l"/>
                <a:tab pos="7297561" algn="l"/>
                <a:tab pos="7746842" algn="l"/>
                <a:tab pos="8196123" algn="l"/>
                <a:tab pos="8645395" algn="l"/>
              </a:tabLst>
            </a:pPr>
            <a:r>
              <a:rPr lang="en-GB" sz="2000" dirty="0">
                <a:latin typeface="Courier"/>
              </a:rPr>
              <a:t>		if (</a:t>
            </a:r>
            <a:r>
              <a:rPr lang="en-GB" sz="2000" dirty="0" err="1">
                <a:latin typeface="Courier"/>
              </a:rPr>
              <a:t>p.next</a:t>
            </a:r>
            <a:r>
              <a:rPr lang="en-GB" sz="2000" dirty="0">
                <a:latin typeface="Courier"/>
              </a:rPr>
              <a:t> == null)</a:t>
            </a:r>
          </a:p>
          <a:p>
            <a:pPr marL="0" lvl="0" indent="0">
              <a:buNone/>
              <a:tabLst>
                <a:tab pos="109444" algn="l"/>
                <a:tab pos="558716" algn="l"/>
                <a:tab pos="1007997" algn="l"/>
                <a:tab pos="1457279" algn="l"/>
                <a:tab pos="1906560" algn="l"/>
                <a:tab pos="2355841" algn="l"/>
                <a:tab pos="2804757" algn="l"/>
                <a:tab pos="3254038" algn="l"/>
                <a:tab pos="3703320" algn="l"/>
                <a:tab pos="4152601" algn="l"/>
                <a:tab pos="4601882" algn="l"/>
                <a:tab pos="5051163" algn="l"/>
                <a:tab pos="5500436" algn="l"/>
                <a:tab pos="5949717" algn="l"/>
                <a:tab pos="6398998" algn="l"/>
                <a:tab pos="6848279" algn="l"/>
                <a:tab pos="7297561" algn="l"/>
                <a:tab pos="7746842" algn="l"/>
                <a:tab pos="8196123" algn="l"/>
                <a:tab pos="8645395" algn="l"/>
              </a:tabLst>
            </a:pPr>
            <a:r>
              <a:rPr lang="en-GB" sz="2000" dirty="0">
                <a:latin typeface="Courier"/>
              </a:rPr>
              <a:t>			tail = </a:t>
            </a:r>
            <a:r>
              <a:rPr lang="en-GB" sz="2000" dirty="0" err="1">
                <a:latin typeface="Courier"/>
              </a:rPr>
              <a:t>p.prev</a:t>
            </a:r>
            <a:r>
              <a:rPr lang="en-GB" sz="2000" dirty="0">
                <a:latin typeface="Courier"/>
              </a:rPr>
              <a:t>;</a:t>
            </a:r>
          </a:p>
          <a:p>
            <a:pPr marL="0" lvl="0" indent="0">
              <a:buNone/>
              <a:tabLst>
                <a:tab pos="109444" algn="l"/>
                <a:tab pos="558716" algn="l"/>
                <a:tab pos="1007997" algn="l"/>
                <a:tab pos="1457279" algn="l"/>
                <a:tab pos="1906560" algn="l"/>
                <a:tab pos="2355841" algn="l"/>
                <a:tab pos="2804757" algn="l"/>
                <a:tab pos="3254038" algn="l"/>
                <a:tab pos="3703320" algn="l"/>
                <a:tab pos="4152601" algn="l"/>
                <a:tab pos="4601882" algn="l"/>
                <a:tab pos="5051163" algn="l"/>
                <a:tab pos="5500436" algn="l"/>
                <a:tab pos="5949717" algn="l"/>
                <a:tab pos="6398998" algn="l"/>
                <a:tab pos="6848279" algn="l"/>
                <a:tab pos="7297561" algn="l"/>
                <a:tab pos="7746842" algn="l"/>
                <a:tab pos="8196123" algn="l"/>
                <a:tab pos="8645395" algn="l"/>
              </a:tabLst>
            </a:pPr>
            <a:r>
              <a:rPr lang="en-GB" sz="2000" dirty="0">
                <a:latin typeface="Courier"/>
              </a:rPr>
              <a:t>		else</a:t>
            </a:r>
          </a:p>
          <a:p>
            <a:pPr marL="0" lvl="0" indent="0">
              <a:buNone/>
              <a:tabLst>
                <a:tab pos="109444" algn="l"/>
                <a:tab pos="558716" algn="l"/>
                <a:tab pos="1007997" algn="l"/>
                <a:tab pos="1457279" algn="l"/>
                <a:tab pos="1906560" algn="l"/>
                <a:tab pos="2355841" algn="l"/>
                <a:tab pos="2804757" algn="l"/>
                <a:tab pos="3254038" algn="l"/>
                <a:tab pos="3703320" algn="l"/>
                <a:tab pos="4152601" algn="l"/>
                <a:tab pos="4601882" algn="l"/>
                <a:tab pos="5051163" algn="l"/>
                <a:tab pos="5500436" algn="l"/>
                <a:tab pos="5949717" algn="l"/>
                <a:tab pos="6398998" algn="l"/>
                <a:tab pos="6848279" algn="l"/>
                <a:tab pos="7297561" algn="l"/>
                <a:tab pos="7746842" algn="l"/>
                <a:tab pos="8196123" algn="l"/>
                <a:tab pos="8645395" algn="l"/>
              </a:tabLst>
            </a:pPr>
            <a:r>
              <a:rPr lang="en-GB" sz="2000" dirty="0">
                <a:latin typeface="Courier"/>
              </a:rPr>
              <a:t>			</a:t>
            </a:r>
            <a:r>
              <a:rPr lang="en-GB" sz="2000" dirty="0" err="1">
                <a:latin typeface="Courier"/>
              </a:rPr>
              <a:t>p.next.prev</a:t>
            </a:r>
            <a:r>
              <a:rPr lang="en-GB" sz="2000" dirty="0">
                <a:latin typeface="Courier"/>
              </a:rPr>
              <a:t> = </a:t>
            </a:r>
            <a:r>
              <a:rPr lang="en-GB" sz="2000" dirty="0" err="1">
                <a:latin typeface="Courier"/>
              </a:rPr>
              <a:t>p.prev</a:t>
            </a:r>
            <a:r>
              <a:rPr lang="en-GB" sz="2000" dirty="0">
                <a:latin typeface="Courier"/>
              </a:rPr>
              <a:t>;</a:t>
            </a:r>
          </a:p>
          <a:p>
            <a:pPr marL="0" lvl="0" indent="0">
              <a:buNone/>
              <a:tabLst>
                <a:tab pos="109444" algn="l"/>
                <a:tab pos="558716" algn="l"/>
                <a:tab pos="1007997" algn="l"/>
                <a:tab pos="1457279" algn="l"/>
                <a:tab pos="1906560" algn="l"/>
                <a:tab pos="2355841" algn="l"/>
                <a:tab pos="2804757" algn="l"/>
                <a:tab pos="3254038" algn="l"/>
                <a:tab pos="3703320" algn="l"/>
                <a:tab pos="4152601" algn="l"/>
                <a:tab pos="4601882" algn="l"/>
                <a:tab pos="5051163" algn="l"/>
                <a:tab pos="5500436" algn="l"/>
                <a:tab pos="5949717" algn="l"/>
                <a:tab pos="6398998" algn="l"/>
                <a:tab pos="6848279" algn="l"/>
                <a:tab pos="7297561" algn="l"/>
                <a:tab pos="7746842" algn="l"/>
                <a:tab pos="8196123" algn="l"/>
                <a:tab pos="8645395" algn="l"/>
              </a:tabLst>
            </a:pPr>
            <a:r>
              <a:rPr lang="en-GB" sz="2000" dirty="0">
                <a:latin typeface="Courier"/>
              </a:rPr>
              <a:t>}</a:t>
            </a:r>
          </a:p>
          <a:p>
            <a:pPr marL="0" lvl="0" indent="0">
              <a:buNone/>
              <a:tabLst>
                <a:tab pos="109444" algn="l"/>
                <a:tab pos="558716" algn="l"/>
                <a:tab pos="1007997" algn="l"/>
                <a:tab pos="1457279" algn="l"/>
                <a:tab pos="1906560" algn="l"/>
                <a:tab pos="2355841" algn="l"/>
                <a:tab pos="2804757" algn="l"/>
                <a:tab pos="3254038" algn="l"/>
                <a:tab pos="3703320" algn="l"/>
                <a:tab pos="4152601" algn="l"/>
                <a:tab pos="4601882" algn="l"/>
                <a:tab pos="5051163" algn="l"/>
                <a:tab pos="5500436" algn="l"/>
                <a:tab pos="5949717" algn="l"/>
                <a:tab pos="6398998" algn="l"/>
                <a:tab pos="6848279" algn="l"/>
                <a:tab pos="7297561" algn="l"/>
                <a:tab pos="7746842" algn="l"/>
                <a:tab pos="8196123" algn="l"/>
                <a:tab pos="8645395" algn="l"/>
              </a:tabLst>
            </a:pPr>
            <a:endParaRPr lang="en-GB" sz="1600" dirty="0"/>
          </a:p>
          <a:p>
            <a:pPr marL="0" lvl="0" indent="0">
              <a:buNone/>
              <a:tabLst>
                <a:tab pos="109444" algn="l"/>
                <a:tab pos="558716" algn="l"/>
                <a:tab pos="1007997" algn="l"/>
                <a:tab pos="1457279" algn="l"/>
                <a:tab pos="1906560" algn="l"/>
                <a:tab pos="2355841" algn="l"/>
                <a:tab pos="2804757" algn="l"/>
                <a:tab pos="3254038" algn="l"/>
                <a:tab pos="3703320" algn="l"/>
                <a:tab pos="4152601" algn="l"/>
                <a:tab pos="4601882" algn="l"/>
                <a:tab pos="5051163" algn="l"/>
                <a:tab pos="5500436" algn="l"/>
                <a:tab pos="5949717" algn="l"/>
                <a:tab pos="6398998" algn="l"/>
                <a:tab pos="6848279" algn="l"/>
                <a:tab pos="7297561" algn="l"/>
                <a:tab pos="7746842" algn="l"/>
                <a:tab pos="8196123" algn="l"/>
                <a:tab pos="8645395" algn="l"/>
              </a:tabLst>
            </a:pPr>
            <a:r>
              <a:rPr lang="en-GB" sz="2000" dirty="0"/>
              <a:t>What happens if it has only one node?</a:t>
            </a:r>
          </a:p>
        </p:txBody>
      </p:sp>
    </p:spTree>
    <p:extLst>
      <p:ext uri="{BB962C8B-B14F-4D97-AF65-F5344CB8AC3E}">
        <p14:creationId xmlns:p14="http://schemas.microsoft.com/office/powerpoint/2010/main" val="17538486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221" y="735552"/>
            <a:ext cx="8423206" cy="648072"/>
          </a:xfrm>
        </p:spPr>
        <p:txBody>
          <a:bodyPr/>
          <a:lstStyle/>
          <a:p>
            <a:r>
              <a:rPr lang="en-GB" dirty="0"/>
              <a:t>Traversing a doubly linked list… in Java</a:t>
            </a:r>
            <a:endParaRPr lang="en-GB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88" y="1383625"/>
            <a:ext cx="8424862" cy="3294362"/>
          </a:xfrm>
        </p:spPr>
        <p:txBody>
          <a:bodyPr/>
          <a:lstStyle/>
          <a:p>
            <a:pPr marL="0" lvl="0" indent="0">
              <a:buNone/>
              <a:tabLst>
                <a:tab pos="109444" algn="l"/>
                <a:tab pos="558716" algn="l"/>
                <a:tab pos="1007997" algn="l"/>
                <a:tab pos="1457279" algn="l"/>
                <a:tab pos="1906560" algn="l"/>
                <a:tab pos="2355841" algn="l"/>
                <a:tab pos="2804757" algn="l"/>
                <a:tab pos="3254038" algn="l"/>
                <a:tab pos="3703320" algn="l"/>
                <a:tab pos="4152601" algn="l"/>
                <a:tab pos="4601882" algn="l"/>
                <a:tab pos="5051163" algn="l"/>
                <a:tab pos="5500436" algn="l"/>
                <a:tab pos="5949717" algn="l"/>
                <a:tab pos="6398998" algn="l"/>
                <a:tab pos="6848279" algn="l"/>
                <a:tab pos="7297561" algn="l"/>
                <a:tab pos="7746842" algn="l"/>
                <a:tab pos="8196123" algn="l"/>
                <a:tab pos="8645395" algn="l"/>
              </a:tabLst>
            </a:pPr>
            <a:r>
              <a:rPr lang="en-GB" sz="2000" dirty="0"/>
              <a:t>It is just as easy to go in either direction:</a:t>
            </a:r>
          </a:p>
          <a:p>
            <a:pPr marL="0" lvl="0" indent="0">
              <a:buNone/>
              <a:tabLst>
                <a:tab pos="109444" algn="l"/>
                <a:tab pos="558716" algn="l"/>
                <a:tab pos="1007997" algn="l"/>
                <a:tab pos="1457279" algn="l"/>
                <a:tab pos="1906560" algn="l"/>
                <a:tab pos="2355841" algn="l"/>
                <a:tab pos="2804757" algn="l"/>
                <a:tab pos="3254038" algn="l"/>
                <a:tab pos="3703320" algn="l"/>
                <a:tab pos="4152601" algn="l"/>
                <a:tab pos="4601882" algn="l"/>
                <a:tab pos="5051163" algn="l"/>
                <a:tab pos="5500436" algn="l"/>
                <a:tab pos="5949717" algn="l"/>
                <a:tab pos="6398998" algn="l"/>
                <a:tab pos="6848279" algn="l"/>
                <a:tab pos="7297561" algn="l"/>
                <a:tab pos="7746842" algn="l"/>
                <a:tab pos="8196123" algn="l"/>
                <a:tab pos="8645395" algn="l"/>
              </a:tabLst>
            </a:pPr>
            <a:endParaRPr lang="en-GB" sz="2000" dirty="0">
              <a:latin typeface="Courier"/>
            </a:endParaRPr>
          </a:p>
          <a:p>
            <a:pPr marL="0" lvl="0" indent="0">
              <a:buNone/>
              <a:tabLst>
                <a:tab pos="109444" algn="l"/>
                <a:tab pos="558716" algn="l"/>
                <a:tab pos="1007997" algn="l"/>
                <a:tab pos="1457279" algn="l"/>
                <a:tab pos="1906560" algn="l"/>
                <a:tab pos="2355841" algn="l"/>
                <a:tab pos="2804757" algn="l"/>
                <a:tab pos="3254038" algn="l"/>
                <a:tab pos="3703320" algn="l"/>
                <a:tab pos="4152601" algn="l"/>
                <a:tab pos="4601882" algn="l"/>
                <a:tab pos="5051163" algn="l"/>
                <a:tab pos="5500436" algn="l"/>
                <a:tab pos="5949717" algn="l"/>
                <a:tab pos="6398998" algn="l"/>
                <a:tab pos="6848279" algn="l"/>
                <a:tab pos="7297561" algn="l"/>
                <a:tab pos="7746842" algn="l"/>
                <a:tab pos="8196123" algn="l"/>
                <a:tab pos="8645395" algn="l"/>
              </a:tabLst>
            </a:pPr>
            <a:r>
              <a:rPr lang="en-GB" sz="2000" dirty="0">
                <a:latin typeface="Courier"/>
              </a:rPr>
              <a:t>public void forwards() {</a:t>
            </a:r>
          </a:p>
          <a:p>
            <a:pPr marL="0" lvl="0" indent="0">
              <a:buNone/>
              <a:tabLst>
                <a:tab pos="109444" algn="l"/>
                <a:tab pos="558716" algn="l"/>
                <a:tab pos="1007997" algn="l"/>
                <a:tab pos="1457279" algn="l"/>
                <a:tab pos="1906560" algn="l"/>
                <a:tab pos="2355841" algn="l"/>
                <a:tab pos="2804757" algn="l"/>
                <a:tab pos="3254038" algn="l"/>
                <a:tab pos="3703320" algn="l"/>
                <a:tab pos="4152601" algn="l"/>
                <a:tab pos="4601882" algn="l"/>
                <a:tab pos="5051163" algn="l"/>
                <a:tab pos="5500436" algn="l"/>
                <a:tab pos="5949717" algn="l"/>
                <a:tab pos="6398998" algn="l"/>
                <a:tab pos="6848279" algn="l"/>
                <a:tab pos="7297561" algn="l"/>
                <a:tab pos="7746842" algn="l"/>
                <a:tab pos="8196123" algn="l"/>
                <a:tab pos="8645395" algn="l"/>
              </a:tabLst>
            </a:pPr>
            <a:r>
              <a:rPr lang="en-GB" sz="2000" dirty="0">
                <a:latin typeface="Courier"/>
              </a:rPr>
              <a:t>		for (</a:t>
            </a:r>
            <a:r>
              <a:rPr lang="en-GB" sz="2000" dirty="0" err="1">
                <a:latin typeface="Courier"/>
              </a:rPr>
              <a:t>DLLNode</a:t>
            </a:r>
            <a:r>
              <a:rPr lang="en-GB" sz="2000" dirty="0">
                <a:latin typeface="Courier"/>
              </a:rPr>
              <a:t> p = head; p != null; p = </a:t>
            </a:r>
            <a:r>
              <a:rPr lang="en-GB" sz="2000" dirty="0" err="1">
                <a:latin typeface="Courier"/>
              </a:rPr>
              <a:t>p.next</a:t>
            </a:r>
            <a:r>
              <a:rPr lang="en-GB" sz="2000" dirty="0">
                <a:latin typeface="Courier"/>
              </a:rPr>
              <a:t>)</a:t>
            </a:r>
          </a:p>
          <a:p>
            <a:pPr marL="0" lvl="0" indent="0">
              <a:buNone/>
              <a:tabLst>
                <a:tab pos="109444" algn="l"/>
                <a:tab pos="558716" algn="l"/>
                <a:tab pos="1007997" algn="l"/>
                <a:tab pos="1457279" algn="l"/>
                <a:tab pos="1906560" algn="l"/>
                <a:tab pos="2355841" algn="l"/>
                <a:tab pos="2804757" algn="l"/>
                <a:tab pos="3254038" algn="l"/>
                <a:tab pos="3703320" algn="l"/>
                <a:tab pos="4152601" algn="l"/>
                <a:tab pos="4601882" algn="l"/>
                <a:tab pos="5051163" algn="l"/>
                <a:tab pos="5500436" algn="l"/>
                <a:tab pos="5949717" algn="l"/>
                <a:tab pos="6398998" algn="l"/>
                <a:tab pos="6848279" algn="l"/>
                <a:tab pos="7297561" algn="l"/>
                <a:tab pos="7746842" algn="l"/>
                <a:tab pos="8196123" algn="l"/>
                <a:tab pos="8645395" algn="l"/>
              </a:tabLst>
            </a:pPr>
            <a:r>
              <a:rPr lang="en-GB" sz="2000" dirty="0">
                <a:latin typeface="Courier"/>
              </a:rPr>
              <a:t>			</a:t>
            </a:r>
            <a:r>
              <a:rPr lang="en-GB" sz="2000" dirty="0" err="1">
                <a:latin typeface="Courier"/>
              </a:rPr>
              <a:t>System.out.println</a:t>
            </a:r>
            <a:r>
              <a:rPr lang="en-GB" sz="2000" dirty="0">
                <a:latin typeface="Courier"/>
              </a:rPr>
              <a:t>(p.info);</a:t>
            </a:r>
          </a:p>
          <a:p>
            <a:pPr marL="0" lvl="0" indent="0">
              <a:buNone/>
              <a:tabLst>
                <a:tab pos="109444" algn="l"/>
                <a:tab pos="558716" algn="l"/>
                <a:tab pos="1007997" algn="l"/>
                <a:tab pos="1457279" algn="l"/>
                <a:tab pos="1906560" algn="l"/>
                <a:tab pos="2355841" algn="l"/>
                <a:tab pos="2804757" algn="l"/>
                <a:tab pos="3254038" algn="l"/>
                <a:tab pos="3703320" algn="l"/>
                <a:tab pos="4152601" algn="l"/>
                <a:tab pos="4601882" algn="l"/>
                <a:tab pos="5051163" algn="l"/>
                <a:tab pos="5500436" algn="l"/>
                <a:tab pos="5949717" algn="l"/>
                <a:tab pos="6398998" algn="l"/>
                <a:tab pos="6848279" algn="l"/>
                <a:tab pos="7297561" algn="l"/>
                <a:tab pos="7746842" algn="l"/>
                <a:tab pos="8196123" algn="l"/>
                <a:tab pos="8645395" algn="l"/>
              </a:tabLst>
            </a:pPr>
            <a:r>
              <a:rPr lang="en-GB" sz="2000" dirty="0">
                <a:latin typeface="Courier"/>
              </a:rPr>
              <a:t>}</a:t>
            </a:r>
          </a:p>
          <a:p>
            <a:pPr marL="0" lvl="0" indent="0">
              <a:buNone/>
              <a:tabLst>
                <a:tab pos="109444" algn="l"/>
                <a:tab pos="558716" algn="l"/>
                <a:tab pos="1007997" algn="l"/>
                <a:tab pos="1457279" algn="l"/>
                <a:tab pos="1906560" algn="l"/>
                <a:tab pos="2355841" algn="l"/>
                <a:tab pos="2804757" algn="l"/>
                <a:tab pos="3254038" algn="l"/>
                <a:tab pos="3703320" algn="l"/>
                <a:tab pos="4152601" algn="l"/>
                <a:tab pos="4601882" algn="l"/>
                <a:tab pos="5051163" algn="l"/>
                <a:tab pos="5500436" algn="l"/>
                <a:tab pos="5949717" algn="l"/>
                <a:tab pos="6398998" algn="l"/>
                <a:tab pos="6848279" algn="l"/>
                <a:tab pos="7297561" algn="l"/>
                <a:tab pos="7746842" algn="l"/>
                <a:tab pos="8196123" algn="l"/>
                <a:tab pos="8645395" algn="l"/>
              </a:tabLst>
            </a:pPr>
            <a:endParaRPr lang="en-GB" sz="2000" dirty="0">
              <a:latin typeface="Courier"/>
            </a:endParaRPr>
          </a:p>
          <a:p>
            <a:pPr marL="0" lvl="0" indent="0">
              <a:buNone/>
              <a:tabLst>
                <a:tab pos="109444" algn="l"/>
                <a:tab pos="558716" algn="l"/>
                <a:tab pos="1007997" algn="l"/>
                <a:tab pos="1457279" algn="l"/>
                <a:tab pos="1906560" algn="l"/>
                <a:tab pos="2355841" algn="l"/>
                <a:tab pos="2804757" algn="l"/>
                <a:tab pos="3254038" algn="l"/>
                <a:tab pos="3703320" algn="l"/>
                <a:tab pos="4152601" algn="l"/>
                <a:tab pos="4601882" algn="l"/>
                <a:tab pos="5051163" algn="l"/>
                <a:tab pos="5500436" algn="l"/>
                <a:tab pos="5949717" algn="l"/>
                <a:tab pos="6398998" algn="l"/>
                <a:tab pos="6848279" algn="l"/>
                <a:tab pos="7297561" algn="l"/>
                <a:tab pos="7746842" algn="l"/>
                <a:tab pos="8196123" algn="l"/>
                <a:tab pos="8645395" algn="l"/>
              </a:tabLst>
            </a:pPr>
            <a:r>
              <a:rPr lang="en-GB" sz="2000" dirty="0">
                <a:latin typeface="Courier"/>
              </a:rPr>
              <a:t>public void backwards() {</a:t>
            </a:r>
          </a:p>
          <a:p>
            <a:pPr marL="0" lvl="0" indent="0">
              <a:buNone/>
              <a:tabLst>
                <a:tab pos="109444" algn="l"/>
                <a:tab pos="558716" algn="l"/>
                <a:tab pos="1007997" algn="l"/>
                <a:tab pos="1457279" algn="l"/>
                <a:tab pos="1906560" algn="l"/>
                <a:tab pos="2355841" algn="l"/>
                <a:tab pos="2804757" algn="l"/>
                <a:tab pos="3254038" algn="l"/>
                <a:tab pos="3703320" algn="l"/>
                <a:tab pos="4152601" algn="l"/>
                <a:tab pos="4601882" algn="l"/>
                <a:tab pos="5051163" algn="l"/>
                <a:tab pos="5500436" algn="l"/>
                <a:tab pos="5949717" algn="l"/>
                <a:tab pos="6398998" algn="l"/>
                <a:tab pos="6848279" algn="l"/>
                <a:tab pos="7297561" algn="l"/>
                <a:tab pos="7746842" algn="l"/>
                <a:tab pos="8196123" algn="l"/>
                <a:tab pos="8645395" algn="l"/>
              </a:tabLst>
            </a:pPr>
            <a:r>
              <a:rPr lang="en-GB" sz="2000" dirty="0">
                <a:latin typeface="Courier"/>
              </a:rPr>
              <a:t>		for (</a:t>
            </a:r>
            <a:r>
              <a:rPr lang="en-GB" sz="2000" dirty="0" err="1">
                <a:latin typeface="Courier"/>
              </a:rPr>
              <a:t>DLLNode</a:t>
            </a:r>
            <a:r>
              <a:rPr lang="en-GB" sz="2000" dirty="0">
                <a:latin typeface="Courier"/>
              </a:rPr>
              <a:t> p = tail; p != null; p = </a:t>
            </a:r>
            <a:r>
              <a:rPr lang="en-GB" sz="2000" dirty="0" err="1">
                <a:latin typeface="Courier"/>
              </a:rPr>
              <a:t>p.prev</a:t>
            </a:r>
            <a:r>
              <a:rPr lang="en-GB" sz="2000" dirty="0">
                <a:latin typeface="Courier"/>
              </a:rPr>
              <a:t>)</a:t>
            </a:r>
          </a:p>
          <a:p>
            <a:pPr marL="0" lvl="0" indent="0">
              <a:buNone/>
              <a:tabLst>
                <a:tab pos="109444" algn="l"/>
                <a:tab pos="558716" algn="l"/>
                <a:tab pos="1007997" algn="l"/>
                <a:tab pos="1457279" algn="l"/>
                <a:tab pos="1906560" algn="l"/>
                <a:tab pos="2355841" algn="l"/>
                <a:tab pos="2804757" algn="l"/>
                <a:tab pos="3254038" algn="l"/>
                <a:tab pos="3703320" algn="l"/>
                <a:tab pos="4152601" algn="l"/>
                <a:tab pos="4601882" algn="l"/>
                <a:tab pos="5051163" algn="l"/>
                <a:tab pos="5500436" algn="l"/>
                <a:tab pos="5949717" algn="l"/>
                <a:tab pos="6398998" algn="l"/>
                <a:tab pos="6848279" algn="l"/>
                <a:tab pos="7297561" algn="l"/>
                <a:tab pos="7746842" algn="l"/>
                <a:tab pos="8196123" algn="l"/>
                <a:tab pos="8645395" algn="l"/>
              </a:tabLst>
            </a:pPr>
            <a:r>
              <a:rPr lang="en-GB" sz="2000" dirty="0">
                <a:latin typeface="Courier"/>
              </a:rPr>
              <a:t>			</a:t>
            </a:r>
            <a:r>
              <a:rPr lang="en-GB" sz="2000" dirty="0" err="1">
                <a:latin typeface="Courier"/>
              </a:rPr>
              <a:t>System.out.println</a:t>
            </a:r>
            <a:r>
              <a:rPr lang="en-GB" sz="2000" dirty="0">
                <a:latin typeface="Courier"/>
              </a:rPr>
              <a:t>(p.info);</a:t>
            </a:r>
          </a:p>
          <a:p>
            <a:pPr marL="0" lvl="0" indent="0">
              <a:buNone/>
              <a:tabLst>
                <a:tab pos="109444" algn="l"/>
                <a:tab pos="558716" algn="l"/>
                <a:tab pos="1007997" algn="l"/>
                <a:tab pos="1457279" algn="l"/>
                <a:tab pos="1906560" algn="l"/>
                <a:tab pos="2355841" algn="l"/>
                <a:tab pos="2804757" algn="l"/>
                <a:tab pos="3254038" algn="l"/>
                <a:tab pos="3703320" algn="l"/>
                <a:tab pos="4152601" algn="l"/>
                <a:tab pos="4601882" algn="l"/>
                <a:tab pos="5051163" algn="l"/>
                <a:tab pos="5500436" algn="l"/>
                <a:tab pos="5949717" algn="l"/>
                <a:tab pos="6398998" algn="l"/>
                <a:tab pos="6848279" algn="l"/>
                <a:tab pos="7297561" algn="l"/>
                <a:tab pos="7746842" algn="l"/>
                <a:tab pos="8196123" algn="l"/>
                <a:tab pos="8645395" algn="l"/>
              </a:tabLst>
            </a:pPr>
            <a:r>
              <a:rPr lang="en-GB" sz="2000" dirty="0">
                <a:latin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92656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246" y="2325011"/>
            <a:ext cx="8424862" cy="648072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en-US" dirty="0"/>
              <a:t>FYI – Iterators in Java</a:t>
            </a:r>
          </a:p>
        </p:txBody>
      </p:sp>
    </p:spTree>
    <p:extLst>
      <p:ext uri="{BB962C8B-B14F-4D97-AF65-F5344CB8AC3E}">
        <p14:creationId xmlns:p14="http://schemas.microsoft.com/office/powerpoint/2010/main" val="5272865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221" y="735552"/>
            <a:ext cx="8423206" cy="648072"/>
          </a:xfrm>
        </p:spPr>
        <p:txBody>
          <a:bodyPr/>
          <a:lstStyle/>
          <a:p>
            <a:r>
              <a:rPr lang="en-GB" dirty="0"/>
              <a:t>Java Traversal Specialist Classes: Iterators</a:t>
            </a:r>
            <a:endParaRPr lang="en-GB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88" y="1383625"/>
            <a:ext cx="8424862" cy="3294362"/>
          </a:xfrm>
        </p:spPr>
        <p:txBody>
          <a:bodyPr/>
          <a:lstStyle/>
          <a:p>
            <a:pPr marL="0" lvl="0" indent="0">
              <a:buNone/>
              <a:tabLst>
                <a:tab pos="109444" algn="l"/>
                <a:tab pos="558716" algn="l"/>
                <a:tab pos="1007997" algn="l"/>
                <a:tab pos="1457279" algn="l"/>
                <a:tab pos="1906560" algn="l"/>
                <a:tab pos="2355841" algn="l"/>
                <a:tab pos="2804757" algn="l"/>
                <a:tab pos="3254038" algn="l"/>
                <a:tab pos="3703320" algn="l"/>
                <a:tab pos="4152601" algn="l"/>
                <a:tab pos="4601882" algn="l"/>
                <a:tab pos="5051163" algn="l"/>
                <a:tab pos="5500436" algn="l"/>
                <a:tab pos="5949717" algn="l"/>
                <a:tab pos="6398998" algn="l"/>
                <a:tab pos="6848279" algn="l"/>
                <a:tab pos="7297561" algn="l"/>
                <a:tab pos="7746842" algn="l"/>
                <a:tab pos="8196123" algn="l"/>
                <a:tab pos="8645395" algn="l"/>
              </a:tabLst>
            </a:pPr>
            <a:r>
              <a:rPr lang="en-GB" sz="2000" dirty="0"/>
              <a:t>Iterators encapsulate traversal. In Java defined in </a:t>
            </a:r>
            <a:r>
              <a:rPr lang="en-GB" sz="2000" dirty="0" err="1">
                <a:latin typeface="Courier"/>
              </a:rPr>
              <a:t>java.util</a:t>
            </a:r>
            <a:endParaRPr lang="en-GB" sz="2000" dirty="0">
              <a:latin typeface="Courier"/>
            </a:endParaRPr>
          </a:p>
          <a:p>
            <a:pPr marL="0" lvl="0" indent="0">
              <a:buNone/>
              <a:tabLst>
                <a:tab pos="109444" algn="l"/>
                <a:tab pos="558716" algn="l"/>
                <a:tab pos="1007997" algn="l"/>
                <a:tab pos="1457279" algn="l"/>
                <a:tab pos="1906560" algn="l"/>
                <a:tab pos="2355841" algn="l"/>
                <a:tab pos="2804757" algn="l"/>
                <a:tab pos="3254038" algn="l"/>
                <a:tab pos="3703320" algn="l"/>
                <a:tab pos="4152601" algn="l"/>
                <a:tab pos="4601882" algn="l"/>
                <a:tab pos="5051163" algn="l"/>
                <a:tab pos="5500436" algn="l"/>
                <a:tab pos="5949717" algn="l"/>
                <a:tab pos="6398998" algn="l"/>
                <a:tab pos="6848279" algn="l"/>
                <a:tab pos="7297561" algn="l"/>
                <a:tab pos="7746842" algn="l"/>
                <a:tab pos="8196123" algn="l"/>
                <a:tab pos="8645395" algn="l"/>
              </a:tabLst>
            </a:pPr>
            <a:endParaRPr lang="en-GB" sz="1600" dirty="0">
              <a:latin typeface="Courier"/>
            </a:endParaRPr>
          </a:p>
          <a:p>
            <a:pPr marL="0" lvl="0" indent="0">
              <a:buNone/>
              <a:tabLst>
                <a:tab pos="109444" algn="l"/>
                <a:tab pos="558716" algn="l"/>
                <a:tab pos="1007997" algn="l"/>
                <a:tab pos="1457279" algn="l"/>
                <a:tab pos="1906560" algn="l"/>
                <a:tab pos="2355841" algn="l"/>
                <a:tab pos="2804757" algn="l"/>
                <a:tab pos="3254038" algn="l"/>
                <a:tab pos="3703320" algn="l"/>
                <a:tab pos="4152601" algn="l"/>
                <a:tab pos="4601882" algn="l"/>
                <a:tab pos="5051163" algn="l"/>
                <a:tab pos="5500436" algn="l"/>
                <a:tab pos="5949717" algn="l"/>
                <a:tab pos="6398998" algn="l"/>
                <a:tab pos="6848279" algn="l"/>
                <a:tab pos="7297561" algn="l"/>
                <a:tab pos="7746842" algn="l"/>
                <a:tab pos="8196123" algn="l"/>
                <a:tab pos="8645395" algn="l"/>
              </a:tabLst>
            </a:pPr>
            <a:r>
              <a:rPr lang="en-GB" sz="2000" dirty="0">
                <a:latin typeface="Courier"/>
              </a:rPr>
              <a:t>interface Iterator&lt;E&gt; {</a:t>
            </a:r>
          </a:p>
          <a:p>
            <a:pPr marL="0" lvl="0" indent="0">
              <a:buNone/>
              <a:tabLst>
                <a:tab pos="109444" algn="l"/>
                <a:tab pos="558716" algn="l"/>
                <a:tab pos="1007997" algn="l"/>
                <a:tab pos="1457279" algn="l"/>
                <a:tab pos="1906560" algn="l"/>
                <a:tab pos="2355841" algn="l"/>
                <a:tab pos="2804757" algn="l"/>
                <a:tab pos="3254038" algn="l"/>
                <a:tab pos="3703320" algn="l"/>
                <a:tab pos="4152601" algn="l"/>
                <a:tab pos="4601882" algn="l"/>
                <a:tab pos="5051163" algn="l"/>
                <a:tab pos="5500436" algn="l"/>
                <a:tab pos="5949717" algn="l"/>
                <a:tab pos="6398998" algn="l"/>
                <a:tab pos="6848279" algn="l"/>
                <a:tab pos="7297561" algn="l"/>
                <a:tab pos="7746842" algn="l"/>
                <a:tab pos="8196123" algn="l"/>
                <a:tab pos="8645395" algn="l"/>
              </a:tabLst>
            </a:pPr>
            <a:endParaRPr lang="en-GB" sz="1600" dirty="0">
              <a:latin typeface="Courier"/>
            </a:endParaRPr>
          </a:p>
          <a:p>
            <a:pPr marL="0" lvl="0" indent="0">
              <a:buNone/>
              <a:tabLst>
                <a:tab pos="109444" algn="l"/>
                <a:tab pos="558716" algn="l"/>
                <a:tab pos="1007997" algn="l"/>
                <a:tab pos="1457279" algn="l"/>
                <a:tab pos="1906560" algn="l"/>
                <a:tab pos="2355841" algn="l"/>
                <a:tab pos="2804757" algn="l"/>
                <a:tab pos="3254038" algn="l"/>
                <a:tab pos="3703320" algn="l"/>
                <a:tab pos="4152601" algn="l"/>
                <a:tab pos="4601882" algn="l"/>
                <a:tab pos="5051163" algn="l"/>
                <a:tab pos="5500436" algn="l"/>
                <a:tab pos="5949717" algn="l"/>
                <a:tab pos="6398998" algn="l"/>
                <a:tab pos="6848279" algn="l"/>
                <a:tab pos="7297561" algn="l"/>
                <a:tab pos="7746842" algn="l"/>
                <a:tab pos="8196123" algn="l"/>
                <a:tab pos="8645395" algn="l"/>
              </a:tabLst>
            </a:pPr>
            <a:r>
              <a:rPr lang="en-GB" sz="2000" dirty="0">
                <a:latin typeface="Courier"/>
              </a:rPr>
              <a:t>		</a:t>
            </a:r>
            <a:r>
              <a:rPr lang="en-GB" sz="2000" dirty="0" err="1">
                <a:latin typeface="Courier"/>
              </a:rPr>
              <a:t>boolean</a:t>
            </a:r>
            <a:r>
              <a:rPr lang="en-GB" sz="2000" dirty="0">
                <a:latin typeface="Courier"/>
              </a:rPr>
              <a:t> 	</a:t>
            </a:r>
            <a:r>
              <a:rPr lang="en-GB" sz="2000" dirty="0" err="1">
                <a:latin typeface="Courier"/>
              </a:rPr>
              <a:t>hasNext</a:t>
            </a:r>
            <a:r>
              <a:rPr lang="en-GB" sz="2000" dirty="0">
                <a:latin typeface="Courier"/>
              </a:rPr>
              <a:t>(); // Returns true if the</a:t>
            </a:r>
            <a:br>
              <a:rPr lang="en-GB" sz="2000" dirty="0">
                <a:latin typeface="Courier"/>
              </a:rPr>
            </a:br>
            <a:r>
              <a:rPr lang="en-GB" sz="2000" dirty="0">
                <a:latin typeface="Courier"/>
              </a:rPr>
              <a:t>								  // iteration has more elements.</a:t>
            </a:r>
          </a:p>
          <a:p>
            <a:pPr marL="0" lvl="0" indent="0">
              <a:buNone/>
              <a:tabLst>
                <a:tab pos="109444" algn="l"/>
                <a:tab pos="558716" algn="l"/>
                <a:tab pos="1007997" algn="l"/>
                <a:tab pos="1457279" algn="l"/>
                <a:tab pos="1906560" algn="l"/>
                <a:tab pos="2355841" algn="l"/>
                <a:tab pos="2804757" algn="l"/>
                <a:tab pos="3254038" algn="l"/>
                <a:tab pos="3703320" algn="l"/>
                <a:tab pos="4152601" algn="l"/>
                <a:tab pos="4601882" algn="l"/>
                <a:tab pos="5051163" algn="l"/>
                <a:tab pos="5500436" algn="l"/>
                <a:tab pos="5949717" algn="l"/>
                <a:tab pos="6398998" algn="l"/>
                <a:tab pos="6848279" algn="l"/>
                <a:tab pos="7297561" algn="l"/>
                <a:tab pos="7746842" algn="l"/>
                <a:tab pos="8196123" algn="l"/>
                <a:tab pos="8645395" algn="l"/>
              </a:tabLst>
            </a:pPr>
            <a:r>
              <a:rPr lang="en-GB" sz="2000" dirty="0">
                <a:latin typeface="Courier"/>
              </a:rPr>
              <a:t>		E next(); // Returns the next element in the 	</a:t>
            </a:r>
            <a:br>
              <a:rPr lang="en-GB" sz="2000" dirty="0">
                <a:latin typeface="Courier"/>
              </a:rPr>
            </a:br>
            <a:r>
              <a:rPr lang="en-GB" sz="2000" dirty="0">
                <a:latin typeface="Courier"/>
              </a:rPr>
              <a:t>					 // iteration.</a:t>
            </a:r>
          </a:p>
          <a:p>
            <a:pPr marL="0" lvl="0" indent="0">
              <a:buNone/>
              <a:tabLst>
                <a:tab pos="109444" algn="l"/>
                <a:tab pos="558716" algn="l"/>
                <a:tab pos="1007997" algn="l"/>
                <a:tab pos="1457279" algn="l"/>
                <a:tab pos="1906560" algn="l"/>
                <a:tab pos="2355841" algn="l"/>
                <a:tab pos="2804757" algn="l"/>
                <a:tab pos="3254038" algn="l"/>
                <a:tab pos="3703320" algn="l"/>
                <a:tab pos="4152601" algn="l"/>
                <a:tab pos="4601882" algn="l"/>
                <a:tab pos="5051163" algn="l"/>
                <a:tab pos="5500436" algn="l"/>
                <a:tab pos="5949717" algn="l"/>
                <a:tab pos="6398998" algn="l"/>
                <a:tab pos="6848279" algn="l"/>
                <a:tab pos="7297561" algn="l"/>
                <a:tab pos="7746842" algn="l"/>
                <a:tab pos="8196123" algn="l"/>
                <a:tab pos="8645395" algn="l"/>
              </a:tabLst>
            </a:pPr>
            <a:r>
              <a:rPr lang="en-GB" sz="2000" dirty="0">
                <a:latin typeface="Courier"/>
              </a:rPr>
              <a:t>		void 	remove(); // Removes from the underlying</a:t>
            </a:r>
            <a:br>
              <a:rPr lang="en-GB" sz="2000" dirty="0">
                <a:latin typeface="Courier"/>
              </a:rPr>
            </a:br>
            <a:r>
              <a:rPr lang="en-GB" sz="2000" dirty="0">
                <a:latin typeface="Courier"/>
              </a:rPr>
              <a:t>				// collection the last element returned by</a:t>
            </a:r>
            <a:br>
              <a:rPr lang="en-GB" sz="2000" dirty="0">
                <a:latin typeface="Courier"/>
              </a:rPr>
            </a:br>
            <a:r>
              <a:rPr lang="en-GB" sz="2000" dirty="0">
                <a:latin typeface="Courier"/>
              </a:rPr>
              <a:t>				// the iterator. </a:t>
            </a:r>
            <a:br>
              <a:rPr lang="en-GB" sz="2000" dirty="0">
                <a:latin typeface="Courier"/>
              </a:rPr>
            </a:br>
            <a:r>
              <a:rPr lang="en-GB" sz="2000" dirty="0">
                <a:latin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7200840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221" y="735552"/>
            <a:ext cx="8423206" cy="648072"/>
          </a:xfrm>
        </p:spPr>
        <p:txBody>
          <a:bodyPr/>
          <a:lstStyle/>
          <a:p>
            <a:r>
              <a:rPr lang="en-GB" dirty="0"/>
              <a:t>Java Traversal Specialist Classes: </a:t>
            </a:r>
            <a:r>
              <a:rPr lang="en-GB" dirty="0" err="1"/>
              <a:t>ListIterators</a:t>
            </a:r>
            <a:endParaRPr lang="en-GB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88" y="1383625"/>
            <a:ext cx="8424862" cy="3294362"/>
          </a:xfrm>
        </p:spPr>
        <p:txBody>
          <a:bodyPr/>
          <a:lstStyle/>
          <a:p>
            <a:pPr marL="0" lvl="0" indent="0">
              <a:buNone/>
              <a:tabLst>
                <a:tab pos="109444" algn="l"/>
                <a:tab pos="558716" algn="l"/>
                <a:tab pos="1007997" algn="l"/>
                <a:tab pos="1457279" algn="l"/>
                <a:tab pos="1906560" algn="l"/>
                <a:tab pos="2355841" algn="l"/>
                <a:tab pos="2804757" algn="l"/>
                <a:tab pos="3254038" algn="l"/>
                <a:tab pos="3703320" algn="l"/>
                <a:tab pos="4152601" algn="l"/>
                <a:tab pos="4601882" algn="l"/>
                <a:tab pos="5051163" algn="l"/>
                <a:tab pos="5500436" algn="l"/>
                <a:tab pos="5949717" algn="l"/>
                <a:tab pos="6398998" algn="l"/>
                <a:tab pos="6848279" algn="l"/>
                <a:tab pos="7297561" algn="l"/>
                <a:tab pos="7746842" algn="l"/>
                <a:tab pos="8196123" algn="l"/>
                <a:tab pos="8645395" algn="l"/>
              </a:tabLst>
            </a:pPr>
            <a:r>
              <a:rPr lang="en-GB" sz="2000" dirty="0" err="1"/>
              <a:t>ListIterators</a:t>
            </a:r>
            <a:r>
              <a:rPr lang="en-GB" sz="2000" dirty="0"/>
              <a:t> support backwards traversal and addition.</a:t>
            </a:r>
          </a:p>
          <a:p>
            <a:pPr marL="0" lvl="0" indent="0">
              <a:buNone/>
              <a:tabLst>
                <a:tab pos="109444" algn="l"/>
                <a:tab pos="558716" algn="l"/>
                <a:tab pos="1007997" algn="l"/>
                <a:tab pos="1457279" algn="l"/>
                <a:tab pos="1906560" algn="l"/>
                <a:tab pos="2355841" algn="l"/>
                <a:tab pos="2804757" algn="l"/>
                <a:tab pos="3254038" algn="l"/>
                <a:tab pos="3703320" algn="l"/>
                <a:tab pos="4152601" algn="l"/>
                <a:tab pos="4601882" algn="l"/>
                <a:tab pos="5051163" algn="l"/>
                <a:tab pos="5500436" algn="l"/>
                <a:tab pos="5949717" algn="l"/>
                <a:tab pos="6398998" algn="l"/>
                <a:tab pos="6848279" algn="l"/>
                <a:tab pos="7297561" algn="l"/>
                <a:tab pos="7746842" algn="l"/>
                <a:tab pos="8196123" algn="l"/>
                <a:tab pos="8645395" algn="l"/>
              </a:tabLst>
            </a:pPr>
            <a:endParaRPr lang="en-GB" sz="2000" dirty="0"/>
          </a:p>
          <a:p>
            <a:pPr marL="0" lvl="0" indent="0">
              <a:buNone/>
              <a:tabLst>
                <a:tab pos="109444" algn="l"/>
                <a:tab pos="558716" algn="l"/>
                <a:tab pos="1007997" algn="l"/>
                <a:tab pos="1457279" algn="l"/>
                <a:tab pos="1906560" algn="l"/>
                <a:tab pos="2355841" algn="l"/>
                <a:tab pos="2804757" algn="l"/>
                <a:tab pos="3254038" algn="l"/>
                <a:tab pos="3703320" algn="l"/>
                <a:tab pos="4152601" algn="l"/>
                <a:tab pos="4601882" algn="l"/>
                <a:tab pos="5051163" algn="l"/>
                <a:tab pos="5500436" algn="l"/>
                <a:tab pos="5949717" algn="l"/>
                <a:tab pos="6398998" algn="l"/>
                <a:tab pos="6848279" algn="l"/>
                <a:tab pos="7297561" algn="l"/>
                <a:tab pos="7746842" algn="l"/>
                <a:tab pos="8196123" algn="l"/>
                <a:tab pos="8645395" algn="l"/>
              </a:tabLst>
            </a:pPr>
            <a:r>
              <a:rPr lang="en-GB" sz="2000" dirty="0">
                <a:latin typeface="Courier"/>
              </a:rPr>
              <a:t>interface </a:t>
            </a:r>
            <a:r>
              <a:rPr lang="en-GB" sz="2000" dirty="0" err="1">
                <a:latin typeface="Courier"/>
              </a:rPr>
              <a:t>ListIterator</a:t>
            </a:r>
            <a:r>
              <a:rPr lang="en-GB" sz="2000" dirty="0">
                <a:latin typeface="Courier"/>
              </a:rPr>
              <a:t>&lt;E&gt; extends Iterator&lt;E&gt; {</a:t>
            </a:r>
          </a:p>
          <a:p>
            <a:pPr marL="0" lvl="0" indent="0">
              <a:buNone/>
              <a:tabLst>
                <a:tab pos="109444" algn="l"/>
                <a:tab pos="558716" algn="l"/>
                <a:tab pos="1007997" algn="l"/>
                <a:tab pos="1457279" algn="l"/>
                <a:tab pos="1906560" algn="l"/>
                <a:tab pos="2355841" algn="l"/>
                <a:tab pos="2804757" algn="l"/>
                <a:tab pos="3254038" algn="l"/>
                <a:tab pos="3703320" algn="l"/>
                <a:tab pos="4152601" algn="l"/>
                <a:tab pos="4601882" algn="l"/>
                <a:tab pos="5051163" algn="l"/>
                <a:tab pos="5500436" algn="l"/>
                <a:tab pos="5949717" algn="l"/>
                <a:tab pos="6398998" algn="l"/>
                <a:tab pos="6848279" algn="l"/>
                <a:tab pos="7297561" algn="l"/>
                <a:tab pos="7746842" algn="l"/>
                <a:tab pos="8196123" algn="l"/>
                <a:tab pos="8645395" algn="l"/>
              </a:tabLst>
            </a:pPr>
            <a:r>
              <a:rPr lang="en-GB" sz="2000" dirty="0">
                <a:latin typeface="Courier"/>
              </a:rPr>
              <a:t>		</a:t>
            </a:r>
            <a:r>
              <a:rPr lang="en-GB" sz="2000" dirty="0" err="1">
                <a:latin typeface="Courier"/>
              </a:rPr>
              <a:t>boolean</a:t>
            </a:r>
            <a:r>
              <a:rPr lang="en-GB" sz="2000" dirty="0">
                <a:latin typeface="Courier"/>
              </a:rPr>
              <a:t> 	</a:t>
            </a:r>
            <a:r>
              <a:rPr lang="en-GB" sz="2000" dirty="0" err="1">
                <a:latin typeface="Courier"/>
              </a:rPr>
              <a:t>hasPrevious</a:t>
            </a:r>
            <a:r>
              <a:rPr lang="en-GB" sz="2000" dirty="0">
                <a:latin typeface="Courier"/>
              </a:rPr>
              <a:t>(); // Returns true if the</a:t>
            </a:r>
            <a:br>
              <a:rPr lang="en-GB" sz="2000" dirty="0">
                <a:latin typeface="Courier"/>
              </a:rPr>
            </a:br>
            <a:r>
              <a:rPr lang="en-GB" sz="2000" dirty="0">
                <a:latin typeface="Courier"/>
              </a:rPr>
              <a:t>			// iterator has further elements when traversing 			// in reverse direction.</a:t>
            </a:r>
          </a:p>
          <a:p>
            <a:pPr marL="0" lvl="0" indent="0">
              <a:buNone/>
              <a:tabLst>
                <a:tab pos="109444" algn="l"/>
                <a:tab pos="558716" algn="l"/>
                <a:tab pos="1007997" algn="l"/>
                <a:tab pos="1457279" algn="l"/>
                <a:tab pos="1906560" algn="l"/>
                <a:tab pos="2355841" algn="l"/>
                <a:tab pos="2804757" algn="l"/>
                <a:tab pos="3254038" algn="l"/>
                <a:tab pos="3703320" algn="l"/>
                <a:tab pos="4152601" algn="l"/>
                <a:tab pos="4601882" algn="l"/>
                <a:tab pos="5051163" algn="l"/>
                <a:tab pos="5500436" algn="l"/>
                <a:tab pos="5949717" algn="l"/>
                <a:tab pos="6398998" algn="l"/>
                <a:tab pos="6848279" algn="l"/>
                <a:tab pos="7297561" algn="l"/>
                <a:tab pos="7746842" algn="l"/>
                <a:tab pos="8196123" algn="l"/>
                <a:tab pos="8645395" algn="l"/>
              </a:tabLst>
            </a:pPr>
            <a:r>
              <a:rPr lang="en-GB" sz="2000" dirty="0">
                <a:latin typeface="Courier"/>
              </a:rPr>
              <a:t>		E previous(); // Returns the previous element in 						  // the list.</a:t>
            </a:r>
          </a:p>
          <a:p>
            <a:pPr marL="0" lvl="0" indent="0">
              <a:buNone/>
              <a:tabLst>
                <a:tab pos="109444" algn="l"/>
                <a:tab pos="558716" algn="l"/>
                <a:tab pos="1007997" algn="l"/>
                <a:tab pos="1457279" algn="l"/>
                <a:tab pos="1906560" algn="l"/>
                <a:tab pos="2355841" algn="l"/>
                <a:tab pos="2804757" algn="l"/>
                <a:tab pos="3254038" algn="l"/>
                <a:tab pos="3703320" algn="l"/>
                <a:tab pos="4152601" algn="l"/>
                <a:tab pos="4601882" algn="l"/>
                <a:tab pos="5051163" algn="l"/>
                <a:tab pos="5500436" algn="l"/>
                <a:tab pos="5949717" algn="l"/>
                <a:tab pos="6398998" algn="l"/>
                <a:tab pos="6848279" algn="l"/>
                <a:tab pos="7297561" algn="l"/>
                <a:tab pos="7746842" algn="l"/>
                <a:tab pos="8196123" algn="l"/>
                <a:tab pos="8645395" algn="l"/>
              </a:tabLst>
            </a:pPr>
            <a:r>
              <a:rPr lang="en-GB" sz="2000" dirty="0">
                <a:latin typeface="Courier"/>
              </a:rPr>
              <a:t>	 	void add(E e); // Inserts the specified element 			            // into the list.</a:t>
            </a:r>
          </a:p>
          <a:p>
            <a:pPr marL="0" lvl="0" indent="0">
              <a:buNone/>
              <a:tabLst>
                <a:tab pos="109444" algn="l"/>
                <a:tab pos="558716" algn="l"/>
                <a:tab pos="1007997" algn="l"/>
                <a:tab pos="1457279" algn="l"/>
                <a:tab pos="1906560" algn="l"/>
                <a:tab pos="2355841" algn="l"/>
                <a:tab pos="2804757" algn="l"/>
                <a:tab pos="3254038" algn="l"/>
                <a:tab pos="3703320" algn="l"/>
                <a:tab pos="4152601" algn="l"/>
                <a:tab pos="4601882" algn="l"/>
                <a:tab pos="5051163" algn="l"/>
                <a:tab pos="5500436" algn="l"/>
                <a:tab pos="5949717" algn="l"/>
                <a:tab pos="6398998" algn="l"/>
                <a:tab pos="6848279" algn="l"/>
                <a:tab pos="7297561" algn="l"/>
                <a:tab pos="7746842" algn="l"/>
                <a:tab pos="8196123" algn="l"/>
                <a:tab pos="8645395" algn="l"/>
              </a:tabLst>
            </a:pPr>
            <a:r>
              <a:rPr lang="en-GB" sz="2000" dirty="0">
                <a:latin typeface="Courier"/>
              </a:rPr>
              <a:t>		... // more methods </a:t>
            </a:r>
            <a:br>
              <a:rPr lang="en-GB" sz="2000" dirty="0"/>
            </a:br>
            <a:r>
              <a:rPr lang="en-GB" sz="2000" dirty="0">
                <a:latin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9653509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221" y="735552"/>
            <a:ext cx="8423206" cy="648072"/>
          </a:xfrm>
        </p:spPr>
        <p:txBody>
          <a:bodyPr/>
          <a:lstStyle/>
          <a:p>
            <a:r>
              <a:rPr lang="en-GB" dirty="0"/>
              <a:t>Reading</a:t>
            </a:r>
            <a:endParaRPr lang="en-GB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88" y="1383625"/>
            <a:ext cx="8424862" cy="3294362"/>
          </a:xfrm>
        </p:spPr>
        <p:txBody>
          <a:bodyPr/>
          <a:lstStyle/>
          <a:p>
            <a:pPr hangingPunct="0">
              <a:lnSpc>
                <a:spcPct val="107000"/>
              </a:lnSpc>
              <a:spcBef>
                <a:spcPts val="283"/>
              </a:spcBef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dirty="0">
                <a:solidFill>
                  <a:srgbClr val="000000"/>
                </a:solidFill>
                <a:latin typeface="Arial" pitchFamily="34"/>
                <a:ea typeface="Andale Sans UI" pitchFamily="2"/>
                <a:cs typeface="Tahoma" pitchFamily="2"/>
              </a:rPr>
              <a:t>Weiss: Section 16.3 (doubly linked lists and circular lists)  </a:t>
            </a:r>
          </a:p>
          <a:p>
            <a:pPr hangingPunct="0">
              <a:lnSpc>
                <a:spcPct val="107000"/>
              </a:lnSpc>
              <a:spcBef>
                <a:spcPts val="283"/>
              </a:spcBef>
              <a:spcAft>
                <a:spcPts val="0"/>
              </a:spcAft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en-GB" dirty="0">
              <a:solidFill>
                <a:srgbClr val="000000"/>
              </a:solidFill>
              <a:latin typeface="Arial" pitchFamily="34"/>
              <a:ea typeface="Andale Sans UI" pitchFamily="2"/>
              <a:cs typeface="Tahoma" pitchFamily="2"/>
            </a:endParaRPr>
          </a:p>
          <a:p>
            <a:pPr hangingPunct="0">
              <a:lnSpc>
                <a:spcPct val="107000"/>
              </a:lnSpc>
              <a:spcBef>
                <a:spcPts val="283"/>
              </a:spcBef>
              <a:spcAft>
                <a:spcPts val="0"/>
              </a:spcAft>
              <a:buClr>
                <a:srgbClr val="C00000"/>
              </a:buClr>
              <a:buSzPct val="100000"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dirty="0">
                <a:solidFill>
                  <a:srgbClr val="000000"/>
                </a:solidFill>
                <a:latin typeface="Arial" pitchFamily="34"/>
                <a:ea typeface="Andale Sans UI" pitchFamily="2"/>
                <a:cs typeface="Tahoma" pitchFamily="2"/>
              </a:rPr>
              <a:t>Drozdek: Sections 3.2 (doubly linked lists) and 3.3 (circular lists)  </a:t>
            </a:r>
          </a:p>
          <a:p>
            <a:pPr marL="0" lvl="0" indent="0" hangingPunct="0">
              <a:lnSpc>
                <a:spcPct val="107000"/>
              </a:lnSpc>
              <a:spcBef>
                <a:spcPts val="283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en-GB" dirty="0">
              <a:solidFill>
                <a:srgbClr val="000000"/>
              </a:solidFill>
              <a:latin typeface="Arial" pitchFamily="34"/>
              <a:ea typeface="Andale Sans UI" pitchFamily="2"/>
              <a:cs typeface="Tahoma" pitchFamily="2"/>
            </a:endParaRPr>
          </a:p>
          <a:p>
            <a:pPr marL="0" lvl="0" indent="0" hangingPunct="0">
              <a:lnSpc>
                <a:spcPct val="107000"/>
              </a:lnSpc>
              <a:spcBef>
                <a:spcPts val="283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en-GB" dirty="0">
              <a:solidFill>
                <a:srgbClr val="000000"/>
              </a:solidFill>
              <a:latin typeface="Arial" pitchFamily="34"/>
              <a:ea typeface="Andale Sans UI" pitchFamily="2"/>
              <a:cs typeface="Tahoma" pitchFamily="2"/>
            </a:endParaRPr>
          </a:p>
          <a:p>
            <a:pPr marL="0" lvl="0" indent="0" hangingPunct="0">
              <a:lnSpc>
                <a:spcPct val="107000"/>
              </a:lnSpc>
              <a:spcBef>
                <a:spcPts val="283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dirty="0">
                <a:solidFill>
                  <a:srgbClr val="000000"/>
                </a:solidFill>
                <a:latin typeface="Arial" pitchFamily="34"/>
                <a:ea typeface="Andale Sans UI" pitchFamily="2"/>
                <a:cs typeface="Tahoma" pitchFamily="2"/>
              </a:rPr>
              <a:t>Next session: Hash tables</a:t>
            </a:r>
          </a:p>
          <a:p>
            <a:pPr marL="0" lvl="0" indent="0" hangingPunct="0">
              <a:lnSpc>
                <a:spcPct val="107000"/>
              </a:lnSpc>
              <a:spcBef>
                <a:spcPts val="283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dirty="0">
                <a:solidFill>
                  <a:srgbClr val="000000"/>
                </a:solidFill>
                <a:latin typeface="Arial" pitchFamily="34"/>
                <a:ea typeface="Andale Sans UI" pitchFamily="2"/>
                <a:cs typeface="Tahoma" pitchFamily="2"/>
              </a:rPr>
              <a:t>		</a:t>
            </a:r>
            <a:r>
              <a:rPr lang="en-GB" sz="2000" dirty="0">
                <a:solidFill>
                  <a:srgbClr val="000000"/>
                </a:solidFill>
                <a:latin typeface="Arial" pitchFamily="34"/>
                <a:ea typeface="Andale Sans UI" pitchFamily="2"/>
                <a:cs typeface="Tahoma" pitchFamily="2"/>
              </a:rPr>
              <a:t>Drozdek: Chapter 10 (Hashing)</a:t>
            </a:r>
            <a:r>
              <a:rPr lang="en-GB" sz="2000" dirty="0">
                <a:solidFill>
                  <a:srgbClr val="000000"/>
                </a:solidFill>
                <a:latin typeface="Arial" pitchFamily="34"/>
                <a:ea typeface="ArialMS" pitchFamily="34"/>
                <a:cs typeface="ArialMS" pitchFamily="34"/>
              </a:rPr>
              <a:t> OR Weiss: Chapter 19 (Hash tables)</a:t>
            </a:r>
            <a:endParaRPr lang="en-GB" dirty="0">
              <a:solidFill>
                <a:srgbClr val="000000"/>
              </a:solidFill>
              <a:latin typeface="Arial" pitchFamily="34"/>
              <a:ea typeface="Andale Sans UI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1772499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798F928-83C3-3165-7B46-1B40FEA32DC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33403" y="-454819"/>
            <a:ext cx="8069263" cy="454819"/>
          </a:xfr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r>
              <a:rPr lang="en-GB" dirty="0"/>
              <a:t>Department’s contact info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B42645-C49D-2E58-4880-9C6F2D2D9CED}"/>
              </a:ext>
            </a:extLst>
          </p:cNvPr>
          <p:cNvSpPr txBox="1">
            <a:spLocks/>
          </p:cNvSpPr>
          <p:nvPr/>
        </p:nvSpPr>
        <p:spPr bwMode="auto">
          <a:xfrm>
            <a:off x="539550" y="357504"/>
            <a:ext cx="4621897" cy="1638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ＭＳ Ｐゴシック" pitchFamily="-65" charset="-128"/>
                <a:cs typeface="ＭＳ Ｐゴシック" pitchFamily="-65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-110" charset="0"/>
                <a:ea typeface="ＭＳ Ｐゴシック" pitchFamily="-65" charset="-128"/>
                <a:cs typeface="ＭＳ Ｐゴシック" pitchFamily="-65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-110" charset="0"/>
                <a:ea typeface="ＭＳ Ｐゴシック" pitchFamily="-65" charset="-128"/>
                <a:cs typeface="ＭＳ Ｐゴシック" pitchFamily="-65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-110" charset="0"/>
                <a:ea typeface="ＭＳ Ｐゴシック" pitchFamily="-65" charset="-128"/>
                <a:cs typeface="ＭＳ Ｐゴシック" pitchFamily="-65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-110" charset="0"/>
                <a:ea typeface="ＭＳ Ｐゴシック" pitchFamily="-65" charset="-128"/>
                <a:cs typeface="ＭＳ Ｐゴシック" pitchFamily="-65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itchFamily="-110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itchFamily="-110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itchFamily="-110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pitchFamily="-110" charset="0"/>
              </a:defRPr>
            </a:lvl9pPr>
          </a:lstStyle>
          <a:p>
            <a:pPr rtl="0"/>
            <a:r>
              <a:rPr lang="en-GB" sz="1200" b="0" i="0" u="none" strike="noStrike" kern="1200" baseline="0" dirty="0">
                <a:solidFill>
                  <a:schemeClr val="bg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rPr>
              <a:t>City St George’s, University of London</a:t>
            </a:r>
          </a:p>
          <a:p>
            <a:pPr rtl="0"/>
            <a:r>
              <a:rPr lang="en-GB" sz="1200" b="0" i="0" u="none" strike="noStrike" kern="1200" baseline="0" dirty="0">
                <a:solidFill>
                  <a:schemeClr val="bg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rPr>
              <a:t>Northampton Square</a:t>
            </a:r>
          </a:p>
          <a:p>
            <a:pPr rtl="0"/>
            <a:r>
              <a:rPr lang="en-GB" sz="1200" b="0" i="0" u="none" strike="noStrike" kern="1200" baseline="0" dirty="0">
                <a:solidFill>
                  <a:schemeClr val="bg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rPr>
              <a:t>London</a:t>
            </a:r>
          </a:p>
          <a:p>
            <a:pPr rtl="0"/>
            <a:r>
              <a:rPr lang="en-GB" sz="1200" b="0" i="0" u="none" strike="noStrike" kern="1200" baseline="0" dirty="0">
                <a:solidFill>
                  <a:schemeClr val="bg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rPr>
              <a:t>EC1V 0HB</a:t>
            </a:r>
          </a:p>
          <a:p>
            <a:pPr rtl="0"/>
            <a:r>
              <a:rPr lang="en-GB" sz="1200" b="0" i="0" u="none" strike="noStrike" kern="1200" baseline="0" dirty="0">
                <a:solidFill>
                  <a:schemeClr val="bg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rPr>
              <a:t>United Kingdom</a:t>
            </a:r>
          </a:p>
          <a:p>
            <a:pPr rtl="0"/>
            <a:endParaRPr lang="en-GB" sz="1200" b="0" i="0" u="none" strike="noStrike" kern="1200" baseline="0" dirty="0">
              <a:solidFill>
                <a:schemeClr val="bg1"/>
              </a:solidFill>
              <a:latin typeface="+mn-lt"/>
              <a:ea typeface="ＭＳ Ｐゴシック" pitchFamily="-65" charset="-128"/>
              <a:cs typeface="ＭＳ Ｐゴシック" pitchFamily="-65" charset="-128"/>
            </a:endParaRPr>
          </a:p>
          <a:p>
            <a:pPr rtl="0"/>
            <a:r>
              <a:rPr lang="en-GB" sz="1200" b="0" i="0" u="none" strike="noStrike" kern="1200" baseline="0" dirty="0">
                <a:solidFill>
                  <a:schemeClr val="bg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rPr>
              <a:t>T: +44 (0)20 7040 6051</a:t>
            </a:r>
          </a:p>
          <a:p>
            <a:r>
              <a:rPr lang="en-GB" sz="1200" b="0" i="0" u="none" strike="noStrike" kern="1200" baseline="0" dirty="0">
                <a:solidFill>
                  <a:schemeClr val="bg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rPr>
              <a:t>E</a:t>
            </a:r>
            <a:r>
              <a:rPr lang="en-GB" sz="1200" b="0" dirty="0">
                <a:solidFill>
                  <a:schemeClr val="bg1"/>
                </a:solidFill>
                <a:latin typeface="+mn-lt"/>
              </a:rPr>
              <a:t>: ug.cs@city.ac.uk</a:t>
            </a:r>
          </a:p>
          <a:p>
            <a:r>
              <a:rPr lang="en-GB" sz="1200" b="0" dirty="0">
                <a:solidFill>
                  <a:schemeClr val="bg1"/>
                </a:solidFill>
                <a:latin typeface="+mn-lt"/>
              </a:rPr>
              <a:t>www.city.ac.uk/about/schools/science-technology/computer-science</a:t>
            </a:r>
          </a:p>
        </p:txBody>
      </p:sp>
    </p:spTree>
    <p:extLst>
      <p:ext uri="{BB962C8B-B14F-4D97-AF65-F5344CB8AC3E}">
        <p14:creationId xmlns:p14="http://schemas.microsoft.com/office/powerpoint/2010/main" val="2678355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221" y="735552"/>
            <a:ext cx="8423206" cy="648072"/>
          </a:xfrm>
        </p:spPr>
        <p:txBody>
          <a:bodyPr/>
          <a:lstStyle/>
          <a:p>
            <a:r>
              <a:rPr lang="en-GB" dirty="0"/>
              <a:t>Links/Pointers and their behaviour</a:t>
            </a:r>
            <a:endParaRPr lang="en-GB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88" y="1383625"/>
            <a:ext cx="8424862" cy="3294362"/>
          </a:xfrm>
        </p:spPr>
        <p:txBody>
          <a:bodyPr/>
          <a:lstStyle/>
          <a:p>
            <a:pPr marL="0" lvl="0" indent="0" hangingPunct="0">
              <a:spcBef>
                <a:spcPts val="283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2000" dirty="0">
                <a:solidFill>
                  <a:srgbClr val="000000"/>
                </a:solidFill>
                <a:latin typeface="Arial" pitchFamily="34"/>
                <a:ea typeface="ArialMS" pitchFamily="34"/>
                <a:cs typeface="ArialMS" pitchFamily="34"/>
              </a:rPr>
              <a:t>Links point at objects</a:t>
            </a:r>
          </a:p>
          <a:p>
            <a:pPr marL="0" lvl="0" indent="0" hangingPunct="0">
              <a:spcBef>
                <a:spcPts val="283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en-GB" sz="2000" dirty="0">
              <a:solidFill>
                <a:srgbClr val="000000"/>
              </a:solidFill>
              <a:latin typeface="Arial" pitchFamily="34"/>
              <a:ea typeface="ArialMS" pitchFamily="34"/>
              <a:cs typeface="ArialMS" pitchFamily="34"/>
            </a:endParaRPr>
          </a:p>
          <a:p>
            <a:pPr marL="0" lvl="0" indent="0" hangingPunct="0">
              <a:spcBef>
                <a:spcPts val="283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2000" dirty="0">
                <a:solidFill>
                  <a:srgbClr val="000000"/>
                </a:solidFill>
                <a:latin typeface="Arial" pitchFamily="34"/>
                <a:ea typeface="ArialMS" pitchFamily="34"/>
                <a:cs typeface="ArialMS" pitchFamily="34"/>
              </a:rPr>
              <a:t>Node p;</a:t>
            </a:r>
          </a:p>
          <a:p>
            <a:pPr marL="0" lvl="0" indent="0" hangingPunct="0">
              <a:spcBef>
                <a:spcPts val="283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2000" dirty="0">
                <a:solidFill>
                  <a:srgbClr val="000000"/>
                </a:solidFill>
                <a:latin typeface="Arial" pitchFamily="34"/>
                <a:ea typeface="ArialMS" pitchFamily="34"/>
                <a:cs typeface="ArialMS" pitchFamily="34"/>
              </a:rPr>
              <a:t>Node q;</a:t>
            </a:r>
          </a:p>
          <a:p>
            <a:pPr lvl="0" hangingPunct="0">
              <a:spcBef>
                <a:spcPts val="283"/>
              </a:spcBef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en-GB" sz="1400" dirty="0">
              <a:solidFill>
                <a:srgbClr val="000000"/>
              </a:solidFill>
              <a:latin typeface="Courier New" pitchFamily="49"/>
              <a:ea typeface="CourierNewPSMT" pitchFamily="50"/>
              <a:cs typeface="CourierNewPSMT" pitchFamily="50"/>
            </a:endParaRPr>
          </a:p>
          <a:p>
            <a:pPr lvl="0" hangingPunct="0">
              <a:spcBef>
                <a:spcPts val="283"/>
              </a:spcBef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2000" dirty="0">
                <a:solidFill>
                  <a:srgbClr val="000000"/>
                </a:solidFill>
                <a:latin typeface="Courier New" pitchFamily="49"/>
                <a:ea typeface="CourierNewPSMT" pitchFamily="50"/>
                <a:cs typeface="CourierNewPSMT" pitchFamily="50"/>
              </a:rPr>
              <a:t>p </a:t>
            </a:r>
            <a:r>
              <a:rPr lang="en-GB" sz="2000" dirty="0">
                <a:solidFill>
                  <a:srgbClr val="000000"/>
                </a:solidFill>
                <a:ea typeface="CourierNewPSMT" pitchFamily="50"/>
                <a:cs typeface="CourierNewPSMT" pitchFamily="50"/>
              </a:rPr>
              <a:t>is</a:t>
            </a:r>
            <a:endParaRPr lang="en-GB" sz="2000" dirty="0">
              <a:solidFill>
                <a:srgbClr val="FF0000"/>
              </a:solidFill>
              <a:ea typeface="CourierNewPSMT" pitchFamily="50"/>
              <a:cs typeface="CourierNewPSMT" pitchFamily="50"/>
            </a:endParaRPr>
          </a:p>
          <a:p>
            <a:pPr hangingPunct="0">
              <a:spcBef>
                <a:spcPts val="283"/>
              </a:spcBef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2000" dirty="0">
                <a:solidFill>
                  <a:srgbClr val="000000"/>
                </a:solidFill>
                <a:latin typeface="Courier New" pitchFamily="49"/>
                <a:ea typeface="CourierNewPSMT" pitchFamily="50"/>
                <a:cs typeface="CourierNewPSMT" pitchFamily="50"/>
              </a:rPr>
              <a:t>q.info </a:t>
            </a:r>
            <a:r>
              <a:rPr lang="en-GB" sz="2000" dirty="0">
                <a:solidFill>
                  <a:srgbClr val="000000"/>
                </a:solidFill>
                <a:ea typeface="CourierNewPSMT" pitchFamily="50"/>
                <a:cs typeface="CourierNewPSMT" pitchFamily="50"/>
              </a:rPr>
              <a:t>is</a:t>
            </a:r>
            <a:endParaRPr lang="en-GB" sz="2000" dirty="0">
              <a:solidFill>
                <a:srgbClr val="FF0000"/>
              </a:solidFill>
              <a:ea typeface="CourierNewPSMT" pitchFamily="50"/>
              <a:cs typeface="CourierNewPSMT" pitchFamily="50"/>
            </a:endParaRPr>
          </a:p>
          <a:p>
            <a:pPr lvl="0" hangingPunct="0">
              <a:spcBef>
                <a:spcPts val="283"/>
              </a:spcBef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2000" dirty="0" err="1">
                <a:solidFill>
                  <a:srgbClr val="000000"/>
                </a:solidFill>
                <a:latin typeface="Courier New" pitchFamily="49"/>
                <a:ea typeface="CourierNewPSMT" pitchFamily="50"/>
                <a:cs typeface="CourierNewPSMT" pitchFamily="50"/>
              </a:rPr>
              <a:t>p.next</a:t>
            </a:r>
            <a:r>
              <a:rPr lang="en-GB" sz="2000" dirty="0">
                <a:solidFill>
                  <a:srgbClr val="000000"/>
                </a:solidFill>
                <a:latin typeface="Courier New" pitchFamily="49"/>
                <a:ea typeface="CourierNewPSMT" pitchFamily="50"/>
                <a:cs typeface="CourierNewPSMT" pitchFamily="50"/>
              </a:rPr>
              <a:t> </a:t>
            </a:r>
            <a:r>
              <a:rPr lang="en-GB" sz="2000" dirty="0">
                <a:solidFill>
                  <a:srgbClr val="000000"/>
                </a:solidFill>
                <a:latin typeface="Arial" pitchFamily="34"/>
                <a:ea typeface="ArialMS" pitchFamily="34"/>
                <a:cs typeface="ArialMS" pitchFamily="34"/>
              </a:rPr>
              <a:t>is</a:t>
            </a:r>
            <a:endParaRPr lang="en-GB" sz="2000" dirty="0">
              <a:solidFill>
                <a:srgbClr val="FF0000"/>
              </a:solidFill>
              <a:latin typeface="Arial" pitchFamily="34"/>
              <a:ea typeface="ArialMS" pitchFamily="34"/>
              <a:cs typeface="ArialMS" pitchFamily="34"/>
            </a:endParaRPr>
          </a:p>
          <a:p>
            <a:pPr marL="0" lvl="0" indent="0" hangingPunct="0">
              <a:spcBef>
                <a:spcPts val="283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2000" dirty="0">
                <a:solidFill>
                  <a:srgbClr val="000000"/>
                </a:solidFill>
                <a:latin typeface="Courier New" pitchFamily="49" charset="0"/>
                <a:ea typeface="CourierNewPSMT" pitchFamily="50"/>
                <a:cs typeface="Courier New" pitchFamily="49" charset="0"/>
              </a:rPr>
              <a:t>q.next.info </a:t>
            </a:r>
            <a:r>
              <a:rPr lang="en-GB" sz="2000" dirty="0">
                <a:solidFill>
                  <a:srgbClr val="000000"/>
                </a:solidFill>
                <a:latin typeface="Arial" pitchFamily="34"/>
                <a:ea typeface="ArialMS" pitchFamily="34"/>
                <a:cs typeface="ArialMS" pitchFamily="34"/>
              </a:rPr>
              <a:t>is</a:t>
            </a:r>
            <a:endParaRPr lang="en-GB" sz="2000" dirty="0">
              <a:solidFill>
                <a:srgbClr val="FF0000"/>
              </a:solidFill>
              <a:latin typeface="Arial" pitchFamily="34"/>
              <a:ea typeface="ArialMS" pitchFamily="34"/>
              <a:cs typeface="ArialMS" pitchFamily="34"/>
            </a:endParaRPr>
          </a:p>
          <a:p>
            <a:pPr lvl="0" hangingPunct="0">
              <a:spcBef>
                <a:spcPts val="283"/>
              </a:spcBef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2000" dirty="0" err="1">
                <a:solidFill>
                  <a:srgbClr val="000000"/>
                </a:solidFill>
                <a:latin typeface="Courier New" pitchFamily="49"/>
                <a:ea typeface="CourierNewPSMT" pitchFamily="50"/>
                <a:cs typeface="CourierNewPSMT" pitchFamily="50"/>
              </a:rPr>
              <a:t>q.next.next</a:t>
            </a:r>
            <a:r>
              <a:rPr lang="en-GB" sz="2000" dirty="0">
                <a:solidFill>
                  <a:srgbClr val="000000"/>
                </a:solidFill>
                <a:latin typeface="Courier New" pitchFamily="49"/>
                <a:ea typeface="CourierNewPSMT" pitchFamily="50"/>
                <a:cs typeface="CourierNewPSMT" pitchFamily="50"/>
              </a:rPr>
              <a:t> </a:t>
            </a:r>
            <a:r>
              <a:rPr lang="en-GB" sz="2000" dirty="0">
                <a:solidFill>
                  <a:srgbClr val="000000"/>
                </a:solidFill>
                <a:latin typeface="Arial" pitchFamily="34"/>
                <a:ea typeface="ArialMS" pitchFamily="34"/>
                <a:cs typeface="ArialMS" pitchFamily="34"/>
              </a:rPr>
              <a:t>is</a:t>
            </a:r>
            <a:endParaRPr lang="en-GB" sz="2000" dirty="0">
              <a:solidFill>
                <a:srgbClr val="FF0000"/>
              </a:solidFill>
              <a:latin typeface="Arial" pitchFamily="34"/>
              <a:ea typeface="ArialMS" pitchFamily="34"/>
              <a:cs typeface="ArialMS" pitchFamily="34"/>
            </a:endParaRPr>
          </a:p>
          <a:p>
            <a:pPr marL="0" lvl="0" indent="0" hangingPunct="0">
              <a:spcBef>
                <a:spcPts val="283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2000" dirty="0">
                <a:solidFill>
                  <a:srgbClr val="000000"/>
                </a:solidFill>
                <a:latin typeface="Courier New" pitchFamily="49" charset="0"/>
                <a:ea typeface="CourierNewPSMT" pitchFamily="50"/>
                <a:cs typeface="Courier New" pitchFamily="49" charset="0"/>
              </a:rPr>
              <a:t>p.next.next.info </a:t>
            </a:r>
            <a:r>
              <a:rPr lang="en-GB" sz="2000" dirty="0">
                <a:solidFill>
                  <a:srgbClr val="000000"/>
                </a:solidFill>
                <a:latin typeface="Arial" pitchFamily="34"/>
                <a:ea typeface="ArialMS" pitchFamily="34"/>
                <a:cs typeface="ArialMS" pitchFamily="34"/>
              </a:rPr>
              <a:t>is</a:t>
            </a:r>
            <a:endParaRPr lang="en-GB" sz="2000" dirty="0">
              <a:solidFill>
                <a:srgbClr val="FF0000"/>
              </a:solidFill>
              <a:latin typeface="Arial" pitchFamily="34"/>
              <a:ea typeface="ArialMS" pitchFamily="34"/>
              <a:cs typeface="ArialMS" pitchFamily="34"/>
            </a:endParaRPr>
          </a:p>
        </p:txBody>
      </p:sp>
      <p:grpSp>
        <p:nvGrpSpPr>
          <p:cNvPr id="5" name="Group 4" descr="The figure shows a linked list, with three nodes. There are two pointers, p and q, pointing to a node with info 5, which in turn has a pointer to a node with info 8, that in turn has a pointer to a node with info 3 and a null pointer">
            <a:extLst>
              <a:ext uri="{FF2B5EF4-FFF2-40B4-BE49-F238E27FC236}">
                <a16:creationId xmlns:a16="http://schemas.microsoft.com/office/drawing/2014/main" id="{9E91E2B6-7E91-4842-B58C-501B1F3C603F}"/>
              </a:ext>
            </a:extLst>
          </p:cNvPr>
          <p:cNvGrpSpPr/>
          <p:nvPr/>
        </p:nvGrpSpPr>
        <p:grpSpPr>
          <a:xfrm>
            <a:off x="2160000" y="1964837"/>
            <a:ext cx="5076000" cy="828000"/>
            <a:chOff x="2160000" y="3060000"/>
            <a:chExt cx="5076000" cy="82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54F4580-7587-488D-A807-075751692D39}"/>
                </a:ext>
              </a:extLst>
            </p:cNvPr>
            <p:cNvSpPr/>
            <p:nvPr/>
          </p:nvSpPr>
          <p:spPr>
            <a:xfrm>
              <a:off x="2160000" y="3060000"/>
              <a:ext cx="756000" cy="2880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lIns="0" tIns="0" rIns="0" bIns="0" anchor="ctr" anchorCtr="1" compatLnSpc="0"/>
            <a:lstStyle>
              <a:defPPr lvl="0">
                <a:buClr>
                  <a:srgbClr val="000000"/>
                </a:buClr>
                <a:buSzPct val="100000"/>
                <a:buFont typeface="Arial" pitchFamily="34"/>
                <a:buNone/>
              </a:defPPr>
              <a:lvl1pPr lvl="0">
                <a:buClr>
                  <a:srgbClr val="000000"/>
                </a:buClr>
                <a:buSzPct val="100000"/>
                <a:buFont typeface="Arial" pitchFamily="34"/>
                <a:buChar char="•"/>
              </a:lvl1pPr>
              <a:lvl2pPr lvl="1">
                <a:buClr>
                  <a:srgbClr val="000000"/>
                </a:buClr>
                <a:buSzPct val="100000"/>
                <a:buFont typeface="Arial" pitchFamily="34"/>
                <a:buChar char="•"/>
              </a:lvl2pPr>
              <a:lvl3pPr lvl="2">
                <a:buClr>
                  <a:srgbClr val="000000"/>
                </a:buClr>
                <a:buSzPct val="100000"/>
                <a:buFont typeface="Arial" pitchFamily="34"/>
                <a:buChar char="•"/>
              </a:lvl3pPr>
              <a:lvl4pPr lvl="3">
                <a:buClr>
                  <a:srgbClr val="000000"/>
                </a:buClr>
                <a:buSzPct val="100000"/>
                <a:buFont typeface="Arial" pitchFamily="34"/>
                <a:buChar char="•"/>
              </a:lvl4pPr>
              <a:lvl5pPr lvl="4">
                <a:buClr>
                  <a:srgbClr val="000000"/>
                </a:buClr>
                <a:buSzPct val="100000"/>
                <a:buFont typeface="Arial" pitchFamily="34"/>
                <a:buChar char="•"/>
              </a:lvl5pPr>
              <a:lvl6pPr lvl="5">
                <a:buClr>
                  <a:srgbClr val="000000"/>
                </a:buClr>
                <a:buSzPct val="100000"/>
                <a:buFont typeface="Arial" pitchFamily="34"/>
                <a:buChar char="•"/>
              </a:lvl6pPr>
              <a:lvl7pPr lvl="6">
                <a:buClr>
                  <a:srgbClr val="000000"/>
                </a:buClr>
                <a:buSzPct val="100000"/>
                <a:buFont typeface="Arial" pitchFamily="34"/>
                <a:buChar char="•"/>
              </a:lvl7pPr>
              <a:lvl8pPr lvl="7">
                <a:buClr>
                  <a:srgbClr val="000000"/>
                </a:buClr>
                <a:buSzPct val="100000"/>
                <a:buFont typeface="Arial" pitchFamily="34"/>
                <a:buChar char="•"/>
              </a:lvl8pPr>
              <a:lvl9pPr lvl="8">
                <a:buClr>
                  <a:srgbClr val="000000"/>
                </a:buClr>
                <a:buSzPct val="100000"/>
                <a:buFont typeface="Arial" pitchFamily="34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283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GB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ndale Sans UI" pitchFamily="2"/>
                <a:cs typeface="Tahoma" pitchFamily="2"/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07775436-D8B8-4BFE-A46E-083A4FBC8B73}"/>
                </a:ext>
              </a:extLst>
            </p:cNvPr>
            <p:cNvCxnSpPr/>
            <p:nvPr/>
          </p:nvCxnSpPr>
          <p:spPr>
            <a:xfrm>
              <a:off x="2538000" y="3204000"/>
              <a:ext cx="1062000" cy="287999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prstDash val="solid"/>
              <a:headEnd type="oval"/>
              <a:tailEnd type="triangle"/>
            </a:ln>
          </p:spPr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13D6F30-4F2D-4DB3-943B-D486C892CCFB}"/>
                </a:ext>
              </a:extLst>
            </p:cNvPr>
            <p:cNvSpPr/>
            <p:nvPr/>
          </p:nvSpPr>
          <p:spPr>
            <a:xfrm>
              <a:off x="3600000" y="3491999"/>
              <a:ext cx="756000" cy="3240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lIns="0" tIns="0" rIns="0" bIns="0" anchor="ctr" anchorCtr="1" compatLnSpc="0"/>
            <a:lstStyle>
              <a:defPPr lvl="0">
                <a:buClr>
                  <a:srgbClr val="000000"/>
                </a:buClr>
                <a:buSzPct val="100000"/>
                <a:buFont typeface="Arial" pitchFamily="34"/>
                <a:buNone/>
              </a:defPPr>
              <a:lvl1pPr lvl="0">
                <a:buClr>
                  <a:srgbClr val="000000"/>
                </a:buClr>
                <a:buSzPct val="100000"/>
                <a:buFont typeface="Arial" pitchFamily="34"/>
                <a:buChar char="•"/>
              </a:lvl1pPr>
              <a:lvl2pPr lvl="1">
                <a:buClr>
                  <a:srgbClr val="000000"/>
                </a:buClr>
                <a:buSzPct val="100000"/>
                <a:buFont typeface="Arial" pitchFamily="34"/>
                <a:buChar char="•"/>
              </a:lvl2pPr>
              <a:lvl3pPr lvl="2">
                <a:buClr>
                  <a:srgbClr val="000000"/>
                </a:buClr>
                <a:buSzPct val="100000"/>
                <a:buFont typeface="Arial" pitchFamily="34"/>
                <a:buChar char="•"/>
              </a:lvl3pPr>
              <a:lvl4pPr lvl="3">
                <a:buClr>
                  <a:srgbClr val="000000"/>
                </a:buClr>
                <a:buSzPct val="100000"/>
                <a:buFont typeface="Arial" pitchFamily="34"/>
                <a:buChar char="•"/>
              </a:lvl4pPr>
              <a:lvl5pPr lvl="4">
                <a:buClr>
                  <a:srgbClr val="000000"/>
                </a:buClr>
                <a:buSzPct val="100000"/>
                <a:buFont typeface="Arial" pitchFamily="34"/>
                <a:buChar char="•"/>
              </a:lvl5pPr>
              <a:lvl6pPr lvl="5">
                <a:buClr>
                  <a:srgbClr val="000000"/>
                </a:buClr>
                <a:buSzPct val="100000"/>
                <a:buFont typeface="Arial" pitchFamily="34"/>
                <a:buChar char="•"/>
              </a:lvl6pPr>
              <a:lvl7pPr lvl="6">
                <a:buClr>
                  <a:srgbClr val="000000"/>
                </a:buClr>
                <a:buSzPct val="100000"/>
                <a:buFont typeface="Arial" pitchFamily="34"/>
                <a:buChar char="•"/>
              </a:lvl7pPr>
              <a:lvl8pPr lvl="7">
                <a:buClr>
                  <a:srgbClr val="000000"/>
                </a:buClr>
                <a:buSzPct val="100000"/>
                <a:buFont typeface="Arial" pitchFamily="34"/>
                <a:buChar char="•"/>
              </a:lvl8pPr>
              <a:lvl9pPr lvl="8">
                <a:buClr>
                  <a:srgbClr val="000000"/>
                </a:buClr>
                <a:buSzPct val="100000"/>
                <a:buFont typeface="Arial" pitchFamily="34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283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GB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ndale Sans UI" pitchFamily="2"/>
                <a:cs typeface="Tahoma" pitchFamily="2"/>
              </a:endParaRP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908DE42-14C0-41CA-BACE-E81B0D12C363}"/>
                </a:ext>
              </a:extLst>
            </p:cNvPr>
            <p:cNvCxnSpPr/>
            <p:nvPr/>
          </p:nvCxnSpPr>
          <p:spPr>
            <a:xfrm flipV="1">
              <a:off x="3978000" y="3491999"/>
              <a:ext cx="1062000" cy="162001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prstDash val="solid"/>
              <a:headEnd type="oval"/>
              <a:tailEnd type="triangle"/>
            </a:ln>
          </p:spPr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22F4270-85F0-418E-846E-B5FF9C40B659}"/>
                </a:ext>
              </a:extLst>
            </p:cNvPr>
            <p:cNvSpPr/>
            <p:nvPr/>
          </p:nvSpPr>
          <p:spPr>
            <a:xfrm>
              <a:off x="3600000" y="3168000"/>
              <a:ext cx="756000" cy="3240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lIns="0" tIns="0" rIns="0" bIns="0" anchor="ctr" anchorCtr="1" compatLnSpc="0"/>
            <a:lstStyle>
              <a:defPPr lvl="0">
                <a:buClr>
                  <a:srgbClr val="000000"/>
                </a:buClr>
                <a:buSzPct val="100000"/>
                <a:buFont typeface="Arial" pitchFamily="34"/>
                <a:buNone/>
              </a:defPPr>
              <a:lvl1pPr lvl="0">
                <a:buClr>
                  <a:srgbClr val="000000"/>
                </a:buClr>
                <a:buSzPct val="100000"/>
                <a:buFont typeface="Arial" pitchFamily="34"/>
                <a:buChar char="•"/>
              </a:lvl1pPr>
              <a:lvl2pPr lvl="1">
                <a:buClr>
                  <a:srgbClr val="000000"/>
                </a:buClr>
                <a:buSzPct val="100000"/>
                <a:buFont typeface="Arial" pitchFamily="34"/>
                <a:buChar char="•"/>
              </a:lvl2pPr>
              <a:lvl3pPr lvl="2">
                <a:buClr>
                  <a:srgbClr val="000000"/>
                </a:buClr>
                <a:buSzPct val="100000"/>
                <a:buFont typeface="Arial" pitchFamily="34"/>
                <a:buChar char="•"/>
              </a:lvl3pPr>
              <a:lvl4pPr lvl="3">
                <a:buClr>
                  <a:srgbClr val="000000"/>
                </a:buClr>
                <a:buSzPct val="100000"/>
                <a:buFont typeface="Arial" pitchFamily="34"/>
                <a:buChar char="•"/>
              </a:lvl4pPr>
              <a:lvl5pPr lvl="4">
                <a:buClr>
                  <a:srgbClr val="000000"/>
                </a:buClr>
                <a:buSzPct val="100000"/>
                <a:buFont typeface="Arial" pitchFamily="34"/>
                <a:buChar char="•"/>
              </a:lvl5pPr>
              <a:lvl6pPr lvl="5">
                <a:buClr>
                  <a:srgbClr val="000000"/>
                </a:buClr>
                <a:buSzPct val="100000"/>
                <a:buFont typeface="Arial" pitchFamily="34"/>
                <a:buChar char="•"/>
              </a:lvl6pPr>
              <a:lvl7pPr lvl="6">
                <a:buClr>
                  <a:srgbClr val="000000"/>
                </a:buClr>
                <a:buSzPct val="100000"/>
                <a:buFont typeface="Arial" pitchFamily="34"/>
                <a:buChar char="•"/>
              </a:lvl7pPr>
              <a:lvl8pPr lvl="7">
                <a:buClr>
                  <a:srgbClr val="000000"/>
                </a:buClr>
                <a:buSzPct val="100000"/>
                <a:buFont typeface="Arial" pitchFamily="34"/>
                <a:buChar char="•"/>
              </a:lvl8pPr>
              <a:lvl9pPr lvl="8">
                <a:buClr>
                  <a:srgbClr val="000000"/>
                </a:buClr>
                <a:buSzPct val="100000"/>
                <a:buFont typeface="Arial" pitchFamily="34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283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24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Courier New" pitchFamily="49"/>
                  <a:ea typeface="Andale Sans UI" pitchFamily="2"/>
                  <a:cs typeface="Tahoma" pitchFamily="2"/>
                </a:rPr>
                <a:t>5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AA048AF-48D7-417D-86B0-CCA2D2C5CA67}"/>
                </a:ext>
              </a:extLst>
            </p:cNvPr>
            <p:cNvSpPr/>
            <p:nvPr/>
          </p:nvSpPr>
          <p:spPr>
            <a:xfrm>
              <a:off x="5040000" y="3491999"/>
              <a:ext cx="756000" cy="3240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lIns="0" tIns="0" rIns="0" bIns="0" anchor="ctr" anchorCtr="1" compatLnSpc="0"/>
            <a:lstStyle>
              <a:defPPr lvl="0">
                <a:buClr>
                  <a:srgbClr val="000000"/>
                </a:buClr>
                <a:buSzPct val="100000"/>
                <a:buFont typeface="Arial" pitchFamily="34"/>
                <a:buNone/>
              </a:defPPr>
              <a:lvl1pPr lvl="0">
                <a:buClr>
                  <a:srgbClr val="000000"/>
                </a:buClr>
                <a:buSzPct val="100000"/>
                <a:buFont typeface="Arial" pitchFamily="34"/>
                <a:buChar char="•"/>
              </a:lvl1pPr>
              <a:lvl2pPr lvl="1">
                <a:buClr>
                  <a:srgbClr val="000000"/>
                </a:buClr>
                <a:buSzPct val="100000"/>
                <a:buFont typeface="Arial" pitchFamily="34"/>
                <a:buChar char="•"/>
              </a:lvl2pPr>
              <a:lvl3pPr lvl="2">
                <a:buClr>
                  <a:srgbClr val="000000"/>
                </a:buClr>
                <a:buSzPct val="100000"/>
                <a:buFont typeface="Arial" pitchFamily="34"/>
                <a:buChar char="•"/>
              </a:lvl3pPr>
              <a:lvl4pPr lvl="3">
                <a:buClr>
                  <a:srgbClr val="000000"/>
                </a:buClr>
                <a:buSzPct val="100000"/>
                <a:buFont typeface="Arial" pitchFamily="34"/>
                <a:buChar char="•"/>
              </a:lvl4pPr>
              <a:lvl5pPr lvl="4">
                <a:buClr>
                  <a:srgbClr val="000000"/>
                </a:buClr>
                <a:buSzPct val="100000"/>
                <a:buFont typeface="Arial" pitchFamily="34"/>
                <a:buChar char="•"/>
              </a:lvl5pPr>
              <a:lvl6pPr lvl="5">
                <a:buClr>
                  <a:srgbClr val="000000"/>
                </a:buClr>
                <a:buSzPct val="100000"/>
                <a:buFont typeface="Arial" pitchFamily="34"/>
                <a:buChar char="•"/>
              </a:lvl6pPr>
              <a:lvl7pPr lvl="6">
                <a:buClr>
                  <a:srgbClr val="000000"/>
                </a:buClr>
                <a:buSzPct val="100000"/>
                <a:buFont typeface="Arial" pitchFamily="34"/>
                <a:buChar char="•"/>
              </a:lvl7pPr>
              <a:lvl8pPr lvl="7">
                <a:buClr>
                  <a:srgbClr val="000000"/>
                </a:buClr>
                <a:buSzPct val="100000"/>
                <a:buFont typeface="Arial" pitchFamily="34"/>
                <a:buChar char="•"/>
              </a:lvl8pPr>
              <a:lvl9pPr lvl="8">
                <a:buClr>
                  <a:srgbClr val="000000"/>
                </a:buClr>
                <a:buSzPct val="100000"/>
                <a:buFont typeface="Arial" pitchFamily="34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283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GB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ndale Sans UI" pitchFamily="2"/>
                <a:cs typeface="Tahoma" pitchFamily="2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42F92DF-0951-4796-8A5C-71BCFFE3BB61}"/>
                </a:ext>
              </a:extLst>
            </p:cNvPr>
            <p:cNvSpPr/>
            <p:nvPr/>
          </p:nvSpPr>
          <p:spPr>
            <a:xfrm>
              <a:off x="5040000" y="3168000"/>
              <a:ext cx="756000" cy="3240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lIns="0" tIns="0" rIns="0" bIns="0" anchor="ctr" anchorCtr="1" compatLnSpc="0"/>
            <a:lstStyle>
              <a:defPPr lvl="0">
                <a:buClr>
                  <a:srgbClr val="000000"/>
                </a:buClr>
                <a:buSzPct val="100000"/>
                <a:buFont typeface="Arial" pitchFamily="34"/>
                <a:buNone/>
              </a:defPPr>
              <a:lvl1pPr lvl="0">
                <a:buClr>
                  <a:srgbClr val="000000"/>
                </a:buClr>
                <a:buSzPct val="100000"/>
                <a:buFont typeface="Arial" pitchFamily="34"/>
                <a:buChar char="•"/>
              </a:lvl1pPr>
              <a:lvl2pPr lvl="1">
                <a:buClr>
                  <a:srgbClr val="000000"/>
                </a:buClr>
                <a:buSzPct val="100000"/>
                <a:buFont typeface="Arial" pitchFamily="34"/>
                <a:buChar char="•"/>
              </a:lvl2pPr>
              <a:lvl3pPr lvl="2">
                <a:buClr>
                  <a:srgbClr val="000000"/>
                </a:buClr>
                <a:buSzPct val="100000"/>
                <a:buFont typeface="Arial" pitchFamily="34"/>
                <a:buChar char="•"/>
              </a:lvl3pPr>
              <a:lvl4pPr lvl="3">
                <a:buClr>
                  <a:srgbClr val="000000"/>
                </a:buClr>
                <a:buSzPct val="100000"/>
                <a:buFont typeface="Arial" pitchFamily="34"/>
                <a:buChar char="•"/>
              </a:lvl4pPr>
              <a:lvl5pPr lvl="4">
                <a:buClr>
                  <a:srgbClr val="000000"/>
                </a:buClr>
                <a:buSzPct val="100000"/>
                <a:buFont typeface="Arial" pitchFamily="34"/>
                <a:buChar char="•"/>
              </a:lvl5pPr>
              <a:lvl6pPr lvl="5">
                <a:buClr>
                  <a:srgbClr val="000000"/>
                </a:buClr>
                <a:buSzPct val="100000"/>
                <a:buFont typeface="Arial" pitchFamily="34"/>
                <a:buChar char="•"/>
              </a:lvl6pPr>
              <a:lvl7pPr lvl="6">
                <a:buClr>
                  <a:srgbClr val="000000"/>
                </a:buClr>
                <a:buSzPct val="100000"/>
                <a:buFont typeface="Arial" pitchFamily="34"/>
                <a:buChar char="•"/>
              </a:lvl7pPr>
              <a:lvl8pPr lvl="7">
                <a:buClr>
                  <a:srgbClr val="000000"/>
                </a:buClr>
                <a:buSzPct val="100000"/>
                <a:buFont typeface="Arial" pitchFamily="34"/>
                <a:buChar char="•"/>
              </a:lvl8pPr>
              <a:lvl9pPr lvl="8">
                <a:buClr>
                  <a:srgbClr val="000000"/>
                </a:buClr>
                <a:buSzPct val="100000"/>
                <a:buFont typeface="Arial" pitchFamily="34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283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24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Courier New" pitchFamily="49"/>
                  <a:ea typeface="Andale Sans UI" pitchFamily="2"/>
                  <a:cs typeface="Tahoma" pitchFamily="2"/>
                </a:rPr>
                <a:t>8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441DCCA-DFAF-402D-AB7A-D62010ECC823}"/>
                </a:ext>
              </a:extLst>
            </p:cNvPr>
            <p:cNvCxnSpPr/>
            <p:nvPr/>
          </p:nvCxnSpPr>
          <p:spPr>
            <a:xfrm flipV="1">
              <a:off x="5418000" y="3491999"/>
              <a:ext cx="1062000" cy="162001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prstDash val="solid"/>
              <a:headEnd type="oval"/>
              <a:tailEnd type="triangle"/>
            </a:ln>
          </p:spPr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403E9C6-08D4-4534-ADF0-F1374FA7C884}"/>
                </a:ext>
              </a:extLst>
            </p:cNvPr>
            <p:cNvSpPr/>
            <p:nvPr/>
          </p:nvSpPr>
          <p:spPr>
            <a:xfrm>
              <a:off x="6480000" y="3491999"/>
              <a:ext cx="756000" cy="3240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lIns="0" tIns="0" rIns="0" bIns="0" anchor="ctr" anchorCtr="1" compatLnSpc="0"/>
            <a:lstStyle>
              <a:defPPr lvl="0">
                <a:buClr>
                  <a:srgbClr val="000000"/>
                </a:buClr>
                <a:buSzPct val="100000"/>
                <a:buFont typeface="Arial" pitchFamily="34"/>
                <a:buNone/>
              </a:defPPr>
              <a:lvl1pPr lvl="0">
                <a:buClr>
                  <a:srgbClr val="000000"/>
                </a:buClr>
                <a:buSzPct val="100000"/>
                <a:buFont typeface="Arial" pitchFamily="34"/>
                <a:buChar char="•"/>
              </a:lvl1pPr>
              <a:lvl2pPr lvl="1">
                <a:buClr>
                  <a:srgbClr val="000000"/>
                </a:buClr>
                <a:buSzPct val="100000"/>
                <a:buFont typeface="Arial" pitchFamily="34"/>
                <a:buChar char="•"/>
              </a:lvl2pPr>
              <a:lvl3pPr lvl="2">
                <a:buClr>
                  <a:srgbClr val="000000"/>
                </a:buClr>
                <a:buSzPct val="100000"/>
                <a:buFont typeface="Arial" pitchFamily="34"/>
                <a:buChar char="•"/>
              </a:lvl3pPr>
              <a:lvl4pPr lvl="3">
                <a:buClr>
                  <a:srgbClr val="000000"/>
                </a:buClr>
                <a:buSzPct val="100000"/>
                <a:buFont typeface="Arial" pitchFamily="34"/>
                <a:buChar char="•"/>
              </a:lvl4pPr>
              <a:lvl5pPr lvl="4">
                <a:buClr>
                  <a:srgbClr val="000000"/>
                </a:buClr>
                <a:buSzPct val="100000"/>
                <a:buFont typeface="Arial" pitchFamily="34"/>
                <a:buChar char="•"/>
              </a:lvl5pPr>
              <a:lvl6pPr lvl="5">
                <a:buClr>
                  <a:srgbClr val="000000"/>
                </a:buClr>
                <a:buSzPct val="100000"/>
                <a:buFont typeface="Arial" pitchFamily="34"/>
                <a:buChar char="•"/>
              </a:lvl6pPr>
              <a:lvl7pPr lvl="6">
                <a:buClr>
                  <a:srgbClr val="000000"/>
                </a:buClr>
                <a:buSzPct val="100000"/>
                <a:buFont typeface="Arial" pitchFamily="34"/>
                <a:buChar char="•"/>
              </a:lvl7pPr>
              <a:lvl8pPr lvl="7">
                <a:buClr>
                  <a:srgbClr val="000000"/>
                </a:buClr>
                <a:buSzPct val="100000"/>
                <a:buFont typeface="Arial" pitchFamily="34"/>
                <a:buChar char="•"/>
              </a:lvl8pPr>
              <a:lvl9pPr lvl="8">
                <a:buClr>
                  <a:srgbClr val="000000"/>
                </a:buClr>
                <a:buSzPct val="100000"/>
                <a:buFont typeface="Arial" pitchFamily="34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283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24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Courier New" pitchFamily="49"/>
                  <a:ea typeface="CourierNewPSMT" pitchFamily="50"/>
                  <a:cs typeface="CourierNewPSMT" pitchFamily="50"/>
                </a:rPr>
                <a:t>null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29A4648-AF73-4CC5-84FC-0257A41CF266}"/>
                </a:ext>
              </a:extLst>
            </p:cNvPr>
            <p:cNvSpPr/>
            <p:nvPr/>
          </p:nvSpPr>
          <p:spPr>
            <a:xfrm>
              <a:off x="6480000" y="3168000"/>
              <a:ext cx="756000" cy="3240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lIns="0" tIns="0" rIns="0" bIns="0" anchor="ctr" anchorCtr="1" compatLnSpc="0"/>
            <a:lstStyle>
              <a:defPPr lvl="0">
                <a:buClr>
                  <a:srgbClr val="000000"/>
                </a:buClr>
                <a:buSzPct val="100000"/>
                <a:buFont typeface="Arial" pitchFamily="34"/>
                <a:buNone/>
              </a:defPPr>
              <a:lvl1pPr lvl="0">
                <a:buClr>
                  <a:srgbClr val="000000"/>
                </a:buClr>
                <a:buSzPct val="100000"/>
                <a:buFont typeface="Arial" pitchFamily="34"/>
                <a:buChar char="•"/>
              </a:lvl1pPr>
              <a:lvl2pPr lvl="1">
                <a:buClr>
                  <a:srgbClr val="000000"/>
                </a:buClr>
                <a:buSzPct val="100000"/>
                <a:buFont typeface="Arial" pitchFamily="34"/>
                <a:buChar char="•"/>
              </a:lvl2pPr>
              <a:lvl3pPr lvl="2">
                <a:buClr>
                  <a:srgbClr val="000000"/>
                </a:buClr>
                <a:buSzPct val="100000"/>
                <a:buFont typeface="Arial" pitchFamily="34"/>
                <a:buChar char="•"/>
              </a:lvl3pPr>
              <a:lvl4pPr lvl="3">
                <a:buClr>
                  <a:srgbClr val="000000"/>
                </a:buClr>
                <a:buSzPct val="100000"/>
                <a:buFont typeface="Arial" pitchFamily="34"/>
                <a:buChar char="•"/>
              </a:lvl4pPr>
              <a:lvl5pPr lvl="4">
                <a:buClr>
                  <a:srgbClr val="000000"/>
                </a:buClr>
                <a:buSzPct val="100000"/>
                <a:buFont typeface="Arial" pitchFamily="34"/>
                <a:buChar char="•"/>
              </a:lvl5pPr>
              <a:lvl6pPr lvl="5">
                <a:buClr>
                  <a:srgbClr val="000000"/>
                </a:buClr>
                <a:buSzPct val="100000"/>
                <a:buFont typeface="Arial" pitchFamily="34"/>
                <a:buChar char="•"/>
              </a:lvl6pPr>
              <a:lvl7pPr lvl="6">
                <a:buClr>
                  <a:srgbClr val="000000"/>
                </a:buClr>
                <a:buSzPct val="100000"/>
                <a:buFont typeface="Arial" pitchFamily="34"/>
                <a:buChar char="•"/>
              </a:lvl7pPr>
              <a:lvl8pPr lvl="7">
                <a:buClr>
                  <a:srgbClr val="000000"/>
                </a:buClr>
                <a:buSzPct val="100000"/>
                <a:buFont typeface="Arial" pitchFamily="34"/>
                <a:buChar char="•"/>
              </a:lvl8pPr>
              <a:lvl9pPr lvl="8">
                <a:buClr>
                  <a:srgbClr val="000000"/>
                </a:buClr>
                <a:buSzPct val="100000"/>
                <a:buFont typeface="Arial" pitchFamily="34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283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24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Courier New" pitchFamily="49"/>
                  <a:ea typeface="Andale Sans UI" pitchFamily="2"/>
                  <a:cs typeface="Tahoma" pitchFamily="2"/>
                </a:rPr>
                <a:t>3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2241B7F-9C5D-4BA5-8D52-2A6B82256EF7}"/>
                </a:ext>
              </a:extLst>
            </p:cNvPr>
            <p:cNvSpPr/>
            <p:nvPr/>
          </p:nvSpPr>
          <p:spPr>
            <a:xfrm>
              <a:off x="2160000" y="3600000"/>
              <a:ext cx="756000" cy="2880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lIns="0" tIns="0" rIns="0" bIns="0" anchor="ctr" anchorCtr="1" compatLnSpc="0"/>
            <a:lstStyle>
              <a:defPPr lvl="0">
                <a:buClr>
                  <a:srgbClr val="000000"/>
                </a:buClr>
                <a:buSzPct val="100000"/>
                <a:buFont typeface="Arial" pitchFamily="34"/>
                <a:buNone/>
              </a:defPPr>
              <a:lvl1pPr lvl="0">
                <a:buClr>
                  <a:srgbClr val="000000"/>
                </a:buClr>
                <a:buSzPct val="100000"/>
                <a:buFont typeface="Arial" pitchFamily="34"/>
                <a:buChar char="•"/>
              </a:lvl1pPr>
              <a:lvl2pPr lvl="1">
                <a:buClr>
                  <a:srgbClr val="000000"/>
                </a:buClr>
                <a:buSzPct val="100000"/>
                <a:buFont typeface="Arial" pitchFamily="34"/>
                <a:buChar char="•"/>
              </a:lvl2pPr>
              <a:lvl3pPr lvl="2">
                <a:buClr>
                  <a:srgbClr val="000000"/>
                </a:buClr>
                <a:buSzPct val="100000"/>
                <a:buFont typeface="Arial" pitchFamily="34"/>
                <a:buChar char="•"/>
              </a:lvl3pPr>
              <a:lvl4pPr lvl="3">
                <a:buClr>
                  <a:srgbClr val="000000"/>
                </a:buClr>
                <a:buSzPct val="100000"/>
                <a:buFont typeface="Arial" pitchFamily="34"/>
                <a:buChar char="•"/>
              </a:lvl4pPr>
              <a:lvl5pPr lvl="4">
                <a:buClr>
                  <a:srgbClr val="000000"/>
                </a:buClr>
                <a:buSzPct val="100000"/>
                <a:buFont typeface="Arial" pitchFamily="34"/>
                <a:buChar char="•"/>
              </a:lvl5pPr>
              <a:lvl6pPr lvl="5">
                <a:buClr>
                  <a:srgbClr val="000000"/>
                </a:buClr>
                <a:buSzPct val="100000"/>
                <a:buFont typeface="Arial" pitchFamily="34"/>
                <a:buChar char="•"/>
              </a:lvl6pPr>
              <a:lvl7pPr lvl="6">
                <a:buClr>
                  <a:srgbClr val="000000"/>
                </a:buClr>
                <a:buSzPct val="100000"/>
                <a:buFont typeface="Arial" pitchFamily="34"/>
                <a:buChar char="•"/>
              </a:lvl7pPr>
              <a:lvl8pPr lvl="7">
                <a:buClr>
                  <a:srgbClr val="000000"/>
                </a:buClr>
                <a:buSzPct val="100000"/>
                <a:buFont typeface="Arial" pitchFamily="34"/>
                <a:buChar char="•"/>
              </a:lvl8pPr>
              <a:lvl9pPr lvl="8">
                <a:buClr>
                  <a:srgbClr val="000000"/>
                </a:buClr>
                <a:buSzPct val="100000"/>
                <a:buFont typeface="Arial" pitchFamily="34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283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GB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ndale Sans UI" pitchFamily="2"/>
                <a:cs typeface="Tahoma" pitchFamily="2"/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90EE43F-5CC6-4E74-931D-56C71439941A}"/>
                </a:ext>
              </a:extLst>
            </p:cNvPr>
            <p:cNvCxnSpPr/>
            <p:nvPr/>
          </p:nvCxnSpPr>
          <p:spPr>
            <a:xfrm flipV="1">
              <a:off x="2538000" y="3492000"/>
              <a:ext cx="1062000" cy="252001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prstDash val="solid"/>
              <a:headEnd type="oval"/>
              <a:tailEnd type="triangle"/>
            </a:ln>
          </p:spPr>
        </p:cxnSp>
      </p:grpSp>
    </p:spTree>
    <p:extLst>
      <p:ext uri="{BB962C8B-B14F-4D97-AF65-F5344CB8AC3E}">
        <p14:creationId xmlns:p14="http://schemas.microsoft.com/office/powerpoint/2010/main" val="941008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221" y="735552"/>
            <a:ext cx="8423206" cy="648072"/>
          </a:xfrm>
        </p:spPr>
        <p:txBody>
          <a:bodyPr/>
          <a:lstStyle/>
          <a:p>
            <a:r>
              <a:rPr lang="en-GB" dirty="0"/>
              <a:t>Links and their behaviour</a:t>
            </a:r>
            <a:endParaRPr lang="en-GB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88" y="1383625"/>
            <a:ext cx="8424862" cy="3294362"/>
          </a:xfrm>
        </p:spPr>
        <p:txBody>
          <a:bodyPr/>
          <a:lstStyle/>
          <a:p>
            <a:pPr marL="0" lvl="0" indent="0" hangingPunct="0">
              <a:spcBef>
                <a:spcPts val="283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dirty="0">
                <a:solidFill>
                  <a:srgbClr val="000000"/>
                </a:solidFill>
                <a:latin typeface="Arial" pitchFamily="34"/>
                <a:ea typeface="ArialMS" pitchFamily="34"/>
                <a:cs typeface="ArialMS" pitchFamily="34"/>
              </a:rPr>
              <a:t>Links point at objects</a:t>
            </a:r>
          </a:p>
          <a:p>
            <a:pPr marL="0" lvl="0" indent="0" hangingPunct="0">
              <a:spcBef>
                <a:spcPts val="283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en-GB" dirty="0">
              <a:solidFill>
                <a:srgbClr val="000000"/>
              </a:solidFill>
              <a:latin typeface="Arial" pitchFamily="34"/>
              <a:ea typeface="ArialMS" pitchFamily="34"/>
              <a:cs typeface="ArialMS" pitchFamily="34"/>
            </a:endParaRPr>
          </a:p>
          <a:p>
            <a:pPr marL="0" lvl="0" indent="0" hangingPunct="0">
              <a:spcBef>
                <a:spcPts val="283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dirty="0">
                <a:solidFill>
                  <a:srgbClr val="000000"/>
                </a:solidFill>
                <a:latin typeface="Arial" pitchFamily="34"/>
                <a:ea typeface="ArialMS" pitchFamily="34"/>
                <a:cs typeface="ArialMS" pitchFamily="34"/>
              </a:rPr>
              <a:t>Node p;</a:t>
            </a:r>
          </a:p>
          <a:p>
            <a:pPr marL="0" lvl="0" indent="0" hangingPunct="0">
              <a:spcBef>
                <a:spcPts val="283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dirty="0">
                <a:solidFill>
                  <a:srgbClr val="000000"/>
                </a:solidFill>
                <a:latin typeface="Arial" pitchFamily="34"/>
                <a:ea typeface="ArialMS" pitchFamily="34"/>
                <a:cs typeface="ArialMS" pitchFamily="34"/>
              </a:rPr>
              <a:t>Node q;</a:t>
            </a:r>
          </a:p>
          <a:p>
            <a:pPr marL="0" lvl="0" indent="0" hangingPunct="0">
              <a:spcBef>
                <a:spcPts val="283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en-GB" dirty="0">
              <a:solidFill>
                <a:srgbClr val="000000"/>
              </a:solidFill>
              <a:latin typeface="CourierNewPSMT" pitchFamily="50"/>
              <a:ea typeface="CourierNewPSMT" pitchFamily="50"/>
              <a:cs typeface="CourierNewPSMT" pitchFamily="50"/>
            </a:endParaRPr>
          </a:p>
          <a:p>
            <a:pPr lvl="0" hangingPunct="0">
              <a:spcBef>
                <a:spcPts val="283"/>
              </a:spcBef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dirty="0" err="1">
                <a:solidFill>
                  <a:srgbClr val="000000"/>
                </a:solidFill>
                <a:latin typeface="Courier New" pitchFamily="49"/>
                <a:ea typeface="CourierNewPSMT" pitchFamily="50"/>
                <a:cs typeface="CourierNewPSMT" pitchFamily="50"/>
              </a:rPr>
              <a:t>p.next</a:t>
            </a:r>
            <a:r>
              <a:rPr lang="en-GB" dirty="0">
                <a:solidFill>
                  <a:srgbClr val="000000"/>
                </a:solidFill>
                <a:latin typeface="Courier New" pitchFamily="49"/>
                <a:ea typeface="CourierNewPSMT" pitchFamily="50"/>
                <a:cs typeface="CourierNewPSMT" pitchFamily="50"/>
              </a:rPr>
              <a:t> = null;</a:t>
            </a:r>
            <a:r>
              <a:rPr lang="en-GB" dirty="0">
                <a:solidFill>
                  <a:srgbClr val="000000"/>
                </a:solidFill>
                <a:latin typeface="CourierNewPSMT" pitchFamily="50"/>
                <a:ea typeface="CourierNewPSMT" pitchFamily="50"/>
                <a:cs typeface="CourierNewPSMT" pitchFamily="50"/>
              </a:rPr>
              <a:t> </a:t>
            </a:r>
          </a:p>
          <a:p>
            <a:pPr lvl="0" hangingPunct="0">
              <a:spcBef>
                <a:spcPts val="283"/>
              </a:spcBef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en-GB" dirty="0">
              <a:solidFill>
                <a:srgbClr val="000000"/>
              </a:solidFill>
              <a:latin typeface="CourierNewPSMT" pitchFamily="50"/>
              <a:ea typeface="CourierNewPSMT" pitchFamily="50"/>
              <a:cs typeface="Courier New" pitchFamily="49" charset="0"/>
            </a:endParaRPr>
          </a:p>
          <a:p>
            <a:pPr lvl="0" hangingPunct="0">
              <a:spcBef>
                <a:spcPts val="283"/>
              </a:spcBef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dirty="0">
                <a:solidFill>
                  <a:srgbClr val="000000"/>
                </a:solidFill>
                <a:latin typeface="Courier New" pitchFamily="49" charset="0"/>
                <a:ea typeface="CourierNewPSMT" pitchFamily="50"/>
                <a:cs typeface="Courier New" pitchFamily="49" charset="0"/>
              </a:rPr>
              <a:t>p = null; </a:t>
            </a:r>
            <a:endParaRPr lang="en-GB" dirty="0">
              <a:solidFill>
                <a:srgbClr val="FF0000"/>
              </a:solidFill>
              <a:latin typeface="Arial" pitchFamily="34"/>
              <a:ea typeface="ArialMS" pitchFamily="34"/>
              <a:cs typeface="ArialMS" pitchFamily="34"/>
            </a:endParaRPr>
          </a:p>
        </p:txBody>
      </p:sp>
      <p:grpSp>
        <p:nvGrpSpPr>
          <p:cNvPr id="5" name="Group 4" descr="The figure shows a linked list, with three nodes. There are two pointers, p and q, pointing to a node with info 5, which in turn has a pointer to a node with info 8, that in turn has a pointer to a node with info 3 and a null pointer">
            <a:extLst>
              <a:ext uri="{FF2B5EF4-FFF2-40B4-BE49-F238E27FC236}">
                <a16:creationId xmlns:a16="http://schemas.microsoft.com/office/drawing/2014/main" id="{9E91E2B6-7E91-4842-B58C-501B1F3C603F}"/>
              </a:ext>
            </a:extLst>
          </p:cNvPr>
          <p:cNvGrpSpPr/>
          <p:nvPr/>
        </p:nvGrpSpPr>
        <p:grpSpPr>
          <a:xfrm>
            <a:off x="2160000" y="2113699"/>
            <a:ext cx="5076000" cy="828000"/>
            <a:chOff x="2160000" y="3060000"/>
            <a:chExt cx="5076000" cy="82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54F4580-7587-488D-A807-075751692D39}"/>
                </a:ext>
              </a:extLst>
            </p:cNvPr>
            <p:cNvSpPr/>
            <p:nvPr/>
          </p:nvSpPr>
          <p:spPr>
            <a:xfrm>
              <a:off x="2160000" y="3060000"/>
              <a:ext cx="756000" cy="2880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lIns="0" tIns="0" rIns="0" bIns="0" anchor="ctr" anchorCtr="1" compatLnSpc="0"/>
            <a:lstStyle>
              <a:defPPr lvl="0">
                <a:buClr>
                  <a:srgbClr val="000000"/>
                </a:buClr>
                <a:buSzPct val="100000"/>
                <a:buFont typeface="Arial" pitchFamily="34"/>
                <a:buNone/>
              </a:defPPr>
              <a:lvl1pPr lvl="0">
                <a:buClr>
                  <a:srgbClr val="000000"/>
                </a:buClr>
                <a:buSzPct val="100000"/>
                <a:buFont typeface="Arial" pitchFamily="34"/>
                <a:buChar char="•"/>
              </a:lvl1pPr>
              <a:lvl2pPr lvl="1">
                <a:buClr>
                  <a:srgbClr val="000000"/>
                </a:buClr>
                <a:buSzPct val="100000"/>
                <a:buFont typeface="Arial" pitchFamily="34"/>
                <a:buChar char="•"/>
              </a:lvl2pPr>
              <a:lvl3pPr lvl="2">
                <a:buClr>
                  <a:srgbClr val="000000"/>
                </a:buClr>
                <a:buSzPct val="100000"/>
                <a:buFont typeface="Arial" pitchFamily="34"/>
                <a:buChar char="•"/>
              </a:lvl3pPr>
              <a:lvl4pPr lvl="3">
                <a:buClr>
                  <a:srgbClr val="000000"/>
                </a:buClr>
                <a:buSzPct val="100000"/>
                <a:buFont typeface="Arial" pitchFamily="34"/>
                <a:buChar char="•"/>
              </a:lvl4pPr>
              <a:lvl5pPr lvl="4">
                <a:buClr>
                  <a:srgbClr val="000000"/>
                </a:buClr>
                <a:buSzPct val="100000"/>
                <a:buFont typeface="Arial" pitchFamily="34"/>
                <a:buChar char="•"/>
              </a:lvl5pPr>
              <a:lvl6pPr lvl="5">
                <a:buClr>
                  <a:srgbClr val="000000"/>
                </a:buClr>
                <a:buSzPct val="100000"/>
                <a:buFont typeface="Arial" pitchFamily="34"/>
                <a:buChar char="•"/>
              </a:lvl6pPr>
              <a:lvl7pPr lvl="6">
                <a:buClr>
                  <a:srgbClr val="000000"/>
                </a:buClr>
                <a:buSzPct val="100000"/>
                <a:buFont typeface="Arial" pitchFamily="34"/>
                <a:buChar char="•"/>
              </a:lvl7pPr>
              <a:lvl8pPr lvl="7">
                <a:buClr>
                  <a:srgbClr val="000000"/>
                </a:buClr>
                <a:buSzPct val="100000"/>
                <a:buFont typeface="Arial" pitchFamily="34"/>
                <a:buChar char="•"/>
              </a:lvl8pPr>
              <a:lvl9pPr lvl="8">
                <a:buClr>
                  <a:srgbClr val="000000"/>
                </a:buClr>
                <a:buSzPct val="100000"/>
                <a:buFont typeface="Arial" pitchFamily="34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283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GB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ndale Sans UI" pitchFamily="2"/>
                <a:cs typeface="Tahoma" pitchFamily="2"/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07775436-D8B8-4BFE-A46E-083A4FBC8B73}"/>
                </a:ext>
              </a:extLst>
            </p:cNvPr>
            <p:cNvCxnSpPr/>
            <p:nvPr/>
          </p:nvCxnSpPr>
          <p:spPr>
            <a:xfrm>
              <a:off x="2538000" y="3204000"/>
              <a:ext cx="1062000" cy="287999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prstDash val="solid"/>
              <a:headEnd type="oval"/>
              <a:tailEnd type="triangle"/>
            </a:ln>
          </p:spPr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13D6F30-4F2D-4DB3-943B-D486C892CCFB}"/>
                </a:ext>
              </a:extLst>
            </p:cNvPr>
            <p:cNvSpPr/>
            <p:nvPr/>
          </p:nvSpPr>
          <p:spPr>
            <a:xfrm>
              <a:off x="3600000" y="3491999"/>
              <a:ext cx="756000" cy="3240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lIns="0" tIns="0" rIns="0" bIns="0" anchor="ctr" anchorCtr="1" compatLnSpc="0"/>
            <a:lstStyle>
              <a:defPPr lvl="0">
                <a:buClr>
                  <a:srgbClr val="000000"/>
                </a:buClr>
                <a:buSzPct val="100000"/>
                <a:buFont typeface="Arial" pitchFamily="34"/>
                <a:buNone/>
              </a:defPPr>
              <a:lvl1pPr lvl="0">
                <a:buClr>
                  <a:srgbClr val="000000"/>
                </a:buClr>
                <a:buSzPct val="100000"/>
                <a:buFont typeface="Arial" pitchFamily="34"/>
                <a:buChar char="•"/>
              </a:lvl1pPr>
              <a:lvl2pPr lvl="1">
                <a:buClr>
                  <a:srgbClr val="000000"/>
                </a:buClr>
                <a:buSzPct val="100000"/>
                <a:buFont typeface="Arial" pitchFamily="34"/>
                <a:buChar char="•"/>
              </a:lvl2pPr>
              <a:lvl3pPr lvl="2">
                <a:buClr>
                  <a:srgbClr val="000000"/>
                </a:buClr>
                <a:buSzPct val="100000"/>
                <a:buFont typeface="Arial" pitchFamily="34"/>
                <a:buChar char="•"/>
              </a:lvl3pPr>
              <a:lvl4pPr lvl="3">
                <a:buClr>
                  <a:srgbClr val="000000"/>
                </a:buClr>
                <a:buSzPct val="100000"/>
                <a:buFont typeface="Arial" pitchFamily="34"/>
                <a:buChar char="•"/>
              </a:lvl4pPr>
              <a:lvl5pPr lvl="4">
                <a:buClr>
                  <a:srgbClr val="000000"/>
                </a:buClr>
                <a:buSzPct val="100000"/>
                <a:buFont typeface="Arial" pitchFamily="34"/>
                <a:buChar char="•"/>
              </a:lvl5pPr>
              <a:lvl6pPr lvl="5">
                <a:buClr>
                  <a:srgbClr val="000000"/>
                </a:buClr>
                <a:buSzPct val="100000"/>
                <a:buFont typeface="Arial" pitchFamily="34"/>
                <a:buChar char="•"/>
              </a:lvl6pPr>
              <a:lvl7pPr lvl="6">
                <a:buClr>
                  <a:srgbClr val="000000"/>
                </a:buClr>
                <a:buSzPct val="100000"/>
                <a:buFont typeface="Arial" pitchFamily="34"/>
                <a:buChar char="•"/>
              </a:lvl7pPr>
              <a:lvl8pPr lvl="7">
                <a:buClr>
                  <a:srgbClr val="000000"/>
                </a:buClr>
                <a:buSzPct val="100000"/>
                <a:buFont typeface="Arial" pitchFamily="34"/>
                <a:buChar char="•"/>
              </a:lvl8pPr>
              <a:lvl9pPr lvl="8">
                <a:buClr>
                  <a:srgbClr val="000000"/>
                </a:buClr>
                <a:buSzPct val="100000"/>
                <a:buFont typeface="Arial" pitchFamily="34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283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GB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ndale Sans UI" pitchFamily="2"/>
                <a:cs typeface="Tahoma" pitchFamily="2"/>
              </a:endParaRP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908DE42-14C0-41CA-BACE-E81B0D12C363}"/>
                </a:ext>
              </a:extLst>
            </p:cNvPr>
            <p:cNvCxnSpPr/>
            <p:nvPr/>
          </p:nvCxnSpPr>
          <p:spPr>
            <a:xfrm flipV="1">
              <a:off x="3978000" y="3491999"/>
              <a:ext cx="1062000" cy="162001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prstDash val="solid"/>
              <a:headEnd type="oval"/>
              <a:tailEnd type="triangle"/>
            </a:ln>
          </p:spPr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22F4270-85F0-418E-846E-B5FF9C40B659}"/>
                </a:ext>
              </a:extLst>
            </p:cNvPr>
            <p:cNvSpPr/>
            <p:nvPr/>
          </p:nvSpPr>
          <p:spPr>
            <a:xfrm>
              <a:off x="3600000" y="3168000"/>
              <a:ext cx="756000" cy="3240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lIns="0" tIns="0" rIns="0" bIns="0" anchor="ctr" anchorCtr="1" compatLnSpc="0"/>
            <a:lstStyle>
              <a:defPPr lvl="0">
                <a:buClr>
                  <a:srgbClr val="000000"/>
                </a:buClr>
                <a:buSzPct val="100000"/>
                <a:buFont typeface="Arial" pitchFamily="34"/>
                <a:buNone/>
              </a:defPPr>
              <a:lvl1pPr lvl="0">
                <a:buClr>
                  <a:srgbClr val="000000"/>
                </a:buClr>
                <a:buSzPct val="100000"/>
                <a:buFont typeface="Arial" pitchFamily="34"/>
                <a:buChar char="•"/>
              </a:lvl1pPr>
              <a:lvl2pPr lvl="1">
                <a:buClr>
                  <a:srgbClr val="000000"/>
                </a:buClr>
                <a:buSzPct val="100000"/>
                <a:buFont typeface="Arial" pitchFamily="34"/>
                <a:buChar char="•"/>
              </a:lvl2pPr>
              <a:lvl3pPr lvl="2">
                <a:buClr>
                  <a:srgbClr val="000000"/>
                </a:buClr>
                <a:buSzPct val="100000"/>
                <a:buFont typeface="Arial" pitchFamily="34"/>
                <a:buChar char="•"/>
              </a:lvl3pPr>
              <a:lvl4pPr lvl="3">
                <a:buClr>
                  <a:srgbClr val="000000"/>
                </a:buClr>
                <a:buSzPct val="100000"/>
                <a:buFont typeface="Arial" pitchFamily="34"/>
                <a:buChar char="•"/>
              </a:lvl4pPr>
              <a:lvl5pPr lvl="4">
                <a:buClr>
                  <a:srgbClr val="000000"/>
                </a:buClr>
                <a:buSzPct val="100000"/>
                <a:buFont typeface="Arial" pitchFamily="34"/>
                <a:buChar char="•"/>
              </a:lvl5pPr>
              <a:lvl6pPr lvl="5">
                <a:buClr>
                  <a:srgbClr val="000000"/>
                </a:buClr>
                <a:buSzPct val="100000"/>
                <a:buFont typeface="Arial" pitchFamily="34"/>
                <a:buChar char="•"/>
              </a:lvl6pPr>
              <a:lvl7pPr lvl="6">
                <a:buClr>
                  <a:srgbClr val="000000"/>
                </a:buClr>
                <a:buSzPct val="100000"/>
                <a:buFont typeface="Arial" pitchFamily="34"/>
                <a:buChar char="•"/>
              </a:lvl7pPr>
              <a:lvl8pPr lvl="7">
                <a:buClr>
                  <a:srgbClr val="000000"/>
                </a:buClr>
                <a:buSzPct val="100000"/>
                <a:buFont typeface="Arial" pitchFamily="34"/>
                <a:buChar char="•"/>
              </a:lvl8pPr>
              <a:lvl9pPr lvl="8">
                <a:buClr>
                  <a:srgbClr val="000000"/>
                </a:buClr>
                <a:buSzPct val="100000"/>
                <a:buFont typeface="Arial" pitchFamily="34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283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24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Courier New" pitchFamily="49"/>
                  <a:ea typeface="Andale Sans UI" pitchFamily="2"/>
                  <a:cs typeface="Tahoma" pitchFamily="2"/>
                </a:rPr>
                <a:t>5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AA048AF-48D7-417D-86B0-CCA2D2C5CA67}"/>
                </a:ext>
              </a:extLst>
            </p:cNvPr>
            <p:cNvSpPr/>
            <p:nvPr/>
          </p:nvSpPr>
          <p:spPr>
            <a:xfrm>
              <a:off x="5040000" y="3491999"/>
              <a:ext cx="756000" cy="3240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lIns="0" tIns="0" rIns="0" bIns="0" anchor="ctr" anchorCtr="1" compatLnSpc="0"/>
            <a:lstStyle>
              <a:defPPr lvl="0">
                <a:buClr>
                  <a:srgbClr val="000000"/>
                </a:buClr>
                <a:buSzPct val="100000"/>
                <a:buFont typeface="Arial" pitchFamily="34"/>
                <a:buNone/>
              </a:defPPr>
              <a:lvl1pPr lvl="0">
                <a:buClr>
                  <a:srgbClr val="000000"/>
                </a:buClr>
                <a:buSzPct val="100000"/>
                <a:buFont typeface="Arial" pitchFamily="34"/>
                <a:buChar char="•"/>
              </a:lvl1pPr>
              <a:lvl2pPr lvl="1">
                <a:buClr>
                  <a:srgbClr val="000000"/>
                </a:buClr>
                <a:buSzPct val="100000"/>
                <a:buFont typeface="Arial" pitchFamily="34"/>
                <a:buChar char="•"/>
              </a:lvl2pPr>
              <a:lvl3pPr lvl="2">
                <a:buClr>
                  <a:srgbClr val="000000"/>
                </a:buClr>
                <a:buSzPct val="100000"/>
                <a:buFont typeface="Arial" pitchFamily="34"/>
                <a:buChar char="•"/>
              </a:lvl3pPr>
              <a:lvl4pPr lvl="3">
                <a:buClr>
                  <a:srgbClr val="000000"/>
                </a:buClr>
                <a:buSzPct val="100000"/>
                <a:buFont typeface="Arial" pitchFamily="34"/>
                <a:buChar char="•"/>
              </a:lvl4pPr>
              <a:lvl5pPr lvl="4">
                <a:buClr>
                  <a:srgbClr val="000000"/>
                </a:buClr>
                <a:buSzPct val="100000"/>
                <a:buFont typeface="Arial" pitchFamily="34"/>
                <a:buChar char="•"/>
              </a:lvl5pPr>
              <a:lvl6pPr lvl="5">
                <a:buClr>
                  <a:srgbClr val="000000"/>
                </a:buClr>
                <a:buSzPct val="100000"/>
                <a:buFont typeface="Arial" pitchFamily="34"/>
                <a:buChar char="•"/>
              </a:lvl6pPr>
              <a:lvl7pPr lvl="6">
                <a:buClr>
                  <a:srgbClr val="000000"/>
                </a:buClr>
                <a:buSzPct val="100000"/>
                <a:buFont typeface="Arial" pitchFamily="34"/>
                <a:buChar char="•"/>
              </a:lvl7pPr>
              <a:lvl8pPr lvl="7">
                <a:buClr>
                  <a:srgbClr val="000000"/>
                </a:buClr>
                <a:buSzPct val="100000"/>
                <a:buFont typeface="Arial" pitchFamily="34"/>
                <a:buChar char="•"/>
              </a:lvl8pPr>
              <a:lvl9pPr lvl="8">
                <a:buClr>
                  <a:srgbClr val="000000"/>
                </a:buClr>
                <a:buSzPct val="100000"/>
                <a:buFont typeface="Arial" pitchFamily="34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283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GB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ndale Sans UI" pitchFamily="2"/>
                <a:cs typeface="Tahoma" pitchFamily="2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42F92DF-0951-4796-8A5C-71BCFFE3BB61}"/>
                </a:ext>
              </a:extLst>
            </p:cNvPr>
            <p:cNvSpPr/>
            <p:nvPr/>
          </p:nvSpPr>
          <p:spPr>
            <a:xfrm>
              <a:off x="5040000" y="3168000"/>
              <a:ext cx="756000" cy="3240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lIns="0" tIns="0" rIns="0" bIns="0" anchor="ctr" anchorCtr="1" compatLnSpc="0"/>
            <a:lstStyle>
              <a:defPPr lvl="0">
                <a:buClr>
                  <a:srgbClr val="000000"/>
                </a:buClr>
                <a:buSzPct val="100000"/>
                <a:buFont typeface="Arial" pitchFamily="34"/>
                <a:buNone/>
              </a:defPPr>
              <a:lvl1pPr lvl="0">
                <a:buClr>
                  <a:srgbClr val="000000"/>
                </a:buClr>
                <a:buSzPct val="100000"/>
                <a:buFont typeface="Arial" pitchFamily="34"/>
                <a:buChar char="•"/>
              </a:lvl1pPr>
              <a:lvl2pPr lvl="1">
                <a:buClr>
                  <a:srgbClr val="000000"/>
                </a:buClr>
                <a:buSzPct val="100000"/>
                <a:buFont typeface="Arial" pitchFamily="34"/>
                <a:buChar char="•"/>
              </a:lvl2pPr>
              <a:lvl3pPr lvl="2">
                <a:buClr>
                  <a:srgbClr val="000000"/>
                </a:buClr>
                <a:buSzPct val="100000"/>
                <a:buFont typeface="Arial" pitchFamily="34"/>
                <a:buChar char="•"/>
              </a:lvl3pPr>
              <a:lvl4pPr lvl="3">
                <a:buClr>
                  <a:srgbClr val="000000"/>
                </a:buClr>
                <a:buSzPct val="100000"/>
                <a:buFont typeface="Arial" pitchFamily="34"/>
                <a:buChar char="•"/>
              </a:lvl4pPr>
              <a:lvl5pPr lvl="4">
                <a:buClr>
                  <a:srgbClr val="000000"/>
                </a:buClr>
                <a:buSzPct val="100000"/>
                <a:buFont typeface="Arial" pitchFamily="34"/>
                <a:buChar char="•"/>
              </a:lvl5pPr>
              <a:lvl6pPr lvl="5">
                <a:buClr>
                  <a:srgbClr val="000000"/>
                </a:buClr>
                <a:buSzPct val="100000"/>
                <a:buFont typeface="Arial" pitchFamily="34"/>
                <a:buChar char="•"/>
              </a:lvl6pPr>
              <a:lvl7pPr lvl="6">
                <a:buClr>
                  <a:srgbClr val="000000"/>
                </a:buClr>
                <a:buSzPct val="100000"/>
                <a:buFont typeface="Arial" pitchFamily="34"/>
                <a:buChar char="•"/>
              </a:lvl7pPr>
              <a:lvl8pPr lvl="7">
                <a:buClr>
                  <a:srgbClr val="000000"/>
                </a:buClr>
                <a:buSzPct val="100000"/>
                <a:buFont typeface="Arial" pitchFamily="34"/>
                <a:buChar char="•"/>
              </a:lvl8pPr>
              <a:lvl9pPr lvl="8">
                <a:buClr>
                  <a:srgbClr val="000000"/>
                </a:buClr>
                <a:buSzPct val="100000"/>
                <a:buFont typeface="Arial" pitchFamily="34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283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24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Courier New" pitchFamily="49"/>
                  <a:ea typeface="Andale Sans UI" pitchFamily="2"/>
                  <a:cs typeface="Tahoma" pitchFamily="2"/>
                </a:rPr>
                <a:t>8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441DCCA-DFAF-402D-AB7A-D62010ECC823}"/>
                </a:ext>
              </a:extLst>
            </p:cNvPr>
            <p:cNvCxnSpPr/>
            <p:nvPr/>
          </p:nvCxnSpPr>
          <p:spPr>
            <a:xfrm flipV="1">
              <a:off x="5418000" y="3491999"/>
              <a:ext cx="1062000" cy="162001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prstDash val="solid"/>
              <a:headEnd type="oval"/>
              <a:tailEnd type="triangle"/>
            </a:ln>
          </p:spPr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403E9C6-08D4-4534-ADF0-F1374FA7C884}"/>
                </a:ext>
              </a:extLst>
            </p:cNvPr>
            <p:cNvSpPr/>
            <p:nvPr/>
          </p:nvSpPr>
          <p:spPr>
            <a:xfrm>
              <a:off x="6480000" y="3491999"/>
              <a:ext cx="756000" cy="3240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lIns="0" tIns="0" rIns="0" bIns="0" anchor="ctr" anchorCtr="1" compatLnSpc="0"/>
            <a:lstStyle>
              <a:defPPr lvl="0">
                <a:buClr>
                  <a:srgbClr val="000000"/>
                </a:buClr>
                <a:buSzPct val="100000"/>
                <a:buFont typeface="Arial" pitchFamily="34"/>
                <a:buNone/>
              </a:defPPr>
              <a:lvl1pPr lvl="0">
                <a:buClr>
                  <a:srgbClr val="000000"/>
                </a:buClr>
                <a:buSzPct val="100000"/>
                <a:buFont typeface="Arial" pitchFamily="34"/>
                <a:buChar char="•"/>
              </a:lvl1pPr>
              <a:lvl2pPr lvl="1">
                <a:buClr>
                  <a:srgbClr val="000000"/>
                </a:buClr>
                <a:buSzPct val="100000"/>
                <a:buFont typeface="Arial" pitchFamily="34"/>
                <a:buChar char="•"/>
              </a:lvl2pPr>
              <a:lvl3pPr lvl="2">
                <a:buClr>
                  <a:srgbClr val="000000"/>
                </a:buClr>
                <a:buSzPct val="100000"/>
                <a:buFont typeface="Arial" pitchFamily="34"/>
                <a:buChar char="•"/>
              </a:lvl3pPr>
              <a:lvl4pPr lvl="3">
                <a:buClr>
                  <a:srgbClr val="000000"/>
                </a:buClr>
                <a:buSzPct val="100000"/>
                <a:buFont typeface="Arial" pitchFamily="34"/>
                <a:buChar char="•"/>
              </a:lvl4pPr>
              <a:lvl5pPr lvl="4">
                <a:buClr>
                  <a:srgbClr val="000000"/>
                </a:buClr>
                <a:buSzPct val="100000"/>
                <a:buFont typeface="Arial" pitchFamily="34"/>
                <a:buChar char="•"/>
              </a:lvl5pPr>
              <a:lvl6pPr lvl="5">
                <a:buClr>
                  <a:srgbClr val="000000"/>
                </a:buClr>
                <a:buSzPct val="100000"/>
                <a:buFont typeface="Arial" pitchFamily="34"/>
                <a:buChar char="•"/>
              </a:lvl6pPr>
              <a:lvl7pPr lvl="6">
                <a:buClr>
                  <a:srgbClr val="000000"/>
                </a:buClr>
                <a:buSzPct val="100000"/>
                <a:buFont typeface="Arial" pitchFamily="34"/>
                <a:buChar char="•"/>
              </a:lvl7pPr>
              <a:lvl8pPr lvl="7">
                <a:buClr>
                  <a:srgbClr val="000000"/>
                </a:buClr>
                <a:buSzPct val="100000"/>
                <a:buFont typeface="Arial" pitchFamily="34"/>
                <a:buChar char="•"/>
              </a:lvl8pPr>
              <a:lvl9pPr lvl="8">
                <a:buClr>
                  <a:srgbClr val="000000"/>
                </a:buClr>
                <a:buSzPct val="100000"/>
                <a:buFont typeface="Arial" pitchFamily="34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283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24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Courier New" pitchFamily="49"/>
                  <a:ea typeface="CourierNewPSMT" pitchFamily="50"/>
                  <a:cs typeface="CourierNewPSMT" pitchFamily="50"/>
                </a:rPr>
                <a:t>null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29A4648-AF73-4CC5-84FC-0257A41CF266}"/>
                </a:ext>
              </a:extLst>
            </p:cNvPr>
            <p:cNvSpPr/>
            <p:nvPr/>
          </p:nvSpPr>
          <p:spPr>
            <a:xfrm>
              <a:off x="6480000" y="3168000"/>
              <a:ext cx="756000" cy="3240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lIns="0" tIns="0" rIns="0" bIns="0" anchor="ctr" anchorCtr="1" compatLnSpc="0"/>
            <a:lstStyle>
              <a:defPPr lvl="0">
                <a:buClr>
                  <a:srgbClr val="000000"/>
                </a:buClr>
                <a:buSzPct val="100000"/>
                <a:buFont typeface="Arial" pitchFamily="34"/>
                <a:buNone/>
              </a:defPPr>
              <a:lvl1pPr lvl="0">
                <a:buClr>
                  <a:srgbClr val="000000"/>
                </a:buClr>
                <a:buSzPct val="100000"/>
                <a:buFont typeface="Arial" pitchFamily="34"/>
                <a:buChar char="•"/>
              </a:lvl1pPr>
              <a:lvl2pPr lvl="1">
                <a:buClr>
                  <a:srgbClr val="000000"/>
                </a:buClr>
                <a:buSzPct val="100000"/>
                <a:buFont typeface="Arial" pitchFamily="34"/>
                <a:buChar char="•"/>
              </a:lvl2pPr>
              <a:lvl3pPr lvl="2">
                <a:buClr>
                  <a:srgbClr val="000000"/>
                </a:buClr>
                <a:buSzPct val="100000"/>
                <a:buFont typeface="Arial" pitchFamily="34"/>
                <a:buChar char="•"/>
              </a:lvl3pPr>
              <a:lvl4pPr lvl="3">
                <a:buClr>
                  <a:srgbClr val="000000"/>
                </a:buClr>
                <a:buSzPct val="100000"/>
                <a:buFont typeface="Arial" pitchFamily="34"/>
                <a:buChar char="•"/>
              </a:lvl4pPr>
              <a:lvl5pPr lvl="4">
                <a:buClr>
                  <a:srgbClr val="000000"/>
                </a:buClr>
                <a:buSzPct val="100000"/>
                <a:buFont typeface="Arial" pitchFamily="34"/>
                <a:buChar char="•"/>
              </a:lvl5pPr>
              <a:lvl6pPr lvl="5">
                <a:buClr>
                  <a:srgbClr val="000000"/>
                </a:buClr>
                <a:buSzPct val="100000"/>
                <a:buFont typeface="Arial" pitchFamily="34"/>
                <a:buChar char="•"/>
              </a:lvl6pPr>
              <a:lvl7pPr lvl="6">
                <a:buClr>
                  <a:srgbClr val="000000"/>
                </a:buClr>
                <a:buSzPct val="100000"/>
                <a:buFont typeface="Arial" pitchFamily="34"/>
                <a:buChar char="•"/>
              </a:lvl7pPr>
              <a:lvl8pPr lvl="7">
                <a:buClr>
                  <a:srgbClr val="000000"/>
                </a:buClr>
                <a:buSzPct val="100000"/>
                <a:buFont typeface="Arial" pitchFamily="34"/>
                <a:buChar char="•"/>
              </a:lvl8pPr>
              <a:lvl9pPr lvl="8">
                <a:buClr>
                  <a:srgbClr val="000000"/>
                </a:buClr>
                <a:buSzPct val="100000"/>
                <a:buFont typeface="Arial" pitchFamily="34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283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24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Courier New" pitchFamily="49"/>
                  <a:ea typeface="Andale Sans UI" pitchFamily="2"/>
                  <a:cs typeface="Tahoma" pitchFamily="2"/>
                </a:rPr>
                <a:t>3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2241B7F-9C5D-4BA5-8D52-2A6B82256EF7}"/>
                </a:ext>
              </a:extLst>
            </p:cNvPr>
            <p:cNvSpPr/>
            <p:nvPr/>
          </p:nvSpPr>
          <p:spPr>
            <a:xfrm>
              <a:off x="2160000" y="3600000"/>
              <a:ext cx="756000" cy="2880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lIns="0" tIns="0" rIns="0" bIns="0" anchor="ctr" anchorCtr="1" compatLnSpc="0"/>
            <a:lstStyle>
              <a:defPPr lvl="0">
                <a:buClr>
                  <a:srgbClr val="000000"/>
                </a:buClr>
                <a:buSzPct val="100000"/>
                <a:buFont typeface="Arial" pitchFamily="34"/>
                <a:buNone/>
              </a:defPPr>
              <a:lvl1pPr lvl="0">
                <a:buClr>
                  <a:srgbClr val="000000"/>
                </a:buClr>
                <a:buSzPct val="100000"/>
                <a:buFont typeface="Arial" pitchFamily="34"/>
                <a:buChar char="•"/>
              </a:lvl1pPr>
              <a:lvl2pPr lvl="1">
                <a:buClr>
                  <a:srgbClr val="000000"/>
                </a:buClr>
                <a:buSzPct val="100000"/>
                <a:buFont typeface="Arial" pitchFamily="34"/>
                <a:buChar char="•"/>
              </a:lvl2pPr>
              <a:lvl3pPr lvl="2">
                <a:buClr>
                  <a:srgbClr val="000000"/>
                </a:buClr>
                <a:buSzPct val="100000"/>
                <a:buFont typeface="Arial" pitchFamily="34"/>
                <a:buChar char="•"/>
              </a:lvl3pPr>
              <a:lvl4pPr lvl="3">
                <a:buClr>
                  <a:srgbClr val="000000"/>
                </a:buClr>
                <a:buSzPct val="100000"/>
                <a:buFont typeface="Arial" pitchFamily="34"/>
                <a:buChar char="•"/>
              </a:lvl4pPr>
              <a:lvl5pPr lvl="4">
                <a:buClr>
                  <a:srgbClr val="000000"/>
                </a:buClr>
                <a:buSzPct val="100000"/>
                <a:buFont typeface="Arial" pitchFamily="34"/>
                <a:buChar char="•"/>
              </a:lvl5pPr>
              <a:lvl6pPr lvl="5">
                <a:buClr>
                  <a:srgbClr val="000000"/>
                </a:buClr>
                <a:buSzPct val="100000"/>
                <a:buFont typeface="Arial" pitchFamily="34"/>
                <a:buChar char="•"/>
              </a:lvl6pPr>
              <a:lvl7pPr lvl="6">
                <a:buClr>
                  <a:srgbClr val="000000"/>
                </a:buClr>
                <a:buSzPct val="100000"/>
                <a:buFont typeface="Arial" pitchFamily="34"/>
                <a:buChar char="•"/>
              </a:lvl7pPr>
              <a:lvl8pPr lvl="7">
                <a:buClr>
                  <a:srgbClr val="000000"/>
                </a:buClr>
                <a:buSzPct val="100000"/>
                <a:buFont typeface="Arial" pitchFamily="34"/>
                <a:buChar char="•"/>
              </a:lvl8pPr>
              <a:lvl9pPr lvl="8">
                <a:buClr>
                  <a:srgbClr val="000000"/>
                </a:buClr>
                <a:buSzPct val="100000"/>
                <a:buFont typeface="Arial" pitchFamily="34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283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GB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ndale Sans UI" pitchFamily="2"/>
                <a:cs typeface="Tahoma" pitchFamily="2"/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90EE43F-5CC6-4E74-931D-56C71439941A}"/>
                </a:ext>
              </a:extLst>
            </p:cNvPr>
            <p:cNvCxnSpPr/>
            <p:nvPr/>
          </p:nvCxnSpPr>
          <p:spPr>
            <a:xfrm flipV="1">
              <a:off x="2538000" y="3492000"/>
              <a:ext cx="1062000" cy="252001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prstDash val="solid"/>
              <a:headEnd type="oval"/>
              <a:tailEnd type="triangle"/>
            </a:ln>
          </p:spPr>
        </p:cxnSp>
      </p:grpSp>
    </p:spTree>
    <p:extLst>
      <p:ext uri="{BB962C8B-B14F-4D97-AF65-F5344CB8AC3E}">
        <p14:creationId xmlns:p14="http://schemas.microsoft.com/office/powerpoint/2010/main" val="1675880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221" y="735552"/>
            <a:ext cx="8423206" cy="648072"/>
          </a:xfrm>
        </p:spPr>
        <p:txBody>
          <a:bodyPr/>
          <a:lstStyle/>
          <a:p>
            <a:r>
              <a:rPr lang="en-GB" dirty="0"/>
              <a:t>Assigning to links </a:t>
            </a:r>
            <a:endParaRPr lang="en-GB" dirty="0">
              <a:solidFill>
                <a:srgbClr val="00B0F0"/>
              </a:solidFill>
            </a:endParaRPr>
          </a:p>
        </p:txBody>
      </p:sp>
      <p:grpSp>
        <p:nvGrpSpPr>
          <p:cNvPr id="20" name="Group 19" descr="The figure shows a linked list, with three nodes. There are two pointers, p and q, pointing to a node with info 5, which in turn has a pointer to a node with info 8, that in turn has a pointer to a node with info 3 and a null pointer. There is also a pointer r, pointing to the node with info 8. Then there is the statement p=null with spaces in blank for students to identify what happens to each of the pointers from the given list at the top.">
            <a:extLst>
              <a:ext uri="{FF2B5EF4-FFF2-40B4-BE49-F238E27FC236}">
                <a16:creationId xmlns:a16="http://schemas.microsoft.com/office/drawing/2014/main" id="{6597AF00-C8B6-4576-A5BC-1648067EB024}"/>
              </a:ext>
            </a:extLst>
          </p:cNvPr>
          <p:cNvGrpSpPr/>
          <p:nvPr/>
        </p:nvGrpSpPr>
        <p:grpSpPr>
          <a:xfrm>
            <a:off x="680484" y="1002231"/>
            <a:ext cx="6555516" cy="4141270"/>
            <a:chOff x="720000" y="2076119"/>
            <a:chExt cx="6516000" cy="4264561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55DCF3B-299E-4B06-9658-1401E07DEC73}"/>
                </a:ext>
              </a:extLst>
            </p:cNvPr>
            <p:cNvSpPr/>
            <p:nvPr/>
          </p:nvSpPr>
          <p:spPr>
            <a:xfrm>
              <a:off x="2160000" y="3060000"/>
              <a:ext cx="756000" cy="2880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lIns="0" tIns="0" rIns="0" bIns="0" anchor="ctr" anchorCtr="1" compatLnSpc="0"/>
            <a:lstStyle>
              <a:defPPr lvl="0">
                <a:buClr>
                  <a:srgbClr val="000000"/>
                </a:buClr>
                <a:buSzPct val="100000"/>
                <a:buFont typeface="Arial" pitchFamily="34"/>
                <a:buNone/>
              </a:defPPr>
              <a:lvl1pPr lvl="0">
                <a:buClr>
                  <a:srgbClr val="000000"/>
                </a:buClr>
                <a:buSzPct val="100000"/>
                <a:buFont typeface="Arial" pitchFamily="34"/>
                <a:buChar char="•"/>
              </a:lvl1pPr>
              <a:lvl2pPr lvl="1">
                <a:buClr>
                  <a:srgbClr val="000000"/>
                </a:buClr>
                <a:buSzPct val="100000"/>
                <a:buFont typeface="Arial" pitchFamily="34"/>
                <a:buChar char="•"/>
              </a:lvl2pPr>
              <a:lvl3pPr lvl="2">
                <a:buClr>
                  <a:srgbClr val="000000"/>
                </a:buClr>
                <a:buSzPct val="100000"/>
                <a:buFont typeface="Arial" pitchFamily="34"/>
                <a:buChar char="•"/>
              </a:lvl3pPr>
              <a:lvl4pPr lvl="3">
                <a:buClr>
                  <a:srgbClr val="000000"/>
                </a:buClr>
                <a:buSzPct val="100000"/>
                <a:buFont typeface="Arial" pitchFamily="34"/>
                <a:buChar char="•"/>
              </a:lvl4pPr>
              <a:lvl5pPr lvl="4">
                <a:buClr>
                  <a:srgbClr val="000000"/>
                </a:buClr>
                <a:buSzPct val="100000"/>
                <a:buFont typeface="Arial" pitchFamily="34"/>
                <a:buChar char="•"/>
              </a:lvl5pPr>
              <a:lvl6pPr lvl="5">
                <a:buClr>
                  <a:srgbClr val="000000"/>
                </a:buClr>
                <a:buSzPct val="100000"/>
                <a:buFont typeface="Arial" pitchFamily="34"/>
                <a:buChar char="•"/>
              </a:lvl6pPr>
              <a:lvl7pPr lvl="6">
                <a:buClr>
                  <a:srgbClr val="000000"/>
                </a:buClr>
                <a:buSzPct val="100000"/>
                <a:buFont typeface="Arial" pitchFamily="34"/>
                <a:buChar char="•"/>
              </a:lvl7pPr>
              <a:lvl8pPr lvl="7">
                <a:buClr>
                  <a:srgbClr val="000000"/>
                </a:buClr>
                <a:buSzPct val="100000"/>
                <a:buFont typeface="Arial" pitchFamily="34"/>
                <a:buChar char="•"/>
              </a:lvl8pPr>
              <a:lvl9pPr lvl="8">
                <a:buClr>
                  <a:srgbClr val="000000"/>
                </a:buClr>
                <a:buSzPct val="100000"/>
                <a:buFont typeface="Arial" pitchFamily="34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283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GB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ndale Sans UI" pitchFamily="2"/>
                <a:cs typeface="Tahoma" pitchFamily="2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C0670580-316D-4091-A714-1B9F5D7A4961}"/>
                </a:ext>
              </a:extLst>
            </p:cNvPr>
            <p:cNvCxnSpPr/>
            <p:nvPr/>
          </p:nvCxnSpPr>
          <p:spPr>
            <a:xfrm>
              <a:off x="2538000" y="3204000"/>
              <a:ext cx="1062000" cy="287999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prstDash val="solid"/>
              <a:headEnd type="oval"/>
              <a:tailEnd type="triangle"/>
            </a:ln>
          </p:spPr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2279141-194C-4EB5-9347-699E2D6DAB7F}"/>
                </a:ext>
              </a:extLst>
            </p:cNvPr>
            <p:cNvSpPr/>
            <p:nvPr/>
          </p:nvSpPr>
          <p:spPr>
            <a:xfrm>
              <a:off x="3600000" y="3491999"/>
              <a:ext cx="756000" cy="3240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lIns="0" tIns="0" rIns="0" bIns="0" anchor="ctr" anchorCtr="1" compatLnSpc="0"/>
            <a:lstStyle>
              <a:defPPr lvl="0">
                <a:buClr>
                  <a:srgbClr val="000000"/>
                </a:buClr>
                <a:buSzPct val="100000"/>
                <a:buFont typeface="Arial" pitchFamily="34"/>
                <a:buNone/>
              </a:defPPr>
              <a:lvl1pPr lvl="0">
                <a:buClr>
                  <a:srgbClr val="000000"/>
                </a:buClr>
                <a:buSzPct val="100000"/>
                <a:buFont typeface="Arial" pitchFamily="34"/>
                <a:buChar char="•"/>
              </a:lvl1pPr>
              <a:lvl2pPr lvl="1">
                <a:buClr>
                  <a:srgbClr val="000000"/>
                </a:buClr>
                <a:buSzPct val="100000"/>
                <a:buFont typeface="Arial" pitchFamily="34"/>
                <a:buChar char="•"/>
              </a:lvl2pPr>
              <a:lvl3pPr lvl="2">
                <a:buClr>
                  <a:srgbClr val="000000"/>
                </a:buClr>
                <a:buSzPct val="100000"/>
                <a:buFont typeface="Arial" pitchFamily="34"/>
                <a:buChar char="•"/>
              </a:lvl3pPr>
              <a:lvl4pPr lvl="3">
                <a:buClr>
                  <a:srgbClr val="000000"/>
                </a:buClr>
                <a:buSzPct val="100000"/>
                <a:buFont typeface="Arial" pitchFamily="34"/>
                <a:buChar char="•"/>
              </a:lvl4pPr>
              <a:lvl5pPr lvl="4">
                <a:buClr>
                  <a:srgbClr val="000000"/>
                </a:buClr>
                <a:buSzPct val="100000"/>
                <a:buFont typeface="Arial" pitchFamily="34"/>
                <a:buChar char="•"/>
              </a:lvl5pPr>
              <a:lvl6pPr lvl="5">
                <a:buClr>
                  <a:srgbClr val="000000"/>
                </a:buClr>
                <a:buSzPct val="100000"/>
                <a:buFont typeface="Arial" pitchFamily="34"/>
                <a:buChar char="•"/>
              </a:lvl6pPr>
              <a:lvl7pPr lvl="6">
                <a:buClr>
                  <a:srgbClr val="000000"/>
                </a:buClr>
                <a:buSzPct val="100000"/>
                <a:buFont typeface="Arial" pitchFamily="34"/>
                <a:buChar char="•"/>
              </a:lvl7pPr>
              <a:lvl8pPr lvl="7">
                <a:buClr>
                  <a:srgbClr val="000000"/>
                </a:buClr>
                <a:buSzPct val="100000"/>
                <a:buFont typeface="Arial" pitchFamily="34"/>
                <a:buChar char="•"/>
              </a:lvl8pPr>
              <a:lvl9pPr lvl="8">
                <a:buClr>
                  <a:srgbClr val="000000"/>
                </a:buClr>
                <a:buSzPct val="100000"/>
                <a:buFont typeface="Arial" pitchFamily="34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283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GB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ndale Sans UI" pitchFamily="2"/>
                <a:cs typeface="Tahoma" pitchFamily="2"/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7DCAD3BA-DD81-4139-A8CC-811F4E9DBEB9}"/>
                </a:ext>
              </a:extLst>
            </p:cNvPr>
            <p:cNvCxnSpPr/>
            <p:nvPr/>
          </p:nvCxnSpPr>
          <p:spPr>
            <a:xfrm flipV="1">
              <a:off x="3978000" y="3491999"/>
              <a:ext cx="1062000" cy="162001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prstDash val="solid"/>
              <a:headEnd type="oval"/>
              <a:tailEnd type="triangle"/>
            </a:ln>
          </p:spPr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8AB9B0C-6C89-4D37-AE04-EEF257A2D946}"/>
                </a:ext>
              </a:extLst>
            </p:cNvPr>
            <p:cNvSpPr/>
            <p:nvPr/>
          </p:nvSpPr>
          <p:spPr>
            <a:xfrm>
              <a:off x="3600000" y="3168000"/>
              <a:ext cx="756000" cy="3240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lIns="0" tIns="0" rIns="0" bIns="0" anchor="ctr" anchorCtr="1" compatLnSpc="0"/>
            <a:lstStyle>
              <a:defPPr lvl="0">
                <a:buClr>
                  <a:srgbClr val="000000"/>
                </a:buClr>
                <a:buSzPct val="100000"/>
                <a:buFont typeface="Arial" pitchFamily="34"/>
                <a:buNone/>
              </a:defPPr>
              <a:lvl1pPr lvl="0">
                <a:buClr>
                  <a:srgbClr val="000000"/>
                </a:buClr>
                <a:buSzPct val="100000"/>
                <a:buFont typeface="Arial" pitchFamily="34"/>
                <a:buChar char="•"/>
              </a:lvl1pPr>
              <a:lvl2pPr lvl="1">
                <a:buClr>
                  <a:srgbClr val="000000"/>
                </a:buClr>
                <a:buSzPct val="100000"/>
                <a:buFont typeface="Arial" pitchFamily="34"/>
                <a:buChar char="•"/>
              </a:lvl2pPr>
              <a:lvl3pPr lvl="2">
                <a:buClr>
                  <a:srgbClr val="000000"/>
                </a:buClr>
                <a:buSzPct val="100000"/>
                <a:buFont typeface="Arial" pitchFamily="34"/>
                <a:buChar char="•"/>
              </a:lvl3pPr>
              <a:lvl4pPr lvl="3">
                <a:buClr>
                  <a:srgbClr val="000000"/>
                </a:buClr>
                <a:buSzPct val="100000"/>
                <a:buFont typeface="Arial" pitchFamily="34"/>
                <a:buChar char="•"/>
              </a:lvl4pPr>
              <a:lvl5pPr lvl="4">
                <a:buClr>
                  <a:srgbClr val="000000"/>
                </a:buClr>
                <a:buSzPct val="100000"/>
                <a:buFont typeface="Arial" pitchFamily="34"/>
                <a:buChar char="•"/>
              </a:lvl5pPr>
              <a:lvl6pPr lvl="5">
                <a:buClr>
                  <a:srgbClr val="000000"/>
                </a:buClr>
                <a:buSzPct val="100000"/>
                <a:buFont typeface="Arial" pitchFamily="34"/>
                <a:buChar char="•"/>
              </a:lvl6pPr>
              <a:lvl7pPr lvl="6">
                <a:buClr>
                  <a:srgbClr val="000000"/>
                </a:buClr>
                <a:buSzPct val="100000"/>
                <a:buFont typeface="Arial" pitchFamily="34"/>
                <a:buChar char="•"/>
              </a:lvl7pPr>
              <a:lvl8pPr lvl="7">
                <a:buClr>
                  <a:srgbClr val="000000"/>
                </a:buClr>
                <a:buSzPct val="100000"/>
                <a:buFont typeface="Arial" pitchFamily="34"/>
                <a:buChar char="•"/>
              </a:lvl8pPr>
              <a:lvl9pPr lvl="8">
                <a:buClr>
                  <a:srgbClr val="000000"/>
                </a:buClr>
                <a:buSzPct val="100000"/>
                <a:buFont typeface="Arial" pitchFamily="34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283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22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Courier New" pitchFamily="49"/>
                  <a:ea typeface="Andale Sans UI" pitchFamily="2"/>
                  <a:cs typeface="Tahoma" pitchFamily="2"/>
                </a:rPr>
                <a:t>5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00B94D0-8FCF-41B3-89A1-CEC1D7A4D96F}"/>
                </a:ext>
              </a:extLst>
            </p:cNvPr>
            <p:cNvSpPr/>
            <p:nvPr/>
          </p:nvSpPr>
          <p:spPr>
            <a:xfrm>
              <a:off x="5040000" y="3491999"/>
              <a:ext cx="756000" cy="3240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lIns="0" tIns="0" rIns="0" bIns="0" anchor="ctr" anchorCtr="1" compatLnSpc="0"/>
            <a:lstStyle>
              <a:defPPr lvl="0">
                <a:buClr>
                  <a:srgbClr val="000000"/>
                </a:buClr>
                <a:buSzPct val="100000"/>
                <a:buFont typeface="Arial" pitchFamily="34"/>
                <a:buNone/>
              </a:defPPr>
              <a:lvl1pPr lvl="0">
                <a:buClr>
                  <a:srgbClr val="000000"/>
                </a:buClr>
                <a:buSzPct val="100000"/>
                <a:buFont typeface="Arial" pitchFamily="34"/>
                <a:buChar char="•"/>
              </a:lvl1pPr>
              <a:lvl2pPr lvl="1">
                <a:buClr>
                  <a:srgbClr val="000000"/>
                </a:buClr>
                <a:buSzPct val="100000"/>
                <a:buFont typeface="Arial" pitchFamily="34"/>
                <a:buChar char="•"/>
              </a:lvl2pPr>
              <a:lvl3pPr lvl="2">
                <a:buClr>
                  <a:srgbClr val="000000"/>
                </a:buClr>
                <a:buSzPct val="100000"/>
                <a:buFont typeface="Arial" pitchFamily="34"/>
                <a:buChar char="•"/>
              </a:lvl3pPr>
              <a:lvl4pPr lvl="3">
                <a:buClr>
                  <a:srgbClr val="000000"/>
                </a:buClr>
                <a:buSzPct val="100000"/>
                <a:buFont typeface="Arial" pitchFamily="34"/>
                <a:buChar char="•"/>
              </a:lvl4pPr>
              <a:lvl5pPr lvl="4">
                <a:buClr>
                  <a:srgbClr val="000000"/>
                </a:buClr>
                <a:buSzPct val="100000"/>
                <a:buFont typeface="Arial" pitchFamily="34"/>
                <a:buChar char="•"/>
              </a:lvl5pPr>
              <a:lvl6pPr lvl="5">
                <a:buClr>
                  <a:srgbClr val="000000"/>
                </a:buClr>
                <a:buSzPct val="100000"/>
                <a:buFont typeface="Arial" pitchFamily="34"/>
                <a:buChar char="•"/>
              </a:lvl6pPr>
              <a:lvl7pPr lvl="6">
                <a:buClr>
                  <a:srgbClr val="000000"/>
                </a:buClr>
                <a:buSzPct val="100000"/>
                <a:buFont typeface="Arial" pitchFamily="34"/>
                <a:buChar char="•"/>
              </a:lvl7pPr>
              <a:lvl8pPr lvl="7">
                <a:buClr>
                  <a:srgbClr val="000000"/>
                </a:buClr>
                <a:buSzPct val="100000"/>
                <a:buFont typeface="Arial" pitchFamily="34"/>
                <a:buChar char="•"/>
              </a:lvl8pPr>
              <a:lvl9pPr lvl="8">
                <a:buClr>
                  <a:srgbClr val="000000"/>
                </a:buClr>
                <a:buSzPct val="100000"/>
                <a:buFont typeface="Arial" pitchFamily="34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283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GB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ndale Sans UI" pitchFamily="2"/>
                <a:cs typeface="Tahoma" pitchFamily="2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A0C4EC5-9C33-46F3-8758-2DFAC7230A58}"/>
                </a:ext>
              </a:extLst>
            </p:cNvPr>
            <p:cNvSpPr/>
            <p:nvPr/>
          </p:nvSpPr>
          <p:spPr>
            <a:xfrm>
              <a:off x="5040000" y="3168000"/>
              <a:ext cx="756000" cy="3240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lIns="0" tIns="0" rIns="0" bIns="0" anchor="ctr" anchorCtr="1" compatLnSpc="0"/>
            <a:lstStyle>
              <a:defPPr lvl="0">
                <a:buClr>
                  <a:srgbClr val="000000"/>
                </a:buClr>
                <a:buSzPct val="100000"/>
                <a:buFont typeface="Arial" pitchFamily="34"/>
                <a:buNone/>
              </a:defPPr>
              <a:lvl1pPr lvl="0">
                <a:buClr>
                  <a:srgbClr val="000000"/>
                </a:buClr>
                <a:buSzPct val="100000"/>
                <a:buFont typeface="Arial" pitchFamily="34"/>
                <a:buChar char="•"/>
              </a:lvl1pPr>
              <a:lvl2pPr lvl="1">
                <a:buClr>
                  <a:srgbClr val="000000"/>
                </a:buClr>
                <a:buSzPct val="100000"/>
                <a:buFont typeface="Arial" pitchFamily="34"/>
                <a:buChar char="•"/>
              </a:lvl2pPr>
              <a:lvl3pPr lvl="2">
                <a:buClr>
                  <a:srgbClr val="000000"/>
                </a:buClr>
                <a:buSzPct val="100000"/>
                <a:buFont typeface="Arial" pitchFamily="34"/>
                <a:buChar char="•"/>
              </a:lvl3pPr>
              <a:lvl4pPr lvl="3">
                <a:buClr>
                  <a:srgbClr val="000000"/>
                </a:buClr>
                <a:buSzPct val="100000"/>
                <a:buFont typeface="Arial" pitchFamily="34"/>
                <a:buChar char="•"/>
              </a:lvl4pPr>
              <a:lvl5pPr lvl="4">
                <a:buClr>
                  <a:srgbClr val="000000"/>
                </a:buClr>
                <a:buSzPct val="100000"/>
                <a:buFont typeface="Arial" pitchFamily="34"/>
                <a:buChar char="•"/>
              </a:lvl5pPr>
              <a:lvl6pPr lvl="5">
                <a:buClr>
                  <a:srgbClr val="000000"/>
                </a:buClr>
                <a:buSzPct val="100000"/>
                <a:buFont typeface="Arial" pitchFamily="34"/>
                <a:buChar char="•"/>
              </a:lvl6pPr>
              <a:lvl7pPr lvl="6">
                <a:buClr>
                  <a:srgbClr val="000000"/>
                </a:buClr>
                <a:buSzPct val="100000"/>
                <a:buFont typeface="Arial" pitchFamily="34"/>
                <a:buChar char="•"/>
              </a:lvl7pPr>
              <a:lvl8pPr lvl="7">
                <a:buClr>
                  <a:srgbClr val="000000"/>
                </a:buClr>
                <a:buSzPct val="100000"/>
                <a:buFont typeface="Arial" pitchFamily="34"/>
                <a:buChar char="•"/>
              </a:lvl8pPr>
              <a:lvl9pPr lvl="8">
                <a:buClr>
                  <a:srgbClr val="000000"/>
                </a:buClr>
                <a:buSzPct val="100000"/>
                <a:buFont typeface="Arial" pitchFamily="34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283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22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Courier New" pitchFamily="49"/>
                  <a:ea typeface="Andale Sans UI" pitchFamily="2"/>
                  <a:cs typeface="Tahoma" pitchFamily="2"/>
                </a:rPr>
                <a:t>8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F7FA3C67-788C-4806-81B1-60D3779FDCE0}"/>
                </a:ext>
              </a:extLst>
            </p:cNvPr>
            <p:cNvCxnSpPr/>
            <p:nvPr/>
          </p:nvCxnSpPr>
          <p:spPr>
            <a:xfrm flipV="1">
              <a:off x="5418000" y="3491999"/>
              <a:ext cx="1062000" cy="162001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prstDash val="solid"/>
              <a:headEnd type="oval"/>
              <a:tailEnd type="triangle"/>
            </a:ln>
          </p:spPr>
        </p:cxn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03FD243-6412-4888-9AC5-2B43668CFA62}"/>
                </a:ext>
              </a:extLst>
            </p:cNvPr>
            <p:cNvSpPr/>
            <p:nvPr/>
          </p:nvSpPr>
          <p:spPr>
            <a:xfrm>
              <a:off x="6480000" y="3491999"/>
              <a:ext cx="756000" cy="3240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lIns="0" tIns="0" rIns="0" bIns="0" anchor="ctr" anchorCtr="1" compatLnSpc="0"/>
            <a:lstStyle>
              <a:defPPr lvl="0">
                <a:buClr>
                  <a:srgbClr val="000000"/>
                </a:buClr>
                <a:buSzPct val="100000"/>
                <a:buFont typeface="Arial" pitchFamily="34"/>
                <a:buNone/>
              </a:defPPr>
              <a:lvl1pPr lvl="0">
                <a:buClr>
                  <a:srgbClr val="000000"/>
                </a:buClr>
                <a:buSzPct val="100000"/>
                <a:buFont typeface="Arial" pitchFamily="34"/>
                <a:buChar char="•"/>
              </a:lvl1pPr>
              <a:lvl2pPr lvl="1">
                <a:buClr>
                  <a:srgbClr val="000000"/>
                </a:buClr>
                <a:buSzPct val="100000"/>
                <a:buFont typeface="Arial" pitchFamily="34"/>
                <a:buChar char="•"/>
              </a:lvl2pPr>
              <a:lvl3pPr lvl="2">
                <a:buClr>
                  <a:srgbClr val="000000"/>
                </a:buClr>
                <a:buSzPct val="100000"/>
                <a:buFont typeface="Arial" pitchFamily="34"/>
                <a:buChar char="•"/>
              </a:lvl3pPr>
              <a:lvl4pPr lvl="3">
                <a:buClr>
                  <a:srgbClr val="000000"/>
                </a:buClr>
                <a:buSzPct val="100000"/>
                <a:buFont typeface="Arial" pitchFamily="34"/>
                <a:buChar char="•"/>
              </a:lvl4pPr>
              <a:lvl5pPr lvl="4">
                <a:buClr>
                  <a:srgbClr val="000000"/>
                </a:buClr>
                <a:buSzPct val="100000"/>
                <a:buFont typeface="Arial" pitchFamily="34"/>
                <a:buChar char="•"/>
              </a:lvl5pPr>
              <a:lvl6pPr lvl="5">
                <a:buClr>
                  <a:srgbClr val="000000"/>
                </a:buClr>
                <a:buSzPct val="100000"/>
                <a:buFont typeface="Arial" pitchFamily="34"/>
                <a:buChar char="•"/>
              </a:lvl6pPr>
              <a:lvl7pPr lvl="6">
                <a:buClr>
                  <a:srgbClr val="000000"/>
                </a:buClr>
                <a:buSzPct val="100000"/>
                <a:buFont typeface="Arial" pitchFamily="34"/>
                <a:buChar char="•"/>
              </a:lvl7pPr>
              <a:lvl8pPr lvl="7">
                <a:buClr>
                  <a:srgbClr val="000000"/>
                </a:buClr>
                <a:buSzPct val="100000"/>
                <a:buFont typeface="Arial" pitchFamily="34"/>
                <a:buChar char="•"/>
              </a:lvl8pPr>
              <a:lvl9pPr lvl="8">
                <a:buClr>
                  <a:srgbClr val="000000"/>
                </a:buClr>
                <a:buSzPct val="100000"/>
                <a:buFont typeface="Arial" pitchFamily="34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283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2200" b="0" i="0" u="none" strike="noStrike" baseline="0" dirty="0">
                  <a:ln>
                    <a:noFill/>
                  </a:ln>
                  <a:solidFill>
                    <a:srgbClr val="000000"/>
                  </a:solidFill>
                  <a:latin typeface="Courier New" pitchFamily="49"/>
                  <a:ea typeface="CourierNewPSMT" pitchFamily="50"/>
                  <a:cs typeface="CourierNewPSMT" pitchFamily="50"/>
                </a:rPr>
                <a:t>null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24A5CCA-FF6A-4CF6-B7AD-CBB21C273C2F}"/>
                </a:ext>
              </a:extLst>
            </p:cNvPr>
            <p:cNvSpPr/>
            <p:nvPr/>
          </p:nvSpPr>
          <p:spPr>
            <a:xfrm>
              <a:off x="6480000" y="3168000"/>
              <a:ext cx="756000" cy="3240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lIns="0" tIns="0" rIns="0" bIns="0" anchor="ctr" anchorCtr="1" compatLnSpc="0"/>
            <a:lstStyle>
              <a:defPPr lvl="0">
                <a:buClr>
                  <a:srgbClr val="000000"/>
                </a:buClr>
                <a:buSzPct val="100000"/>
                <a:buFont typeface="Arial" pitchFamily="34"/>
                <a:buNone/>
              </a:defPPr>
              <a:lvl1pPr lvl="0">
                <a:buClr>
                  <a:srgbClr val="000000"/>
                </a:buClr>
                <a:buSzPct val="100000"/>
                <a:buFont typeface="Arial" pitchFamily="34"/>
                <a:buChar char="•"/>
              </a:lvl1pPr>
              <a:lvl2pPr lvl="1">
                <a:buClr>
                  <a:srgbClr val="000000"/>
                </a:buClr>
                <a:buSzPct val="100000"/>
                <a:buFont typeface="Arial" pitchFamily="34"/>
                <a:buChar char="•"/>
              </a:lvl2pPr>
              <a:lvl3pPr lvl="2">
                <a:buClr>
                  <a:srgbClr val="000000"/>
                </a:buClr>
                <a:buSzPct val="100000"/>
                <a:buFont typeface="Arial" pitchFamily="34"/>
                <a:buChar char="•"/>
              </a:lvl3pPr>
              <a:lvl4pPr lvl="3">
                <a:buClr>
                  <a:srgbClr val="000000"/>
                </a:buClr>
                <a:buSzPct val="100000"/>
                <a:buFont typeface="Arial" pitchFamily="34"/>
                <a:buChar char="•"/>
              </a:lvl4pPr>
              <a:lvl5pPr lvl="4">
                <a:buClr>
                  <a:srgbClr val="000000"/>
                </a:buClr>
                <a:buSzPct val="100000"/>
                <a:buFont typeface="Arial" pitchFamily="34"/>
                <a:buChar char="•"/>
              </a:lvl5pPr>
              <a:lvl6pPr lvl="5">
                <a:buClr>
                  <a:srgbClr val="000000"/>
                </a:buClr>
                <a:buSzPct val="100000"/>
                <a:buFont typeface="Arial" pitchFamily="34"/>
                <a:buChar char="•"/>
              </a:lvl6pPr>
              <a:lvl7pPr lvl="6">
                <a:buClr>
                  <a:srgbClr val="000000"/>
                </a:buClr>
                <a:buSzPct val="100000"/>
                <a:buFont typeface="Arial" pitchFamily="34"/>
                <a:buChar char="•"/>
              </a:lvl7pPr>
              <a:lvl8pPr lvl="7">
                <a:buClr>
                  <a:srgbClr val="000000"/>
                </a:buClr>
                <a:buSzPct val="100000"/>
                <a:buFont typeface="Arial" pitchFamily="34"/>
                <a:buChar char="•"/>
              </a:lvl8pPr>
              <a:lvl9pPr lvl="8">
                <a:buClr>
                  <a:srgbClr val="000000"/>
                </a:buClr>
                <a:buSzPct val="100000"/>
                <a:buFont typeface="Arial" pitchFamily="34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283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22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Courier New" pitchFamily="49"/>
                  <a:ea typeface="Andale Sans UI" pitchFamily="2"/>
                  <a:cs typeface="Tahoma" pitchFamily="2"/>
                </a:rPr>
                <a:t>3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857F0CD-596F-4CB9-91B3-717A1ABDA7F6}"/>
                </a:ext>
              </a:extLst>
            </p:cNvPr>
            <p:cNvSpPr/>
            <p:nvPr/>
          </p:nvSpPr>
          <p:spPr>
            <a:xfrm>
              <a:off x="2160000" y="3600000"/>
              <a:ext cx="756000" cy="2880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lIns="0" tIns="0" rIns="0" bIns="0" anchor="ctr" anchorCtr="1" compatLnSpc="0"/>
            <a:lstStyle>
              <a:defPPr lvl="0">
                <a:buClr>
                  <a:srgbClr val="000000"/>
                </a:buClr>
                <a:buSzPct val="100000"/>
                <a:buFont typeface="Arial" pitchFamily="34"/>
                <a:buNone/>
              </a:defPPr>
              <a:lvl1pPr lvl="0">
                <a:buClr>
                  <a:srgbClr val="000000"/>
                </a:buClr>
                <a:buSzPct val="100000"/>
                <a:buFont typeface="Arial" pitchFamily="34"/>
                <a:buChar char="•"/>
              </a:lvl1pPr>
              <a:lvl2pPr lvl="1">
                <a:buClr>
                  <a:srgbClr val="000000"/>
                </a:buClr>
                <a:buSzPct val="100000"/>
                <a:buFont typeface="Arial" pitchFamily="34"/>
                <a:buChar char="•"/>
              </a:lvl2pPr>
              <a:lvl3pPr lvl="2">
                <a:buClr>
                  <a:srgbClr val="000000"/>
                </a:buClr>
                <a:buSzPct val="100000"/>
                <a:buFont typeface="Arial" pitchFamily="34"/>
                <a:buChar char="•"/>
              </a:lvl3pPr>
              <a:lvl4pPr lvl="3">
                <a:buClr>
                  <a:srgbClr val="000000"/>
                </a:buClr>
                <a:buSzPct val="100000"/>
                <a:buFont typeface="Arial" pitchFamily="34"/>
                <a:buChar char="•"/>
              </a:lvl4pPr>
              <a:lvl5pPr lvl="4">
                <a:buClr>
                  <a:srgbClr val="000000"/>
                </a:buClr>
                <a:buSzPct val="100000"/>
                <a:buFont typeface="Arial" pitchFamily="34"/>
                <a:buChar char="•"/>
              </a:lvl5pPr>
              <a:lvl6pPr lvl="5">
                <a:buClr>
                  <a:srgbClr val="000000"/>
                </a:buClr>
                <a:buSzPct val="100000"/>
                <a:buFont typeface="Arial" pitchFamily="34"/>
                <a:buChar char="•"/>
              </a:lvl6pPr>
              <a:lvl7pPr lvl="6">
                <a:buClr>
                  <a:srgbClr val="000000"/>
                </a:buClr>
                <a:buSzPct val="100000"/>
                <a:buFont typeface="Arial" pitchFamily="34"/>
                <a:buChar char="•"/>
              </a:lvl7pPr>
              <a:lvl8pPr lvl="7">
                <a:buClr>
                  <a:srgbClr val="000000"/>
                </a:buClr>
                <a:buSzPct val="100000"/>
                <a:buFont typeface="Arial" pitchFamily="34"/>
                <a:buChar char="•"/>
              </a:lvl8pPr>
              <a:lvl9pPr lvl="8">
                <a:buClr>
                  <a:srgbClr val="000000"/>
                </a:buClr>
                <a:buSzPct val="100000"/>
                <a:buFont typeface="Arial" pitchFamily="34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283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GB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ndale Sans UI" pitchFamily="2"/>
                <a:cs typeface="Tahoma" pitchFamily="2"/>
              </a:endParaRP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9B5DA2D5-208C-49D0-A164-84BBEAEFC06D}"/>
                </a:ext>
              </a:extLst>
            </p:cNvPr>
            <p:cNvCxnSpPr/>
            <p:nvPr/>
          </p:nvCxnSpPr>
          <p:spPr>
            <a:xfrm flipV="1">
              <a:off x="2538000" y="3492000"/>
              <a:ext cx="1062000" cy="252001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prstDash val="solid"/>
              <a:headEnd type="oval"/>
              <a:tailEnd type="triangle"/>
            </a:ln>
          </p:spPr>
        </p:cxn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1877C6B-50D5-4C40-8A39-D3C53EAF27EF}"/>
                </a:ext>
              </a:extLst>
            </p:cNvPr>
            <p:cNvSpPr/>
            <p:nvPr/>
          </p:nvSpPr>
          <p:spPr>
            <a:xfrm>
              <a:off x="4194000" y="2448000"/>
              <a:ext cx="756000" cy="3240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lIns="0" tIns="0" rIns="0" bIns="0" anchor="ctr" anchorCtr="1" compatLnSpc="0"/>
            <a:lstStyle>
              <a:defPPr lvl="0">
                <a:buClr>
                  <a:srgbClr val="000000"/>
                </a:buClr>
                <a:buSzPct val="100000"/>
                <a:buFont typeface="Arial" pitchFamily="34"/>
                <a:buNone/>
              </a:defPPr>
              <a:lvl1pPr lvl="0">
                <a:buClr>
                  <a:srgbClr val="000000"/>
                </a:buClr>
                <a:buSzPct val="100000"/>
                <a:buFont typeface="Arial" pitchFamily="34"/>
                <a:buChar char="•"/>
              </a:lvl1pPr>
              <a:lvl2pPr lvl="1">
                <a:buClr>
                  <a:srgbClr val="000000"/>
                </a:buClr>
                <a:buSzPct val="100000"/>
                <a:buFont typeface="Arial" pitchFamily="34"/>
                <a:buChar char="•"/>
              </a:lvl2pPr>
              <a:lvl3pPr lvl="2">
                <a:buClr>
                  <a:srgbClr val="000000"/>
                </a:buClr>
                <a:buSzPct val="100000"/>
                <a:buFont typeface="Arial" pitchFamily="34"/>
                <a:buChar char="•"/>
              </a:lvl3pPr>
              <a:lvl4pPr lvl="3">
                <a:buClr>
                  <a:srgbClr val="000000"/>
                </a:buClr>
                <a:buSzPct val="100000"/>
                <a:buFont typeface="Arial" pitchFamily="34"/>
                <a:buChar char="•"/>
              </a:lvl4pPr>
              <a:lvl5pPr lvl="4">
                <a:buClr>
                  <a:srgbClr val="000000"/>
                </a:buClr>
                <a:buSzPct val="100000"/>
                <a:buFont typeface="Arial" pitchFamily="34"/>
                <a:buChar char="•"/>
              </a:lvl5pPr>
              <a:lvl6pPr lvl="5">
                <a:buClr>
                  <a:srgbClr val="000000"/>
                </a:buClr>
                <a:buSzPct val="100000"/>
                <a:buFont typeface="Arial" pitchFamily="34"/>
                <a:buChar char="•"/>
              </a:lvl6pPr>
              <a:lvl7pPr lvl="6">
                <a:buClr>
                  <a:srgbClr val="000000"/>
                </a:buClr>
                <a:buSzPct val="100000"/>
                <a:buFont typeface="Arial" pitchFamily="34"/>
                <a:buChar char="•"/>
              </a:lvl7pPr>
              <a:lvl8pPr lvl="7">
                <a:buClr>
                  <a:srgbClr val="000000"/>
                </a:buClr>
                <a:buSzPct val="100000"/>
                <a:buFont typeface="Arial" pitchFamily="34"/>
                <a:buChar char="•"/>
              </a:lvl8pPr>
              <a:lvl9pPr lvl="8">
                <a:buClr>
                  <a:srgbClr val="000000"/>
                </a:buClr>
                <a:buSzPct val="100000"/>
                <a:buFont typeface="Arial" pitchFamily="34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283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GB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ndale Sans UI" pitchFamily="2"/>
                <a:cs typeface="Tahoma" pitchFamily="2"/>
              </a:endParaRP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DE3A0C2F-5A91-42C2-BAAA-8A92F4E51D8B}"/>
                </a:ext>
              </a:extLst>
            </p:cNvPr>
            <p:cNvCxnSpPr/>
            <p:nvPr/>
          </p:nvCxnSpPr>
          <p:spPr>
            <a:xfrm>
              <a:off x="4572000" y="2610000"/>
              <a:ext cx="468000" cy="881999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prstDash val="solid"/>
              <a:headEnd type="oval"/>
              <a:tailEnd type="triangle"/>
            </a:ln>
          </p:spPr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01D882A-E98A-419C-8A93-4FE3B2AFFDAF}"/>
                </a:ext>
              </a:extLst>
            </p:cNvPr>
            <p:cNvSpPr txBox="1"/>
            <p:nvPr/>
          </p:nvSpPr>
          <p:spPr>
            <a:xfrm>
              <a:off x="732959" y="3048120"/>
              <a:ext cx="1409040" cy="340560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0" tIns="0" rIns="0" bIns="0" compatLnSpc="0"/>
            <a:lstStyle>
              <a:defPPr lvl="0">
                <a:buClr>
                  <a:srgbClr val="000000"/>
                </a:buClr>
                <a:buSzPct val="100000"/>
                <a:buFont typeface="Arial" pitchFamily="34"/>
                <a:buNone/>
              </a:defPPr>
              <a:lvl1pPr lvl="0">
                <a:buClr>
                  <a:srgbClr val="000000"/>
                </a:buClr>
                <a:buSzPct val="100000"/>
                <a:buFont typeface="Arial" pitchFamily="34"/>
                <a:buChar char="•"/>
              </a:lvl1pPr>
              <a:lvl2pPr lvl="1">
                <a:buClr>
                  <a:srgbClr val="000000"/>
                </a:buClr>
                <a:buSzPct val="100000"/>
                <a:buFont typeface="Arial" pitchFamily="34"/>
                <a:buChar char="•"/>
              </a:lvl2pPr>
              <a:lvl3pPr lvl="2">
                <a:buClr>
                  <a:srgbClr val="000000"/>
                </a:buClr>
                <a:buSzPct val="100000"/>
                <a:buFont typeface="Arial" pitchFamily="34"/>
                <a:buChar char="•"/>
              </a:lvl3pPr>
              <a:lvl4pPr lvl="3">
                <a:buClr>
                  <a:srgbClr val="000000"/>
                </a:buClr>
                <a:buSzPct val="100000"/>
                <a:buFont typeface="Arial" pitchFamily="34"/>
                <a:buChar char="•"/>
              </a:lvl4pPr>
              <a:lvl5pPr lvl="4">
                <a:buClr>
                  <a:srgbClr val="000000"/>
                </a:buClr>
                <a:buSzPct val="100000"/>
                <a:buFont typeface="Arial" pitchFamily="34"/>
                <a:buChar char="•"/>
              </a:lvl5pPr>
              <a:lvl6pPr lvl="5">
                <a:buClr>
                  <a:srgbClr val="000000"/>
                </a:buClr>
                <a:buSzPct val="100000"/>
                <a:buFont typeface="Arial" pitchFamily="34"/>
                <a:buChar char="•"/>
              </a:lvl6pPr>
              <a:lvl7pPr lvl="6">
                <a:buClr>
                  <a:srgbClr val="000000"/>
                </a:buClr>
                <a:buSzPct val="100000"/>
                <a:buFont typeface="Arial" pitchFamily="34"/>
                <a:buChar char="•"/>
              </a:lvl7pPr>
              <a:lvl8pPr lvl="7">
                <a:buClr>
                  <a:srgbClr val="000000"/>
                </a:buClr>
                <a:buSzPct val="100000"/>
                <a:buFont typeface="Arial" pitchFamily="34"/>
                <a:buChar char="•"/>
              </a:lvl8pPr>
              <a:lvl9pPr lvl="8">
                <a:buClr>
                  <a:srgbClr val="000000"/>
                </a:buClr>
                <a:buSzPct val="100000"/>
                <a:buFont typeface="Arial" pitchFamily="34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283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2200" b="0" i="0" u="none" strike="noStrike" baseline="0" dirty="0">
                  <a:ln>
                    <a:noFill/>
                  </a:ln>
                  <a:solidFill>
                    <a:srgbClr val="000000"/>
                  </a:solidFill>
                  <a:latin typeface="Courier New" pitchFamily="49"/>
                  <a:ea typeface="ArialMS" pitchFamily="34"/>
                  <a:cs typeface="ArialMS" pitchFamily="34"/>
                </a:rPr>
                <a:t>     p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05EB44E-1E16-44E0-9055-EBCEAC53992D}"/>
                </a:ext>
              </a:extLst>
            </p:cNvPr>
            <p:cNvSpPr txBox="1"/>
            <p:nvPr/>
          </p:nvSpPr>
          <p:spPr>
            <a:xfrm>
              <a:off x="4045319" y="2076119"/>
              <a:ext cx="1534680" cy="340560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0" tIns="0" rIns="0" bIns="0" compatLnSpc="0"/>
            <a:lstStyle>
              <a:defPPr lvl="0">
                <a:buClr>
                  <a:srgbClr val="000000"/>
                </a:buClr>
                <a:buSzPct val="100000"/>
                <a:buFont typeface="Arial" pitchFamily="34"/>
                <a:buNone/>
              </a:defPPr>
              <a:lvl1pPr lvl="0">
                <a:buClr>
                  <a:srgbClr val="000000"/>
                </a:buClr>
                <a:buSzPct val="100000"/>
                <a:buFont typeface="Arial" pitchFamily="34"/>
                <a:buChar char="•"/>
              </a:lvl1pPr>
              <a:lvl2pPr lvl="1">
                <a:buClr>
                  <a:srgbClr val="000000"/>
                </a:buClr>
                <a:buSzPct val="100000"/>
                <a:buFont typeface="Arial" pitchFamily="34"/>
                <a:buChar char="•"/>
              </a:lvl2pPr>
              <a:lvl3pPr lvl="2">
                <a:buClr>
                  <a:srgbClr val="000000"/>
                </a:buClr>
                <a:buSzPct val="100000"/>
                <a:buFont typeface="Arial" pitchFamily="34"/>
                <a:buChar char="•"/>
              </a:lvl3pPr>
              <a:lvl4pPr lvl="3">
                <a:buClr>
                  <a:srgbClr val="000000"/>
                </a:buClr>
                <a:buSzPct val="100000"/>
                <a:buFont typeface="Arial" pitchFamily="34"/>
                <a:buChar char="•"/>
              </a:lvl4pPr>
              <a:lvl5pPr lvl="4">
                <a:buClr>
                  <a:srgbClr val="000000"/>
                </a:buClr>
                <a:buSzPct val="100000"/>
                <a:buFont typeface="Arial" pitchFamily="34"/>
                <a:buChar char="•"/>
              </a:lvl5pPr>
              <a:lvl6pPr lvl="5">
                <a:buClr>
                  <a:srgbClr val="000000"/>
                </a:buClr>
                <a:buSzPct val="100000"/>
                <a:buFont typeface="Arial" pitchFamily="34"/>
                <a:buChar char="•"/>
              </a:lvl6pPr>
              <a:lvl7pPr lvl="6">
                <a:buClr>
                  <a:srgbClr val="000000"/>
                </a:buClr>
                <a:buSzPct val="100000"/>
                <a:buFont typeface="Arial" pitchFamily="34"/>
                <a:buChar char="•"/>
              </a:lvl7pPr>
              <a:lvl8pPr lvl="7">
                <a:buClr>
                  <a:srgbClr val="000000"/>
                </a:buClr>
                <a:buSzPct val="100000"/>
                <a:buFont typeface="Arial" pitchFamily="34"/>
                <a:buChar char="•"/>
              </a:lvl8pPr>
              <a:lvl9pPr lvl="8">
                <a:buClr>
                  <a:srgbClr val="000000"/>
                </a:buClr>
                <a:buSzPct val="100000"/>
                <a:buFont typeface="Arial" pitchFamily="34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283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2200" b="0" i="0" u="none" strike="noStrike" baseline="0" dirty="0">
                  <a:ln>
                    <a:noFill/>
                  </a:ln>
                  <a:solidFill>
                    <a:srgbClr val="000000"/>
                  </a:solidFill>
                  <a:latin typeface="Courier New" pitchFamily="49"/>
                  <a:ea typeface="ArialMS" pitchFamily="34"/>
                  <a:cs typeface="ArialMS" pitchFamily="34"/>
                </a:rPr>
                <a:t> r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E5834C2-B23E-4258-9805-8CFDDAB9DE8B}"/>
                </a:ext>
              </a:extLst>
            </p:cNvPr>
            <p:cNvSpPr/>
            <p:nvPr/>
          </p:nvSpPr>
          <p:spPr>
            <a:xfrm>
              <a:off x="2160000" y="5508000"/>
              <a:ext cx="756000" cy="288000"/>
            </a:xfrm>
            <a:prstGeom prst="rect">
              <a:avLst/>
            </a:prstGeom>
            <a:noFill/>
            <a:ln w="0">
              <a:solidFill>
                <a:schemeClr val="tx1"/>
              </a:solidFill>
              <a:prstDash val="solid"/>
            </a:ln>
          </p:spPr>
          <p:txBody>
            <a:bodyPr vert="horz" lIns="0" tIns="0" rIns="0" bIns="0" anchor="ctr" anchorCtr="1" compatLnSpc="0"/>
            <a:lstStyle>
              <a:defPPr lvl="0">
                <a:buClr>
                  <a:srgbClr val="000000"/>
                </a:buClr>
                <a:buSzPct val="100000"/>
                <a:buFont typeface="Arial" pitchFamily="34"/>
                <a:buNone/>
              </a:defPPr>
              <a:lvl1pPr lvl="0">
                <a:buClr>
                  <a:srgbClr val="000000"/>
                </a:buClr>
                <a:buSzPct val="100000"/>
                <a:buFont typeface="Arial" pitchFamily="34"/>
                <a:buChar char="•"/>
              </a:lvl1pPr>
              <a:lvl2pPr lvl="1">
                <a:buClr>
                  <a:srgbClr val="000000"/>
                </a:buClr>
                <a:buSzPct val="100000"/>
                <a:buFont typeface="Arial" pitchFamily="34"/>
                <a:buChar char="•"/>
              </a:lvl2pPr>
              <a:lvl3pPr lvl="2">
                <a:buClr>
                  <a:srgbClr val="000000"/>
                </a:buClr>
                <a:buSzPct val="100000"/>
                <a:buFont typeface="Arial" pitchFamily="34"/>
                <a:buChar char="•"/>
              </a:lvl3pPr>
              <a:lvl4pPr lvl="3">
                <a:buClr>
                  <a:srgbClr val="000000"/>
                </a:buClr>
                <a:buSzPct val="100000"/>
                <a:buFont typeface="Arial" pitchFamily="34"/>
                <a:buChar char="•"/>
              </a:lvl4pPr>
              <a:lvl5pPr lvl="4">
                <a:buClr>
                  <a:srgbClr val="000000"/>
                </a:buClr>
                <a:buSzPct val="100000"/>
                <a:buFont typeface="Arial" pitchFamily="34"/>
                <a:buChar char="•"/>
              </a:lvl5pPr>
              <a:lvl6pPr lvl="5">
                <a:buClr>
                  <a:srgbClr val="000000"/>
                </a:buClr>
                <a:buSzPct val="100000"/>
                <a:buFont typeface="Arial" pitchFamily="34"/>
                <a:buChar char="•"/>
              </a:lvl6pPr>
              <a:lvl7pPr lvl="6">
                <a:buClr>
                  <a:srgbClr val="000000"/>
                </a:buClr>
                <a:buSzPct val="100000"/>
                <a:buFont typeface="Arial" pitchFamily="34"/>
                <a:buChar char="•"/>
              </a:lvl7pPr>
              <a:lvl8pPr lvl="7">
                <a:buClr>
                  <a:srgbClr val="000000"/>
                </a:buClr>
                <a:buSzPct val="100000"/>
                <a:buFont typeface="Arial" pitchFamily="34"/>
                <a:buChar char="•"/>
              </a:lvl8pPr>
              <a:lvl9pPr lvl="8">
                <a:buClr>
                  <a:srgbClr val="000000"/>
                </a:buClr>
                <a:buSzPct val="100000"/>
                <a:buFont typeface="Arial" pitchFamily="34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283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GB" sz="2200" b="0" i="0" u="none" strike="noStrike" baseline="0" dirty="0">
                <a:ln>
                  <a:noFill/>
                </a:ln>
                <a:solidFill>
                  <a:srgbClr val="FF0000"/>
                </a:solidFill>
                <a:latin typeface="Courier New" pitchFamily="49"/>
                <a:ea typeface="Andale Sans UI" pitchFamily="2"/>
                <a:cs typeface="Tahoma" pitchFamily="2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B6DD6E9-ECAC-4534-93BE-1F769F1D4FA6}"/>
                </a:ext>
              </a:extLst>
            </p:cNvPr>
            <p:cNvSpPr/>
            <p:nvPr/>
          </p:nvSpPr>
          <p:spPr>
            <a:xfrm>
              <a:off x="3600000" y="5940000"/>
              <a:ext cx="756000" cy="3240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lIns="0" tIns="0" rIns="0" bIns="0" anchor="ctr" anchorCtr="1" compatLnSpc="0"/>
            <a:lstStyle>
              <a:defPPr lvl="0">
                <a:buClr>
                  <a:srgbClr val="000000"/>
                </a:buClr>
                <a:buSzPct val="100000"/>
                <a:buFont typeface="Arial" pitchFamily="34"/>
                <a:buNone/>
              </a:defPPr>
              <a:lvl1pPr lvl="0">
                <a:buClr>
                  <a:srgbClr val="000000"/>
                </a:buClr>
                <a:buSzPct val="100000"/>
                <a:buFont typeface="Arial" pitchFamily="34"/>
                <a:buChar char="•"/>
              </a:lvl1pPr>
              <a:lvl2pPr lvl="1">
                <a:buClr>
                  <a:srgbClr val="000000"/>
                </a:buClr>
                <a:buSzPct val="100000"/>
                <a:buFont typeface="Arial" pitchFamily="34"/>
                <a:buChar char="•"/>
              </a:lvl2pPr>
              <a:lvl3pPr lvl="2">
                <a:buClr>
                  <a:srgbClr val="000000"/>
                </a:buClr>
                <a:buSzPct val="100000"/>
                <a:buFont typeface="Arial" pitchFamily="34"/>
                <a:buChar char="•"/>
              </a:lvl3pPr>
              <a:lvl4pPr lvl="3">
                <a:buClr>
                  <a:srgbClr val="000000"/>
                </a:buClr>
                <a:buSzPct val="100000"/>
                <a:buFont typeface="Arial" pitchFamily="34"/>
                <a:buChar char="•"/>
              </a:lvl4pPr>
              <a:lvl5pPr lvl="4">
                <a:buClr>
                  <a:srgbClr val="000000"/>
                </a:buClr>
                <a:buSzPct val="100000"/>
                <a:buFont typeface="Arial" pitchFamily="34"/>
                <a:buChar char="•"/>
              </a:lvl5pPr>
              <a:lvl6pPr lvl="5">
                <a:buClr>
                  <a:srgbClr val="000000"/>
                </a:buClr>
                <a:buSzPct val="100000"/>
                <a:buFont typeface="Arial" pitchFamily="34"/>
                <a:buChar char="•"/>
              </a:lvl6pPr>
              <a:lvl7pPr lvl="6">
                <a:buClr>
                  <a:srgbClr val="000000"/>
                </a:buClr>
                <a:buSzPct val="100000"/>
                <a:buFont typeface="Arial" pitchFamily="34"/>
                <a:buChar char="•"/>
              </a:lvl7pPr>
              <a:lvl8pPr lvl="7">
                <a:buClr>
                  <a:srgbClr val="000000"/>
                </a:buClr>
                <a:buSzPct val="100000"/>
                <a:buFont typeface="Arial" pitchFamily="34"/>
                <a:buChar char="•"/>
              </a:lvl8pPr>
              <a:lvl9pPr lvl="8">
                <a:buClr>
                  <a:srgbClr val="000000"/>
                </a:buClr>
                <a:buSzPct val="100000"/>
                <a:buFont typeface="Arial" pitchFamily="34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283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GB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ndale Sans UI" pitchFamily="2"/>
                <a:cs typeface="Tahoma" pitchFamily="2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5EFA30C-7077-4ABB-AB56-65D65179048F}"/>
                </a:ext>
              </a:extLst>
            </p:cNvPr>
            <p:cNvSpPr/>
            <p:nvPr/>
          </p:nvSpPr>
          <p:spPr>
            <a:xfrm>
              <a:off x="3600000" y="5616000"/>
              <a:ext cx="756000" cy="3240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lIns="0" tIns="0" rIns="0" bIns="0" anchor="ctr" anchorCtr="1" compatLnSpc="0"/>
            <a:lstStyle>
              <a:defPPr lvl="0">
                <a:buClr>
                  <a:srgbClr val="000000"/>
                </a:buClr>
                <a:buSzPct val="100000"/>
                <a:buFont typeface="Arial" pitchFamily="34"/>
                <a:buNone/>
              </a:defPPr>
              <a:lvl1pPr lvl="0">
                <a:buClr>
                  <a:srgbClr val="000000"/>
                </a:buClr>
                <a:buSzPct val="100000"/>
                <a:buFont typeface="Arial" pitchFamily="34"/>
                <a:buChar char="•"/>
              </a:lvl1pPr>
              <a:lvl2pPr lvl="1">
                <a:buClr>
                  <a:srgbClr val="000000"/>
                </a:buClr>
                <a:buSzPct val="100000"/>
                <a:buFont typeface="Arial" pitchFamily="34"/>
                <a:buChar char="•"/>
              </a:lvl2pPr>
              <a:lvl3pPr lvl="2">
                <a:buClr>
                  <a:srgbClr val="000000"/>
                </a:buClr>
                <a:buSzPct val="100000"/>
                <a:buFont typeface="Arial" pitchFamily="34"/>
                <a:buChar char="•"/>
              </a:lvl3pPr>
              <a:lvl4pPr lvl="3">
                <a:buClr>
                  <a:srgbClr val="000000"/>
                </a:buClr>
                <a:buSzPct val="100000"/>
                <a:buFont typeface="Arial" pitchFamily="34"/>
                <a:buChar char="•"/>
              </a:lvl4pPr>
              <a:lvl5pPr lvl="4">
                <a:buClr>
                  <a:srgbClr val="000000"/>
                </a:buClr>
                <a:buSzPct val="100000"/>
                <a:buFont typeface="Arial" pitchFamily="34"/>
                <a:buChar char="•"/>
              </a:lvl5pPr>
              <a:lvl6pPr lvl="5">
                <a:buClr>
                  <a:srgbClr val="000000"/>
                </a:buClr>
                <a:buSzPct val="100000"/>
                <a:buFont typeface="Arial" pitchFamily="34"/>
                <a:buChar char="•"/>
              </a:lvl6pPr>
              <a:lvl7pPr lvl="6">
                <a:buClr>
                  <a:srgbClr val="000000"/>
                </a:buClr>
                <a:buSzPct val="100000"/>
                <a:buFont typeface="Arial" pitchFamily="34"/>
                <a:buChar char="•"/>
              </a:lvl7pPr>
              <a:lvl8pPr lvl="7">
                <a:buClr>
                  <a:srgbClr val="000000"/>
                </a:buClr>
                <a:buSzPct val="100000"/>
                <a:buFont typeface="Arial" pitchFamily="34"/>
                <a:buChar char="•"/>
              </a:lvl8pPr>
              <a:lvl9pPr lvl="8">
                <a:buClr>
                  <a:srgbClr val="000000"/>
                </a:buClr>
                <a:buSzPct val="100000"/>
                <a:buFont typeface="Arial" pitchFamily="34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283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22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Courier New" pitchFamily="49"/>
                  <a:ea typeface="Andale Sans UI" pitchFamily="2"/>
                  <a:cs typeface="Tahoma" pitchFamily="2"/>
                </a:rPr>
                <a:t>5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5A21F31-FFB1-4ED5-9F3E-669BDA28B540}"/>
                </a:ext>
              </a:extLst>
            </p:cNvPr>
            <p:cNvSpPr/>
            <p:nvPr/>
          </p:nvSpPr>
          <p:spPr>
            <a:xfrm>
              <a:off x="5040000" y="5940000"/>
              <a:ext cx="756000" cy="3240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lIns="0" tIns="0" rIns="0" bIns="0" anchor="ctr" anchorCtr="1" compatLnSpc="0"/>
            <a:lstStyle>
              <a:defPPr lvl="0">
                <a:buClr>
                  <a:srgbClr val="000000"/>
                </a:buClr>
                <a:buSzPct val="100000"/>
                <a:buFont typeface="Arial" pitchFamily="34"/>
                <a:buNone/>
              </a:defPPr>
              <a:lvl1pPr lvl="0">
                <a:buClr>
                  <a:srgbClr val="000000"/>
                </a:buClr>
                <a:buSzPct val="100000"/>
                <a:buFont typeface="Arial" pitchFamily="34"/>
                <a:buChar char="•"/>
              </a:lvl1pPr>
              <a:lvl2pPr lvl="1">
                <a:buClr>
                  <a:srgbClr val="000000"/>
                </a:buClr>
                <a:buSzPct val="100000"/>
                <a:buFont typeface="Arial" pitchFamily="34"/>
                <a:buChar char="•"/>
              </a:lvl2pPr>
              <a:lvl3pPr lvl="2">
                <a:buClr>
                  <a:srgbClr val="000000"/>
                </a:buClr>
                <a:buSzPct val="100000"/>
                <a:buFont typeface="Arial" pitchFamily="34"/>
                <a:buChar char="•"/>
              </a:lvl3pPr>
              <a:lvl4pPr lvl="3">
                <a:buClr>
                  <a:srgbClr val="000000"/>
                </a:buClr>
                <a:buSzPct val="100000"/>
                <a:buFont typeface="Arial" pitchFamily="34"/>
                <a:buChar char="•"/>
              </a:lvl4pPr>
              <a:lvl5pPr lvl="4">
                <a:buClr>
                  <a:srgbClr val="000000"/>
                </a:buClr>
                <a:buSzPct val="100000"/>
                <a:buFont typeface="Arial" pitchFamily="34"/>
                <a:buChar char="•"/>
              </a:lvl5pPr>
              <a:lvl6pPr lvl="5">
                <a:buClr>
                  <a:srgbClr val="000000"/>
                </a:buClr>
                <a:buSzPct val="100000"/>
                <a:buFont typeface="Arial" pitchFamily="34"/>
                <a:buChar char="•"/>
              </a:lvl6pPr>
              <a:lvl7pPr lvl="6">
                <a:buClr>
                  <a:srgbClr val="000000"/>
                </a:buClr>
                <a:buSzPct val="100000"/>
                <a:buFont typeface="Arial" pitchFamily="34"/>
                <a:buChar char="•"/>
              </a:lvl7pPr>
              <a:lvl8pPr lvl="7">
                <a:buClr>
                  <a:srgbClr val="000000"/>
                </a:buClr>
                <a:buSzPct val="100000"/>
                <a:buFont typeface="Arial" pitchFamily="34"/>
                <a:buChar char="•"/>
              </a:lvl8pPr>
              <a:lvl9pPr lvl="8">
                <a:buClr>
                  <a:srgbClr val="000000"/>
                </a:buClr>
                <a:buSzPct val="100000"/>
                <a:buFont typeface="Arial" pitchFamily="34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283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GB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ndale Sans UI" pitchFamily="2"/>
                <a:cs typeface="Tahoma" pitchFamily="2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B31E43A-8089-4D59-B7FE-8CC12340C664}"/>
                </a:ext>
              </a:extLst>
            </p:cNvPr>
            <p:cNvSpPr/>
            <p:nvPr/>
          </p:nvSpPr>
          <p:spPr>
            <a:xfrm>
              <a:off x="5040000" y="5616000"/>
              <a:ext cx="756000" cy="3240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lIns="0" tIns="0" rIns="0" bIns="0" anchor="ctr" anchorCtr="1" compatLnSpc="0"/>
            <a:lstStyle>
              <a:defPPr lvl="0">
                <a:buClr>
                  <a:srgbClr val="000000"/>
                </a:buClr>
                <a:buSzPct val="100000"/>
                <a:buFont typeface="Arial" pitchFamily="34"/>
                <a:buNone/>
              </a:defPPr>
              <a:lvl1pPr lvl="0">
                <a:buClr>
                  <a:srgbClr val="000000"/>
                </a:buClr>
                <a:buSzPct val="100000"/>
                <a:buFont typeface="Arial" pitchFamily="34"/>
                <a:buChar char="•"/>
              </a:lvl1pPr>
              <a:lvl2pPr lvl="1">
                <a:buClr>
                  <a:srgbClr val="000000"/>
                </a:buClr>
                <a:buSzPct val="100000"/>
                <a:buFont typeface="Arial" pitchFamily="34"/>
                <a:buChar char="•"/>
              </a:lvl2pPr>
              <a:lvl3pPr lvl="2">
                <a:buClr>
                  <a:srgbClr val="000000"/>
                </a:buClr>
                <a:buSzPct val="100000"/>
                <a:buFont typeface="Arial" pitchFamily="34"/>
                <a:buChar char="•"/>
              </a:lvl3pPr>
              <a:lvl4pPr lvl="3">
                <a:buClr>
                  <a:srgbClr val="000000"/>
                </a:buClr>
                <a:buSzPct val="100000"/>
                <a:buFont typeface="Arial" pitchFamily="34"/>
                <a:buChar char="•"/>
              </a:lvl4pPr>
              <a:lvl5pPr lvl="4">
                <a:buClr>
                  <a:srgbClr val="000000"/>
                </a:buClr>
                <a:buSzPct val="100000"/>
                <a:buFont typeface="Arial" pitchFamily="34"/>
                <a:buChar char="•"/>
              </a:lvl5pPr>
              <a:lvl6pPr lvl="5">
                <a:buClr>
                  <a:srgbClr val="000000"/>
                </a:buClr>
                <a:buSzPct val="100000"/>
                <a:buFont typeface="Arial" pitchFamily="34"/>
                <a:buChar char="•"/>
              </a:lvl6pPr>
              <a:lvl7pPr lvl="6">
                <a:buClr>
                  <a:srgbClr val="000000"/>
                </a:buClr>
                <a:buSzPct val="100000"/>
                <a:buFont typeface="Arial" pitchFamily="34"/>
                <a:buChar char="•"/>
              </a:lvl7pPr>
              <a:lvl8pPr lvl="7">
                <a:buClr>
                  <a:srgbClr val="000000"/>
                </a:buClr>
                <a:buSzPct val="100000"/>
                <a:buFont typeface="Arial" pitchFamily="34"/>
                <a:buChar char="•"/>
              </a:lvl8pPr>
              <a:lvl9pPr lvl="8">
                <a:buClr>
                  <a:srgbClr val="000000"/>
                </a:buClr>
                <a:buSzPct val="100000"/>
                <a:buFont typeface="Arial" pitchFamily="34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283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22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Courier New" pitchFamily="49"/>
                  <a:ea typeface="Andale Sans UI" pitchFamily="2"/>
                  <a:cs typeface="Tahoma" pitchFamily="2"/>
                </a:rPr>
                <a:t>8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45D8A05-97F2-474F-80A4-16E2C90A0375}"/>
                </a:ext>
              </a:extLst>
            </p:cNvPr>
            <p:cNvSpPr/>
            <p:nvPr/>
          </p:nvSpPr>
          <p:spPr>
            <a:xfrm>
              <a:off x="6480000" y="5940000"/>
              <a:ext cx="756000" cy="3240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lIns="0" tIns="0" rIns="0" bIns="0" anchor="ctr" anchorCtr="1" compatLnSpc="0"/>
            <a:lstStyle>
              <a:defPPr lvl="0">
                <a:buClr>
                  <a:srgbClr val="000000"/>
                </a:buClr>
                <a:buSzPct val="100000"/>
                <a:buFont typeface="Arial" pitchFamily="34"/>
                <a:buNone/>
              </a:defPPr>
              <a:lvl1pPr lvl="0">
                <a:buClr>
                  <a:srgbClr val="000000"/>
                </a:buClr>
                <a:buSzPct val="100000"/>
                <a:buFont typeface="Arial" pitchFamily="34"/>
                <a:buChar char="•"/>
              </a:lvl1pPr>
              <a:lvl2pPr lvl="1">
                <a:buClr>
                  <a:srgbClr val="000000"/>
                </a:buClr>
                <a:buSzPct val="100000"/>
                <a:buFont typeface="Arial" pitchFamily="34"/>
                <a:buChar char="•"/>
              </a:lvl2pPr>
              <a:lvl3pPr lvl="2">
                <a:buClr>
                  <a:srgbClr val="000000"/>
                </a:buClr>
                <a:buSzPct val="100000"/>
                <a:buFont typeface="Arial" pitchFamily="34"/>
                <a:buChar char="•"/>
              </a:lvl3pPr>
              <a:lvl4pPr lvl="3">
                <a:buClr>
                  <a:srgbClr val="000000"/>
                </a:buClr>
                <a:buSzPct val="100000"/>
                <a:buFont typeface="Arial" pitchFamily="34"/>
                <a:buChar char="•"/>
              </a:lvl4pPr>
              <a:lvl5pPr lvl="4">
                <a:buClr>
                  <a:srgbClr val="000000"/>
                </a:buClr>
                <a:buSzPct val="100000"/>
                <a:buFont typeface="Arial" pitchFamily="34"/>
                <a:buChar char="•"/>
              </a:lvl5pPr>
              <a:lvl6pPr lvl="5">
                <a:buClr>
                  <a:srgbClr val="000000"/>
                </a:buClr>
                <a:buSzPct val="100000"/>
                <a:buFont typeface="Arial" pitchFamily="34"/>
                <a:buChar char="•"/>
              </a:lvl6pPr>
              <a:lvl7pPr lvl="6">
                <a:buClr>
                  <a:srgbClr val="000000"/>
                </a:buClr>
                <a:buSzPct val="100000"/>
                <a:buFont typeface="Arial" pitchFamily="34"/>
                <a:buChar char="•"/>
              </a:lvl7pPr>
              <a:lvl8pPr lvl="7">
                <a:buClr>
                  <a:srgbClr val="000000"/>
                </a:buClr>
                <a:buSzPct val="100000"/>
                <a:buFont typeface="Arial" pitchFamily="34"/>
                <a:buChar char="•"/>
              </a:lvl8pPr>
              <a:lvl9pPr lvl="8">
                <a:buClr>
                  <a:srgbClr val="000000"/>
                </a:buClr>
                <a:buSzPct val="100000"/>
                <a:buFont typeface="Arial" pitchFamily="34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283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GB" sz="2200" b="0" i="0" u="none" strike="noStrike" baseline="0" dirty="0">
                <a:ln>
                  <a:noFill/>
                </a:ln>
                <a:solidFill>
                  <a:srgbClr val="FF0000"/>
                </a:solidFill>
                <a:latin typeface="Courier New" pitchFamily="49"/>
                <a:ea typeface="CourierNewPSMT" pitchFamily="50"/>
                <a:cs typeface="CourierNewPSMT" pitchFamily="5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BA2B050D-16E6-47BC-AD59-992C6F3F3879}"/>
                </a:ext>
              </a:extLst>
            </p:cNvPr>
            <p:cNvSpPr/>
            <p:nvPr/>
          </p:nvSpPr>
          <p:spPr>
            <a:xfrm>
              <a:off x="6480000" y="5616000"/>
              <a:ext cx="756000" cy="3240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lIns="0" tIns="0" rIns="0" bIns="0" anchor="ctr" anchorCtr="1" compatLnSpc="0"/>
            <a:lstStyle>
              <a:defPPr lvl="0">
                <a:buClr>
                  <a:srgbClr val="000000"/>
                </a:buClr>
                <a:buSzPct val="100000"/>
                <a:buFont typeface="Arial" pitchFamily="34"/>
                <a:buNone/>
              </a:defPPr>
              <a:lvl1pPr lvl="0">
                <a:buClr>
                  <a:srgbClr val="000000"/>
                </a:buClr>
                <a:buSzPct val="100000"/>
                <a:buFont typeface="Arial" pitchFamily="34"/>
                <a:buChar char="•"/>
              </a:lvl1pPr>
              <a:lvl2pPr lvl="1">
                <a:buClr>
                  <a:srgbClr val="000000"/>
                </a:buClr>
                <a:buSzPct val="100000"/>
                <a:buFont typeface="Arial" pitchFamily="34"/>
                <a:buChar char="•"/>
              </a:lvl2pPr>
              <a:lvl3pPr lvl="2">
                <a:buClr>
                  <a:srgbClr val="000000"/>
                </a:buClr>
                <a:buSzPct val="100000"/>
                <a:buFont typeface="Arial" pitchFamily="34"/>
                <a:buChar char="•"/>
              </a:lvl3pPr>
              <a:lvl4pPr lvl="3">
                <a:buClr>
                  <a:srgbClr val="000000"/>
                </a:buClr>
                <a:buSzPct val="100000"/>
                <a:buFont typeface="Arial" pitchFamily="34"/>
                <a:buChar char="•"/>
              </a:lvl4pPr>
              <a:lvl5pPr lvl="4">
                <a:buClr>
                  <a:srgbClr val="000000"/>
                </a:buClr>
                <a:buSzPct val="100000"/>
                <a:buFont typeface="Arial" pitchFamily="34"/>
                <a:buChar char="•"/>
              </a:lvl5pPr>
              <a:lvl6pPr lvl="5">
                <a:buClr>
                  <a:srgbClr val="000000"/>
                </a:buClr>
                <a:buSzPct val="100000"/>
                <a:buFont typeface="Arial" pitchFamily="34"/>
                <a:buChar char="•"/>
              </a:lvl6pPr>
              <a:lvl7pPr lvl="6">
                <a:buClr>
                  <a:srgbClr val="000000"/>
                </a:buClr>
                <a:buSzPct val="100000"/>
                <a:buFont typeface="Arial" pitchFamily="34"/>
                <a:buChar char="•"/>
              </a:lvl7pPr>
              <a:lvl8pPr lvl="7">
                <a:buClr>
                  <a:srgbClr val="000000"/>
                </a:buClr>
                <a:buSzPct val="100000"/>
                <a:buFont typeface="Arial" pitchFamily="34"/>
                <a:buChar char="•"/>
              </a:lvl8pPr>
              <a:lvl9pPr lvl="8">
                <a:buClr>
                  <a:srgbClr val="000000"/>
                </a:buClr>
                <a:buSzPct val="100000"/>
                <a:buFont typeface="Arial" pitchFamily="34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283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22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Courier New" pitchFamily="49"/>
                  <a:ea typeface="Andale Sans UI" pitchFamily="2"/>
                  <a:cs typeface="Tahoma" pitchFamily="2"/>
                </a:rPr>
                <a:t>3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07B018D-977D-4E85-8E3B-CABEDC8A338D}"/>
                </a:ext>
              </a:extLst>
            </p:cNvPr>
            <p:cNvSpPr/>
            <p:nvPr/>
          </p:nvSpPr>
          <p:spPr>
            <a:xfrm>
              <a:off x="2160000" y="6048000"/>
              <a:ext cx="756000" cy="2880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lIns="0" tIns="0" rIns="0" bIns="0" anchor="ctr" anchorCtr="1" compatLnSpc="0"/>
            <a:lstStyle>
              <a:defPPr lvl="0">
                <a:buClr>
                  <a:srgbClr val="000000"/>
                </a:buClr>
                <a:buSzPct val="100000"/>
                <a:buFont typeface="Arial" pitchFamily="34"/>
                <a:buNone/>
              </a:defPPr>
              <a:lvl1pPr lvl="0">
                <a:buClr>
                  <a:srgbClr val="000000"/>
                </a:buClr>
                <a:buSzPct val="100000"/>
                <a:buFont typeface="Arial" pitchFamily="34"/>
                <a:buChar char="•"/>
              </a:lvl1pPr>
              <a:lvl2pPr lvl="1">
                <a:buClr>
                  <a:srgbClr val="000000"/>
                </a:buClr>
                <a:buSzPct val="100000"/>
                <a:buFont typeface="Arial" pitchFamily="34"/>
                <a:buChar char="•"/>
              </a:lvl2pPr>
              <a:lvl3pPr lvl="2">
                <a:buClr>
                  <a:srgbClr val="000000"/>
                </a:buClr>
                <a:buSzPct val="100000"/>
                <a:buFont typeface="Arial" pitchFamily="34"/>
                <a:buChar char="•"/>
              </a:lvl3pPr>
              <a:lvl4pPr lvl="3">
                <a:buClr>
                  <a:srgbClr val="000000"/>
                </a:buClr>
                <a:buSzPct val="100000"/>
                <a:buFont typeface="Arial" pitchFamily="34"/>
                <a:buChar char="•"/>
              </a:lvl4pPr>
              <a:lvl5pPr lvl="4">
                <a:buClr>
                  <a:srgbClr val="000000"/>
                </a:buClr>
                <a:buSzPct val="100000"/>
                <a:buFont typeface="Arial" pitchFamily="34"/>
                <a:buChar char="•"/>
              </a:lvl5pPr>
              <a:lvl6pPr lvl="5">
                <a:buClr>
                  <a:srgbClr val="000000"/>
                </a:buClr>
                <a:buSzPct val="100000"/>
                <a:buFont typeface="Arial" pitchFamily="34"/>
                <a:buChar char="•"/>
              </a:lvl6pPr>
              <a:lvl7pPr lvl="6">
                <a:buClr>
                  <a:srgbClr val="000000"/>
                </a:buClr>
                <a:buSzPct val="100000"/>
                <a:buFont typeface="Arial" pitchFamily="34"/>
                <a:buChar char="•"/>
              </a:lvl7pPr>
              <a:lvl8pPr lvl="7">
                <a:buClr>
                  <a:srgbClr val="000000"/>
                </a:buClr>
                <a:buSzPct val="100000"/>
                <a:buFont typeface="Arial" pitchFamily="34"/>
                <a:buChar char="•"/>
              </a:lvl8pPr>
              <a:lvl9pPr lvl="8">
                <a:buClr>
                  <a:srgbClr val="000000"/>
                </a:buClr>
                <a:buSzPct val="100000"/>
                <a:buFont typeface="Arial" pitchFamily="34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283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GB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ndale Sans UI" pitchFamily="2"/>
                <a:cs typeface="Tahoma" pitchFamily="2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CD83714-5C62-40F4-8487-C788BE38778C}"/>
                </a:ext>
              </a:extLst>
            </p:cNvPr>
            <p:cNvSpPr/>
            <p:nvPr/>
          </p:nvSpPr>
          <p:spPr>
            <a:xfrm>
              <a:off x="4194000" y="4896000"/>
              <a:ext cx="756000" cy="3240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lIns="0" tIns="0" rIns="0" bIns="0" anchor="ctr" anchorCtr="1" compatLnSpc="0"/>
            <a:lstStyle>
              <a:defPPr lvl="0">
                <a:buClr>
                  <a:srgbClr val="000000"/>
                </a:buClr>
                <a:buSzPct val="100000"/>
                <a:buFont typeface="Arial" pitchFamily="34"/>
                <a:buNone/>
              </a:defPPr>
              <a:lvl1pPr lvl="0">
                <a:buClr>
                  <a:srgbClr val="000000"/>
                </a:buClr>
                <a:buSzPct val="100000"/>
                <a:buFont typeface="Arial" pitchFamily="34"/>
                <a:buChar char="•"/>
              </a:lvl1pPr>
              <a:lvl2pPr lvl="1">
                <a:buClr>
                  <a:srgbClr val="000000"/>
                </a:buClr>
                <a:buSzPct val="100000"/>
                <a:buFont typeface="Arial" pitchFamily="34"/>
                <a:buChar char="•"/>
              </a:lvl2pPr>
              <a:lvl3pPr lvl="2">
                <a:buClr>
                  <a:srgbClr val="000000"/>
                </a:buClr>
                <a:buSzPct val="100000"/>
                <a:buFont typeface="Arial" pitchFamily="34"/>
                <a:buChar char="•"/>
              </a:lvl3pPr>
              <a:lvl4pPr lvl="3">
                <a:buClr>
                  <a:srgbClr val="000000"/>
                </a:buClr>
                <a:buSzPct val="100000"/>
                <a:buFont typeface="Arial" pitchFamily="34"/>
                <a:buChar char="•"/>
              </a:lvl4pPr>
              <a:lvl5pPr lvl="4">
                <a:buClr>
                  <a:srgbClr val="000000"/>
                </a:buClr>
                <a:buSzPct val="100000"/>
                <a:buFont typeface="Arial" pitchFamily="34"/>
                <a:buChar char="•"/>
              </a:lvl5pPr>
              <a:lvl6pPr lvl="5">
                <a:buClr>
                  <a:srgbClr val="000000"/>
                </a:buClr>
                <a:buSzPct val="100000"/>
                <a:buFont typeface="Arial" pitchFamily="34"/>
                <a:buChar char="•"/>
              </a:lvl6pPr>
              <a:lvl7pPr lvl="6">
                <a:buClr>
                  <a:srgbClr val="000000"/>
                </a:buClr>
                <a:buSzPct val="100000"/>
                <a:buFont typeface="Arial" pitchFamily="34"/>
                <a:buChar char="•"/>
              </a:lvl7pPr>
              <a:lvl8pPr lvl="7">
                <a:buClr>
                  <a:srgbClr val="000000"/>
                </a:buClr>
                <a:buSzPct val="100000"/>
                <a:buFont typeface="Arial" pitchFamily="34"/>
                <a:buChar char="•"/>
              </a:lvl8pPr>
              <a:lvl9pPr lvl="8">
                <a:buClr>
                  <a:srgbClr val="000000"/>
                </a:buClr>
                <a:buSzPct val="100000"/>
                <a:buFont typeface="Arial" pitchFamily="34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283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GB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ndale Sans UI" pitchFamily="2"/>
                <a:cs typeface="Tahoma" pitchFamily="2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14AF884-9594-42A7-A322-E978C13159E6}"/>
                </a:ext>
              </a:extLst>
            </p:cNvPr>
            <p:cNvSpPr txBox="1"/>
            <p:nvPr/>
          </p:nvSpPr>
          <p:spPr>
            <a:xfrm>
              <a:off x="732959" y="3588120"/>
              <a:ext cx="1409040" cy="340560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0" tIns="0" rIns="0" bIns="0" compatLnSpc="0"/>
            <a:lstStyle>
              <a:defPPr lvl="0">
                <a:buClr>
                  <a:srgbClr val="000000"/>
                </a:buClr>
                <a:buSzPct val="100000"/>
                <a:buFont typeface="Arial" pitchFamily="34"/>
                <a:buNone/>
              </a:defPPr>
              <a:lvl1pPr lvl="0">
                <a:buClr>
                  <a:srgbClr val="000000"/>
                </a:buClr>
                <a:buSzPct val="100000"/>
                <a:buFont typeface="Arial" pitchFamily="34"/>
                <a:buChar char="•"/>
              </a:lvl1pPr>
              <a:lvl2pPr lvl="1">
                <a:buClr>
                  <a:srgbClr val="000000"/>
                </a:buClr>
                <a:buSzPct val="100000"/>
                <a:buFont typeface="Arial" pitchFamily="34"/>
                <a:buChar char="•"/>
              </a:lvl2pPr>
              <a:lvl3pPr lvl="2">
                <a:buClr>
                  <a:srgbClr val="000000"/>
                </a:buClr>
                <a:buSzPct val="100000"/>
                <a:buFont typeface="Arial" pitchFamily="34"/>
                <a:buChar char="•"/>
              </a:lvl3pPr>
              <a:lvl4pPr lvl="3">
                <a:buClr>
                  <a:srgbClr val="000000"/>
                </a:buClr>
                <a:buSzPct val="100000"/>
                <a:buFont typeface="Arial" pitchFamily="34"/>
                <a:buChar char="•"/>
              </a:lvl4pPr>
              <a:lvl5pPr lvl="4">
                <a:buClr>
                  <a:srgbClr val="000000"/>
                </a:buClr>
                <a:buSzPct val="100000"/>
                <a:buFont typeface="Arial" pitchFamily="34"/>
                <a:buChar char="•"/>
              </a:lvl5pPr>
              <a:lvl6pPr lvl="5">
                <a:buClr>
                  <a:srgbClr val="000000"/>
                </a:buClr>
                <a:buSzPct val="100000"/>
                <a:buFont typeface="Arial" pitchFamily="34"/>
                <a:buChar char="•"/>
              </a:lvl6pPr>
              <a:lvl7pPr lvl="6">
                <a:buClr>
                  <a:srgbClr val="000000"/>
                </a:buClr>
                <a:buSzPct val="100000"/>
                <a:buFont typeface="Arial" pitchFamily="34"/>
                <a:buChar char="•"/>
              </a:lvl7pPr>
              <a:lvl8pPr lvl="7">
                <a:buClr>
                  <a:srgbClr val="000000"/>
                </a:buClr>
                <a:buSzPct val="100000"/>
                <a:buFont typeface="Arial" pitchFamily="34"/>
                <a:buChar char="•"/>
              </a:lvl8pPr>
              <a:lvl9pPr lvl="8">
                <a:buClr>
                  <a:srgbClr val="000000"/>
                </a:buClr>
                <a:buSzPct val="100000"/>
                <a:buFont typeface="Arial" pitchFamily="34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283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2200" dirty="0">
                  <a:solidFill>
                    <a:srgbClr val="000000"/>
                  </a:solidFill>
                  <a:latin typeface="Courier New" pitchFamily="49"/>
                  <a:ea typeface="ArialMS" pitchFamily="34"/>
                  <a:cs typeface="ArialMS" pitchFamily="34"/>
                </a:rPr>
                <a:t>    </a:t>
              </a:r>
              <a:r>
                <a:rPr lang="en-GB" sz="2200" b="0" i="0" u="none" strike="noStrike" baseline="0" dirty="0">
                  <a:ln>
                    <a:noFill/>
                  </a:ln>
                  <a:solidFill>
                    <a:srgbClr val="000000"/>
                  </a:solidFill>
                  <a:latin typeface="Courier New" pitchFamily="49"/>
                  <a:ea typeface="ArialMS" pitchFamily="34"/>
                  <a:cs typeface="ArialMS" pitchFamily="34"/>
                </a:rPr>
                <a:t> q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FB6360B-1235-4599-94B4-452632B1D860}"/>
                </a:ext>
              </a:extLst>
            </p:cNvPr>
            <p:cNvSpPr txBox="1"/>
            <p:nvPr/>
          </p:nvSpPr>
          <p:spPr>
            <a:xfrm>
              <a:off x="732959" y="5460120"/>
              <a:ext cx="1409040" cy="340560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0" tIns="0" rIns="0" bIns="0" compatLnSpc="0"/>
            <a:lstStyle>
              <a:defPPr lvl="0">
                <a:buClr>
                  <a:srgbClr val="000000"/>
                </a:buClr>
                <a:buSzPct val="100000"/>
                <a:buFont typeface="Arial" pitchFamily="34"/>
                <a:buNone/>
              </a:defPPr>
              <a:lvl1pPr lvl="0">
                <a:buClr>
                  <a:srgbClr val="000000"/>
                </a:buClr>
                <a:buSzPct val="100000"/>
                <a:buFont typeface="Arial" pitchFamily="34"/>
                <a:buChar char="•"/>
              </a:lvl1pPr>
              <a:lvl2pPr lvl="1">
                <a:buClr>
                  <a:srgbClr val="000000"/>
                </a:buClr>
                <a:buSzPct val="100000"/>
                <a:buFont typeface="Arial" pitchFamily="34"/>
                <a:buChar char="•"/>
              </a:lvl2pPr>
              <a:lvl3pPr lvl="2">
                <a:buClr>
                  <a:srgbClr val="000000"/>
                </a:buClr>
                <a:buSzPct val="100000"/>
                <a:buFont typeface="Arial" pitchFamily="34"/>
                <a:buChar char="•"/>
              </a:lvl3pPr>
              <a:lvl4pPr lvl="3">
                <a:buClr>
                  <a:srgbClr val="000000"/>
                </a:buClr>
                <a:buSzPct val="100000"/>
                <a:buFont typeface="Arial" pitchFamily="34"/>
                <a:buChar char="•"/>
              </a:lvl4pPr>
              <a:lvl5pPr lvl="4">
                <a:buClr>
                  <a:srgbClr val="000000"/>
                </a:buClr>
                <a:buSzPct val="100000"/>
                <a:buFont typeface="Arial" pitchFamily="34"/>
                <a:buChar char="•"/>
              </a:lvl5pPr>
              <a:lvl6pPr lvl="5">
                <a:buClr>
                  <a:srgbClr val="000000"/>
                </a:buClr>
                <a:buSzPct val="100000"/>
                <a:buFont typeface="Arial" pitchFamily="34"/>
                <a:buChar char="•"/>
              </a:lvl6pPr>
              <a:lvl7pPr lvl="6">
                <a:buClr>
                  <a:srgbClr val="000000"/>
                </a:buClr>
                <a:buSzPct val="100000"/>
                <a:buFont typeface="Arial" pitchFamily="34"/>
                <a:buChar char="•"/>
              </a:lvl7pPr>
              <a:lvl8pPr lvl="7">
                <a:buClr>
                  <a:srgbClr val="000000"/>
                </a:buClr>
                <a:buSzPct val="100000"/>
                <a:buFont typeface="Arial" pitchFamily="34"/>
                <a:buChar char="•"/>
              </a:lvl8pPr>
              <a:lvl9pPr lvl="8">
                <a:buClr>
                  <a:srgbClr val="000000"/>
                </a:buClr>
                <a:buSzPct val="100000"/>
                <a:buFont typeface="Arial" pitchFamily="34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283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2200" dirty="0">
                  <a:solidFill>
                    <a:srgbClr val="000000"/>
                  </a:solidFill>
                  <a:latin typeface="Courier New" pitchFamily="49"/>
                  <a:ea typeface="ArialMS" pitchFamily="34"/>
                  <a:cs typeface="ArialMS" pitchFamily="34"/>
                </a:rPr>
                <a:t>    </a:t>
              </a:r>
              <a:r>
                <a:rPr lang="en-GB" sz="2200" b="0" i="0" u="none" strike="noStrike" baseline="0" dirty="0">
                  <a:ln>
                    <a:noFill/>
                  </a:ln>
                  <a:solidFill>
                    <a:srgbClr val="000000"/>
                  </a:solidFill>
                  <a:latin typeface="Courier New" pitchFamily="49"/>
                  <a:ea typeface="ArialMS" pitchFamily="34"/>
                  <a:cs typeface="ArialMS" pitchFamily="34"/>
                </a:rPr>
                <a:t> p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35E42B0-FE97-4E69-AD28-08C36E787CC2}"/>
                </a:ext>
              </a:extLst>
            </p:cNvPr>
            <p:cNvSpPr txBox="1"/>
            <p:nvPr/>
          </p:nvSpPr>
          <p:spPr>
            <a:xfrm>
              <a:off x="732959" y="6000120"/>
              <a:ext cx="1409040" cy="340560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0" tIns="0" rIns="0" bIns="0" compatLnSpc="0"/>
            <a:lstStyle>
              <a:defPPr lvl="0">
                <a:buClr>
                  <a:srgbClr val="000000"/>
                </a:buClr>
                <a:buSzPct val="100000"/>
                <a:buFont typeface="Arial" pitchFamily="34"/>
                <a:buNone/>
              </a:defPPr>
              <a:lvl1pPr lvl="0">
                <a:buClr>
                  <a:srgbClr val="000000"/>
                </a:buClr>
                <a:buSzPct val="100000"/>
                <a:buFont typeface="Arial" pitchFamily="34"/>
                <a:buChar char="•"/>
              </a:lvl1pPr>
              <a:lvl2pPr lvl="1">
                <a:buClr>
                  <a:srgbClr val="000000"/>
                </a:buClr>
                <a:buSzPct val="100000"/>
                <a:buFont typeface="Arial" pitchFamily="34"/>
                <a:buChar char="•"/>
              </a:lvl2pPr>
              <a:lvl3pPr lvl="2">
                <a:buClr>
                  <a:srgbClr val="000000"/>
                </a:buClr>
                <a:buSzPct val="100000"/>
                <a:buFont typeface="Arial" pitchFamily="34"/>
                <a:buChar char="•"/>
              </a:lvl3pPr>
              <a:lvl4pPr lvl="3">
                <a:buClr>
                  <a:srgbClr val="000000"/>
                </a:buClr>
                <a:buSzPct val="100000"/>
                <a:buFont typeface="Arial" pitchFamily="34"/>
                <a:buChar char="•"/>
              </a:lvl4pPr>
              <a:lvl5pPr lvl="4">
                <a:buClr>
                  <a:srgbClr val="000000"/>
                </a:buClr>
                <a:buSzPct val="100000"/>
                <a:buFont typeface="Arial" pitchFamily="34"/>
                <a:buChar char="•"/>
              </a:lvl5pPr>
              <a:lvl6pPr lvl="5">
                <a:buClr>
                  <a:srgbClr val="000000"/>
                </a:buClr>
                <a:buSzPct val="100000"/>
                <a:buFont typeface="Arial" pitchFamily="34"/>
                <a:buChar char="•"/>
              </a:lvl6pPr>
              <a:lvl7pPr lvl="6">
                <a:buClr>
                  <a:srgbClr val="000000"/>
                </a:buClr>
                <a:buSzPct val="100000"/>
                <a:buFont typeface="Arial" pitchFamily="34"/>
                <a:buChar char="•"/>
              </a:lvl7pPr>
              <a:lvl8pPr lvl="7">
                <a:buClr>
                  <a:srgbClr val="000000"/>
                </a:buClr>
                <a:buSzPct val="100000"/>
                <a:buFont typeface="Arial" pitchFamily="34"/>
                <a:buChar char="•"/>
              </a:lvl8pPr>
              <a:lvl9pPr lvl="8">
                <a:buClr>
                  <a:srgbClr val="000000"/>
                </a:buClr>
                <a:buSzPct val="100000"/>
                <a:buFont typeface="Arial" pitchFamily="34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283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2200" dirty="0">
                  <a:solidFill>
                    <a:srgbClr val="000000"/>
                  </a:solidFill>
                  <a:latin typeface="Courier New" pitchFamily="49"/>
                  <a:ea typeface="ArialMS" pitchFamily="34"/>
                  <a:cs typeface="ArialMS" pitchFamily="34"/>
                </a:rPr>
                <a:t>    </a:t>
              </a:r>
              <a:r>
                <a:rPr lang="en-GB" sz="2200" b="0" i="0" u="none" strike="noStrike" baseline="0" dirty="0">
                  <a:ln>
                    <a:noFill/>
                  </a:ln>
                  <a:solidFill>
                    <a:srgbClr val="000000"/>
                  </a:solidFill>
                  <a:latin typeface="Courier New" pitchFamily="49"/>
                  <a:ea typeface="ArialMS" pitchFamily="34"/>
                  <a:cs typeface="ArialMS" pitchFamily="34"/>
                </a:rPr>
                <a:t> q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1F08301-ABAE-47A3-BAD5-39A3B0C066CE}"/>
                </a:ext>
              </a:extLst>
            </p:cNvPr>
            <p:cNvSpPr txBox="1"/>
            <p:nvPr/>
          </p:nvSpPr>
          <p:spPr>
            <a:xfrm>
              <a:off x="4045679" y="4524120"/>
              <a:ext cx="1534680" cy="340560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0" tIns="0" rIns="0" bIns="0" compatLnSpc="0"/>
            <a:lstStyle>
              <a:defPPr lvl="0">
                <a:buClr>
                  <a:srgbClr val="000000"/>
                </a:buClr>
                <a:buSzPct val="100000"/>
                <a:buFont typeface="Arial" pitchFamily="34"/>
                <a:buNone/>
              </a:defPPr>
              <a:lvl1pPr lvl="0">
                <a:buClr>
                  <a:srgbClr val="000000"/>
                </a:buClr>
                <a:buSzPct val="100000"/>
                <a:buFont typeface="Arial" pitchFamily="34"/>
                <a:buChar char="•"/>
              </a:lvl1pPr>
              <a:lvl2pPr lvl="1">
                <a:buClr>
                  <a:srgbClr val="000000"/>
                </a:buClr>
                <a:buSzPct val="100000"/>
                <a:buFont typeface="Arial" pitchFamily="34"/>
                <a:buChar char="•"/>
              </a:lvl2pPr>
              <a:lvl3pPr lvl="2">
                <a:buClr>
                  <a:srgbClr val="000000"/>
                </a:buClr>
                <a:buSzPct val="100000"/>
                <a:buFont typeface="Arial" pitchFamily="34"/>
                <a:buChar char="•"/>
              </a:lvl3pPr>
              <a:lvl4pPr lvl="3">
                <a:buClr>
                  <a:srgbClr val="000000"/>
                </a:buClr>
                <a:buSzPct val="100000"/>
                <a:buFont typeface="Arial" pitchFamily="34"/>
                <a:buChar char="•"/>
              </a:lvl4pPr>
              <a:lvl5pPr lvl="4">
                <a:buClr>
                  <a:srgbClr val="000000"/>
                </a:buClr>
                <a:buSzPct val="100000"/>
                <a:buFont typeface="Arial" pitchFamily="34"/>
                <a:buChar char="•"/>
              </a:lvl5pPr>
              <a:lvl6pPr lvl="5">
                <a:buClr>
                  <a:srgbClr val="000000"/>
                </a:buClr>
                <a:buSzPct val="100000"/>
                <a:buFont typeface="Arial" pitchFamily="34"/>
                <a:buChar char="•"/>
              </a:lvl6pPr>
              <a:lvl7pPr lvl="6">
                <a:buClr>
                  <a:srgbClr val="000000"/>
                </a:buClr>
                <a:buSzPct val="100000"/>
                <a:buFont typeface="Arial" pitchFamily="34"/>
                <a:buChar char="•"/>
              </a:lvl7pPr>
              <a:lvl8pPr lvl="7">
                <a:buClr>
                  <a:srgbClr val="000000"/>
                </a:buClr>
                <a:buSzPct val="100000"/>
                <a:buFont typeface="Arial" pitchFamily="34"/>
                <a:buChar char="•"/>
              </a:lvl8pPr>
              <a:lvl9pPr lvl="8">
                <a:buClr>
                  <a:srgbClr val="000000"/>
                </a:buClr>
                <a:buSzPct val="100000"/>
                <a:buFont typeface="Arial" pitchFamily="34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283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2200" b="0" i="0" u="none" strike="noStrike" baseline="0" dirty="0">
                  <a:ln>
                    <a:noFill/>
                  </a:ln>
                  <a:solidFill>
                    <a:srgbClr val="000000"/>
                  </a:solidFill>
                  <a:latin typeface="Courier New" pitchFamily="49"/>
                  <a:ea typeface="ArialMS" pitchFamily="34"/>
                  <a:cs typeface="ArialMS" pitchFamily="34"/>
                </a:rPr>
                <a:t> r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8207C08-929B-4106-BE3E-F4A6718CBB46}"/>
                </a:ext>
              </a:extLst>
            </p:cNvPr>
            <p:cNvSpPr txBox="1"/>
            <p:nvPr/>
          </p:nvSpPr>
          <p:spPr>
            <a:xfrm>
              <a:off x="720000" y="4776120"/>
              <a:ext cx="2646000" cy="340560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0" tIns="0" rIns="0" bIns="0" compatLnSpc="0"/>
            <a:lstStyle>
              <a:defPPr lvl="0">
                <a:buClr>
                  <a:srgbClr val="000000"/>
                </a:buClr>
                <a:buSzPct val="100000"/>
                <a:buFont typeface="Arial" pitchFamily="34"/>
                <a:buNone/>
              </a:defPPr>
              <a:lvl1pPr lvl="0">
                <a:buClr>
                  <a:srgbClr val="000000"/>
                </a:buClr>
                <a:buSzPct val="100000"/>
                <a:buFont typeface="Arial" pitchFamily="34"/>
                <a:buChar char="•"/>
              </a:lvl1pPr>
              <a:lvl2pPr lvl="1">
                <a:buClr>
                  <a:srgbClr val="000000"/>
                </a:buClr>
                <a:buSzPct val="100000"/>
                <a:buFont typeface="Arial" pitchFamily="34"/>
                <a:buChar char="•"/>
              </a:lvl2pPr>
              <a:lvl3pPr lvl="2">
                <a:buClr>
                  <a:srgbClr val="000000"/>
                </a:buClr>
                <a:buSzPct val="100000"/>
                <a:buFont typeface="Arial" pitchFamily="34"/>
                <a:buChar char="•"/>
              </a:lvl3pPr>
              <a:lvl4pPr lvl="3">
                <a:buClr>
                  <a:srgbClr val="000000"/>
                </a:buClr>
                <a:buSzPct val="100000"/>
                <a:buFont typeface="Arial" pitchFamily="34"/>
                <a:buChar char="•"/>
              </a:lvl4pPr>
              <a:lvl5pPr lvl="4">
                <a:buClr>
                  <a:srgbClr val="000000"/>
                </a:buClr>
                <a:buSzPct val="100000"/>
                <a:buFont typeface="Arial" pitchFamily="34"/>
                <a:buChar char="•"/>
              </a:lvl5pPr>
              <a:lvl6pPr lvl="5">
                <a:buClr>
                  <a:srgbClr val="000000"/>
                </a:buClr>
                <a:buSzPct val="100000"/>
                <a:buFont typeface="Arial" pitchFamily="34"/>
                <a:buChar char="•"/>
              </a:lvl6pPr>
              <a:lvl7pPr lvl="6">
                <a:buClr>
                  <a:srgbClr val="000000"/>
                </a:buClr>
                <a:buSzPct val="100000"/>
                <a:buFont typeface="Arial" pitchFamily="34"/>
                <a:buChar char="•"/>
              </a:lvl7pPr>
              <a:lvl8pPr lvl="7">
                <a:buClr>
                  <a:srgbClr val="000000"/>
                </a:buClr>
                <a:buSzPct val="100000"/>
                <a:buFont typeface="Arial" pitchFamily="34"/>
                <a:buChar char="•"/>
              </a:lvl8pPr>
              <a:lvl9pPr lvl="8">
                <a:buClr>
                  <a:srgbClr val="000000"/>
                </a:buClr>
                <a:buSzPct val="100000"/>
                <a:buFont typeface="Arial" pitchFamily="34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283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22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Courier New" pitchFamily="49"/>
                  <a:ea typeface="ArialMS" pitchFamily="34"/>
                  <a:cs typeface="ArialMS" pitchFamily="34"/>
                </a:rPr>
                <a:t>p = null;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2F9C907-83A6-D24B-9F50-429B7E17DA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09509" y="3918542"/>
            <a:ext cx="4726491" cy="1171133"/>
            <a:chOff x="2509509" y="3918542"/>
            <a:chExt cx="4726491" cy="1171133"/>
          </a:xfrm>
        </p:grpSpPr>
        <p:cxnSp>
          <p:nvCxnSpPr>
            <p:cNvPr id="6" name="Straight Arrow Connector 5" descr="arrow from q to node with info 5">
              <a:extLst>
                <a:ext uri="{FF2B5EF4-FFF2-40B4-BE49-F238E27FC236}">
                  <a16:creationId xmlns:a16="http://schemas.microsoft.com/office/drawing/2014/main" id="{3E0A816A-35DB-EC63-931E-EBC81F6F6A4D}"/>
                </a:ext>
              </a:extLst>
            </p:cNvPr>
            <p:cNvCxnSpPr/>
            <p:nvPr/>
          </p:nvCxnSpPr>
          <p:spPr>
            <a:xfrm flipV="1">
              <a:off x="2509509" y="4775043"/>
              <a:ext cx="1068440" cy="244716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prstDash val="solid"/>
              <a:headEnd type="oval"/>
              <a:tailEnd type="triangle"/>
            </a:ln>
          </p:spPr>
        </p:cxnSp>
        <p:cxnSp>
          <p:nvCxnSpPr>
            <p:cNvPr id="3" name="Straight Arrow Connector 2" descr="Arrow from node with info 5 to node with info 8">
              <a:extLst>
                <a:ext uri="{FF2B5EF4-FFF2-40B4-BE49-F238E27FC236}">
                  <a16:creationId xmlns:a16="http://schemas.microsoft.com/office/drawing/2014/main" id="{3700F965-4A1B-DD7A-9343-953D463C1C4B}"/>
                </a:ext>
              </a:extLst>
            </p:cNvPr>
            <p:cNvCxnSpPr/>
            <p:nvPr/>
          </p:nvCxnSpPr>
          <p:spPr>
            <a:xfrm flipV="1">
              <a:off x="3958242" y="4775042"/>
              <a:ext cx="1068440" cy="157317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prstDash val="solid"/>
              <a:headEnd type="oval"/>
              <a:tailEnd type="triangle"/>
            </a:ln>
          </p:spPr>
        </p:cxnSp>
        <p:cxnSp>
          <p:nvCxnSpPr>
            <p:cNvPr id="4" name="Straight Arrow Connector 3" descr="Arrow from node with info 8 to node with info 3">
              <a:extLst>
                <a:ext uri="{FF2B5EF4-FFF2-40B4-BE49-F238E27FC236}">
                  <a16:creationId xmlns:a16="http://schemas.microsoft.com/office/drawing/2014/main" id="{4E23D67E-8AF0-1AC0-2DB4-B54798D676CA}"/>
                </a:ext>
              </a:extLst>
            </p:cNvPr>
            <p:cNvCxnSpPr/>
            <p:nvPr/>
          </p:nvCxnSpPr>
          <p:spPr>
            <a:xfrm flipV="1">
              <a:off x="5406975" y="4775042"/>
              <a:ext cx="1068440" cy="157317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prstDash val="solid"/>
              <a:headEnd type="oval"/>
              <a:tailEnd type="triangle"/>
            </a:ln>
          </p:spPr>
        </p:cxn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757E836-E327-BF95-E466-8BA82B16172A}"/>
                </a:ext>
              </a:extLst>
            </p:cNvPr>
            <p:cNvSpPr/>
            <p:nvPr/>
          </p:nvSpPr>
          <p:spPr>
            <a:xfrm>
              <a:off x="6475415" y="4775042"/>
              <a:ext cx="760585" cy="31463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lIns="0" tIns="0" rIns="0" bIns="0" anchor="ctr" anchorCtr="1" compatLnSpc="0"/>
            <a:lstStyle>
              <a:defPPr lvl="0">
                <a:buClr>
                  <a:srgbClr val="000000"/>
                </a:buClr>
                <a:buSzPct val="100000"/>
                <a:buFont typeface="Arial" pitchFamily="34"/>
                <a:buNone/>
              </a:defPPr>
              <a:lvl1pPr lvl="0">
                <a:buClr>
                  <a:srgbClr val="000000"/>
                </a:buClr>
                <a:buSzPct val="100000"/>
                <a:buFont typeface="Arial" pitchFamily="34"/>
                <a:buChar char="•"/>
              </a:lvl1pPr>
              <a:lvl2pPr lvl="1">
                <a:buClr>
                  <a:srgbClr val="000000"/>
                </a:buClr>
                <a:buSzPct val="100000"/>
                <a:buFont typeface="Arial" pitchFamily="34"/>
                <a:buChar char="•"/>
              </a:lvl2pPr>
              <a:lvl3pPr lvl="2">
                <a:buClr>
                  <a:srgbClr val="000000"/>
                </a:buClr>
                <a:buSzPct val="100000"/>
                <a:buFont typeface="Arial" pitchFamily="34"/>
                <a:buChar char="•"/>
              </a:lvl3pPr>
              <a:lvl4pPr lvl="3">
                <a:buClr>
                  <a:srgbClr val="000000"/>
                </a:buClr>
                <a:buSzPct val="100000"/>
                <a:buFont typeface="Arial" pitchFamily="34"/>
                <a:buChar char="•"/>
              </a:lvl4pPr>
              <a:lvl5pPr lvl="4">
                <a:buClr>
                  <a:srgbClr val="000000"/>
                </a:buClr>
                <a:buSzPct val="100000"/>
                <a:buFont typeface="Arial" pitchFamily="34"/>
                <a:buChar char="•"/>
              </a:lvl5pPr>
              <a:lvl6pPr lvl="5">
                <a:buClr>
                  <a:srgbClr val="000000"/>
                </a:buClr>
                <a:buSzPct val="100000"/>
                <a:buFont typeface="Arial" pitchFamily="34"/>
                <a:buChar char="•"/>
              </a:lvl6pPr>
              <a:lvl7pPr lvl="6">
                <a:buClr>
                  <a:srgbClr val="000000"/>
                </a:buClr>
                <a:buSzPct val="100000"/>
                <a:buFont typeface="Arial" pitchFamily="34"/>
                <a:buChar char="•"/>
              </a:lvl7pPr>
              <a:lvl8pPr lvl="7">
                <a:buClr>
                  <a:srgbClr val="000000"/>
                </a:buClr>
                <a:buSzPct val="100000"/>
                <a:buFont typeface="Arial" pitchFamily="34"/>
                <a:buChar char="•"/>
              </a:lvl8pPr>
              <a:lvl9pPr lvl="8">
                <a:buClr>
                  <a:srgbClr val="000000"/>
                </a:buClr>
                <a:buSzPct val="100000"/>
                <a:buFont typeface="Arial" pitchFamily="34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283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22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Courier New" pitchFamily="49"/>
                  <a:ea typeface="CourierNewPSMT" pitchFamily="50"/>
                  <a:cs typeface="CourierNewPSMT" pitchFamily="50"/>
                </a:rPr>
                <a:t>null</a:t>
              </a:r>
            </a:p>
          </p:txBody>
        </p:sp>
        <p:cxnSp>
          <p:nvCxnSpPr>
            <p:cNvPr id="7" name="Straight Arrow Connector 6" descr="arrow from r to node with info 8">
              <a:extLst>
                <a:ext uri="{FF2B5EF4-FFF2-40B4-BE49-F238E27FC236}">
                  <a16:creationId xmlns:a16="http://schemas.microsoft.com/office/drawing/2014/main" id="{0A46B52E-6665-C4F6-7AF1-13F694D598D3}"/>
                </a:ext>
              </a:extLst>
            </p:cNvPr>
            <p:cNvCxnSpPr/>
            <p:nvPr/>
          </p:nvCxnSpPr>
          <p:spPr>
            <a:xfrm>
              <a:off x="4555844" y="3918542"/>
              <a:ext cx="470838" cy="856500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prstDash val="solid"/>
              <a:headEnd type="oval"/>
              <a:tailEnd type="triangle"/>
            </a:ln>
          </p:spPr>
        </p:cxnSp>
      </p:grpSp>
    </p:spTree>
    <p:extLst>
      <p:ext uri="{BB962C8B-B14F-4D97-AF65-F5344CB8AC3E}">
        <p14:creationId xmlns:p14="http://schemas.microsoft.com/office/powerpoint/2010/main" val="584304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221" y="735552"/>
            <a:ext cx="8423206" cy="648072"/>
          </a:xfrm>
        </p:spPr>
        <p:txBody>
          <a:bodyPr/>
          <a:lstStyle/>
          <a:p>
            <a:r>
              <a:rPr lang="en-GB" dirty="0"/>
              <a:t>Assigning to links (2) </a:t>
            </a:r>
            <a:endParaRPr lang="en-GB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55" name="Group 54" descr="The figure shows a linked list, with three nodes. There are two pointers, p and q, pointing to a node with info 5, which in turn has a pointer to a node with info 8, that in turn has a pointer to a node with info 3 and a null pointer. There is also a pointer r, pointing to the node with info 8. Then there is the statement p.next=null with spaces in blank for students to identify what happens to each of the pointers from the given list at the top.">
            <a:extLst>
              <a:ext uri="{FF2B5EF4-FFF2-40B4-BE49-F238E27FC236}">
                <a16:creationId xmlns:a16="http://schemas.microsoft.com/office/drawing/2014/main" id="{3914A547-2B46-4F51-A3E6-D52A3C6D2491}"/>
              </a:ext>
            </a:extLst>
          </p:cNvPr>
          <p:cNvGrpSpPr/>
          <p:nvPr/>
        </p:nvGrpSpPr>
        <p:grpSpPr>
          <a:xfrm>
            <a:off x="850604" y="1084521"/>
            <a:ext cx="6385395" cy="4001517"/>
            <a:chOff x="720000" y="2076119"/>
            <a:chExt cx="6516000" cy="4264561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7504CF4-E9A1-4946-B394-6D82FD72CCBF}"/>
                </a:ext>
              </a:extLst>
            </p:cNvPr>
            <p:cNvSpPr/>
            <p:nvPr/>
          </p:nvSpPr>
          <p:spPr>
            <a:xfrm>
              <a:off x="2160000" y="3060000"/>
              <a:ext cx="756000" cy="2880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lIns="0" tIns="0" rIns="0" bIns="0" anchor="ctr" anchorCtr="1" compatLnSpc="0"/>
            <a:lstStyle>
              <a:defPPr lvl="0">
                <a:buClr>
                  <a:srgbClr val="000000"/>
                </a:buClr>
                <a:buSzPct val="100000"/>
                <a:buFont typeface="Arial" pitchFamily="34"/>
                <a:buNone/>
              </a:defPPr>
              <a:lvl1pPr lvl="0">
                <a:buClr>
                  <a:srgbClr val="000000"/>
                </a:buClr>
                <a:buSzPct val="100000"/>
                <a:buFont typeface="Arial" pitchFamily="34"/>
                <a:buChar char="•"/>
              </a:lvl1pPr>
              <a:lvl2pPr lvl="1">
                <a:buClr>
                  <a:srgbClr val="000000"/>
                </a:buClr>
                <a:buSzPct val="100000"/>
                <a:buFont typeface="Arial" pitchFamily="34"/>
                <a:buChar char="•"/>
              </a:lvl2pPr>
              <a:lvl3pPr lvl="2">
                <a:buClr>
                  <a:srgbClr val="000000"/>
                </a:buClr>
                <a:buSzPct val="100000"/>
                <a:buFont typeface="Arial" pitchFamily="34"/>
                <a:buChar char="•"/>
              </a:lvl3pPr>
              <a:lvl4pPr lvl="3">
                <a:buClr>
                  <a:srgbClr val="000000"/>
                </a:buClr>
                <a:buSzPct val="100000"/>
                <a:buFont typeface="Arial" pitchFamily="34"/>
                <a:buChar char="•"/>
              </a:lvl4pPr>
              <a:lvl5pPr lvl="4">
                <a:buClr>
                  <a:srgbClr val="000000"/>
                </a:buClr>
                <a:buSzPct val="100000"/>
                <a:buFont typeface="Arial" pitchFamily="34"/>
                <a:buChar char="•"/>
              </a:lvl5pPr>
              <a:lvl6pPr lvl="5">
                <a:buClr>
                  <a:srgbClr val="000000"/>
                </a:buClr>
                <a:buSzPct val="100000"/>
                <a:buFont typeface="Arial" pitchFamily="34"/>
                <a:buChar char="•"/>
              </a:lvl6pPr>
              <a:lvl7pPr lvl="6">
                <a:buClr>
                  <a:srgbClr val="000000"/>
                </a:buClr>
                <a:buSzPct val="100000"/>
                <a:buFont typeface="Arial" pitchFamily="34"/>
                <a:buChar char="•"/>
              </a:lvl7pPr>
              <a:lvl8pPr lvl="7">
                <a:buClr>
                  <a:srgbClr val="000000"/>
                </a:buClr>
                <a:buSzPct val="100000"/>
                <a:buFont typeface="Arial" pitchFamily="34"/>
                <a:buChar char="•"/>
              </a:lvl8pPr>
              <a:lvl9pPr lvl="8">
                <a:buClr>
                  <a:srgbClr val="000000"/>
                </a:buClr>
                <a:buSzPct val="100000"/>
                <a:buFont typeface="Arial" pitchFamily="34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283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GB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ndale Sans UI" pitchFamily="2"/>
                <a:cs typeface="Tahoma" pitchFamily="2"/>
              </a:endParaRP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7C7E3319-9F66-4AA2-95B6-CD48E6E5FCA3}"/>
                </a:ext>
              </a:extLst>
            </p:cNvPr>
            <p:cNvCxnSpPr/>
            <p:nvPr/>
          </p:nvCxnSpPr>
          <p:spPr>
            <a:xfrm>
              <a:off x="2538000" y="3204000"/>
              <a:ext cx="1062000" cy="287999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prstDash val="solid"/>
              <a:headEnd type="oval"/>
              <a:tailEnd type="triangle"/>
            </a:ln>
          </p:spPr>
        </p:cxn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AE741BAD-9FF3-4FC0-AB6E-792934CC1843}"/>
                </a:ext>
              </a:extLst>
            </p:cNvPr>
            <p:cNvSpPr/>
            <p:nvPr/>
          </p:nvSpPr>
          <p:spPr>
            <a:xfrm>
              <a:off x="3600000" y="3491999"/>
              <a:ext cx="756000" cy="3240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lIns="0" tIns="0" rIns="0" bIns="0" anchor="ctr" anchorCtr="1" compatLnSpc="0"/>
            <a:lstStyle>
              <a:defPPr lvl="0">
                <a:buClr>
                  <a:srgbClr val="000000"/>
                </a:buClr>
                <a:buSzPct val="100000"/>
                <a:buFont typeface="Arial" pitchFamily="34"/>
                <a:buNone/>
              </a:defPPr>
              <a:lvl1pPr lvl="0">
                <a:buClr>
                  <a:srgbClr val="000000"/>
                </a:buClr>
                <a:buSzPct val="100000"/>
                <a:buFont typeface="Arial" pitchFamily="34"/>
                <a:buChar char="•"/>
              </a:lvl1pPr>
              <a:lvl2pPr lvl="1">
                <a:buClr>
                  <a:srgbClr val="000000"/>
                </a:buClr>
                <a:buSzPct val="100000"/>
                <a:buFont typeface="Arial" pitchFamily="34"/>
                <a:buChar char="•"/>
              </a:lvl2pPr>
              <a:lvl3pPr lvl="2">
                <a:buClr>
                  <a:srgbClr val="000000"/>
                </a:buClr>
                <a:buSzPct val="100000"/>
                <a:buFont typeface="Arial" pitchFamily="34"/>
                <a:buChar char="•"/>
              </a:lvl3pPr>
              <a:lvl4pPr lvl="3">
                <a:buClr>
                  <a:srgbClr val="000000"/>
                </a:buClr>
                <a:buSzPct val="100000"/>
                <a:buFont typeface="Arial" pitchFamily="34"/>
                <a:buChar char="•"/>
              </a:lvl4pPr>
              <a:lvl5pPr lvl="4">
                <a:buClr>
                  <a:srgbClr val="000000"/>
                </a:buClr>
                <a:buSzPct val="100000"/>
                <a:buFont typeface="Arial" pitchFamily="34"/>
                <a:buChar char="•"/>
              </a:lvl5pPr>
              <a:lvl6pPr lvl="5">
                <a:buClr>
                  <a:srgbClr val="000000"/>
                </a:buClr>
                <a:buSzPct val="100000"/>
                <a:buFont typeface="Arial" pitchFamily="34"/>
                <a:buChar char="•"/>
              </a:lvl6pPr>
              <a:lvl7pPr lvl="6">
                <a:buClr>
                  <a:srgbClr val="000000"/>
                </a:buClr>
                <a:buSzPct val="100000"/>
                <a:buFont typeface="Arial" pitchFamily="34"/>
                <a:buChar char="•"/>
              </a:lvl7pPr>
              <a:lvl8pPr lvl="7">
                <a:buClr>
                  <a:srgbClr val="000000"/>
                </a:buClr>
                <a:buSzPct val="100000"/>
                <a:buFont typeface="Arial" pitchFamily="34"/>
                <a:buChar char="•"/>
              </a:lvl8pPr>
              <a:lvl9pPr lvl="8">
                <a:buClr>
                  <a:srgbClr val="000000"/>
                </a:buClr>
                <a:buSzPct val="100000"/>
                <a:buFont typeface="Arial" pitchFamily="34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283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GB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ndale Sans UI" pitchFamily="2"/>
                <a:cs typeface="Tahoma" pitchFamily="2"/>
              </a:endParaRP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723E7FC8-1D40-425E-A92D-DD86D6457384}"/>
                </a:ext>
              </a:extLst>
            </p:cNvPr>
            <p:cNvCxnSpPr/>
            <p:nvPr/>
          </p:nvCxnSpPr>
          <p:spPr>
            <a:xfrm flipV="1">
              <a:off x="3978000" y="3491999"/>
              <a:ext cx="1062000" cy="162001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prstDash val="solid"/>
              <a:headEnd type="oval"/>
              <a:tailEnd type="triangle"/>
            </a:ln>
          </p:spPr>
        </p:cxn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8B147CD9-7B99-49CB-B712-11FBC8684D3D}"/>
                </a:ext>
              </a:extLst>
            </p:cNvPr>
            <p:cNvSpPr/>
            <p:nvPr/>
          </p:nvSpPr>
          <p:spPr>
            <a:xfrm>
              <a:off x="3600000" y="3168000"/>
              <a:ext cx="756000" cy="3240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lIns="0" tIns="0" rIns="0" bIns="0" anchor="ctr" anchorCtr="1" compatLnSpc="0"/>
            <a:lstStyle>
              <a:defPPr lvl="0">
                <a:buClr>
                  <a:srgbClr val="000000"/>
                </a:buClr>
                <a:buSzPct val="100000"/>
                <a:buFont typeface="Arial" pitchFamily="34"/>
                <a:buNone/>
              </a:defPPr>
              <a:lvl1pPr lvl="0">
                <a:buClr>
                  <a:srgbClr val="000000"/>
                </a:buClr>
                <a:buSzPct val="100000"/>
                <a:buFont typeface="Arial" pitchFamily="34"/>
                <a:buChar char="•"/>
              </a:lvl1pPr>
              <a:lvl2pPr lvl="1">
                <a:buClr>
                  <a:srgbClr val="000000"/>
                </a:buClr>
                <a:buSzPct val="100000"/>
                <a:buFont typeface="Arial" pitchFamily="34"/>
                <a:buChar char="•"/>
              </a:lvl2pPr>
              <a:lvl3pPr lvl="2">
                <a:buClr>
                  <a:srgbClr val="000000"/>
                </a:buClr>
                <a:buSzPct val="100000"/>
                <a:buFont typeface="Arial" pitchFamily="34"/>
                <a:buChar char="•"/>
              </a:lvl3pPr>
              <a:lvl4pPr lvl="3">
                <a:buClr>
                  <a:srgbClr val="000000"/>
                </a:buClr>
                <a:buSzPct val="100000"/>
                <a:buFont typeface="Arial" pitchFamily="34"/>
                <a:buChar char="•"/>
              </a:lvl4pPr>
              <a:lvl5pPr lvl="4">
                <a:buClr>
                  <a:srgbClr val="000000"/>
                </a:buClr>
                <a:buSzPct val="100000"/>
                <a:buFont typeface="Arial" pitchFamily="34"/>
                <a:buChar char="•"/>
              </a:lvl5pPr>
              <a:lvl6pPr lvl="5">
                <a:buClr>
                  <a:srgbClr val="000000"/>
                </a:buClr>
                <a:buSzPct val="100000"/>
                <a:buFont typeface="Arial" pitchFamily="34"/>
                <a:buChar char="•"/>
              </a:lvl6pPr>
              <a:lvl7pPr lvl="6">
                <a:buClr>
                  <a:srgbClr val="000000"/>
                </a:buClr>
                <a:buSzPct val="100000"/>
                <a:buFont typeface="Arial" pitchFamily="34"/>
                <a:buChar char="•"/>
              </a:lvl7pPr>
              <a:lvl8pPr lvl="7">
                <a:buClr>
                  <a:srgbClr val="000000"/>
                </a:buClr>
                <a:buSzPct val="100000"/>
                <a:buFont typeface="Arial" pitchFamily="34"/>
                <a:buChar char="•"/>
              </a:lvl8pPr>
              <a:lvl9pPr lvl="8">
                <a:buClr>
                  <a:srgbClr val="000000"/>
                </a:buClr>
                <a:buSzPct val="100000"/>
                <a:buFont typeface="Arial" pitchFamily="34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283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22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Courier New" pitchFamily="49"/>
                  <a:ea typeface="Andale Sans UI" pitchFamily="2"/>
                  <a:cs typeface="Tahoma" pitchFamily="2"/>
                </a:rPr>
                <a:t>5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8C8D32EE-44DA-486E-A6E2-4A4BD95B5864}"/>
                </a:ext>
              </a:extLst>
            </p:cNvPr>
            <p:cNvSpPr/>
            <p:nvPr/>
          </p:nvSpPr>
          <p:spPr>
            <a:xfrm>
              <a:off x="5040000" y="3491999"/>
              <a:ext cx="756000" cy="3240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lIns="0" tIns="0" rIns="0" bIns="0" anchor="ctr" anchorCtr="1" compatLnSpc="0"/>
            <a:lstStyle>
              <a:defPPr lvl="0">
                <a:buClr>
                  <a:srgbClr val="000000"/>
                </a:buClr>
                <a:buSzPct val="100000"/>
                <a:buFont typeface="Arial" pitchFamily="34"/>
                <a:buNone/>
              </a:defPPr>
              <a:lvl1pPr lvl="0">
                <a:buClr>
                  <a:srgbClr val="000000"/>
                </a:buClr>
                <a:buSzPct val="100000"/>
                <a:buFont typeface="Arial" pitchFamily="34"/>
                <a:buChar char="•"/>
              </a:lvl1pPr>
              <a:lvl2pPr lvl="1">
                <a:buClr>
                  <a:srgbClr val="000000"/>
                </a:buClr>
                <a:buSzPct val="100000"/>
                <a:buFont typeface="Arial" pitchFamily="34"/>
                <a:buChar char="•"/>
              </a:lvl2pPr>
              <a:lvl3pPr lvl="2">
                <a:buClr>
                  <a:srgbClr val="000000"/>
                </a:buClr>
                <a:buSzPct val="100000"/>
                <a:buFont typeface="Arial" pitchFamily="34"/>
                <a:buChar char="•"/>
              </a:lvl3pPr>
              <a:lvl4pPr lvl="3">
                <a:buClr>
                  <a:srgbClr val="000000"/>
                </a:buClr>
                <a:buSzPct val="100000"/>
                <a:buFont typeface="Arial" pitchFamily="34"/>
                <a:buChar char="•"/>
              </a:lvl4pPr>
              <a:lvl5pPr lvl="4">
                <a:buClr>
                  <a:srgbClr val="000000"/>
                </a:buClr>
                <a:buSzPct val="100000"/>
                <a:buFont typeface="Arial" pitchFamily="34"/>
                <a:buChar char="•"/>
              </a:lvl5pPr>
              <a:lvl6pPr lvl="5">
                <a:buClr>
                  <a:srgbClr val="000000"/>
                </a:buClr>
                <a:buSzPct val="100000"/>
                <a:buFont typeface="Arial" pitchFamily="34"/>
                <a:buChar char="•"/>
              </a:lvl6pPr>
              <a:lvl7pPr lvl="6">
                <a:buClr>
                  <a:srgbClr val="000000"/>
                </a:buClr>
                <a:buSzPct val="100000"/>
                <a:buFont typeface="Arial" pitchFamily="34"/>
                <a:buChar char="•"/>
              </a:lvl7pPr>
              <a:lvl8pPr lvl="7">
                <a:buClr>
                  <a:srgbClr val="000000"/>
                </a:buClr>
                <a:buSzPct val="100000"/>
                <a:buFont typeface="Arial" pitchFamily="34"/>
                <a:buChar char="•"/>
              </a:lvl8pPr>
              <a:lvl9pPr lvl="8">
                <a:buClr>
                  <a:srgbClr val="000000"/>
                </a:buClr>
                <a:buSzPct val="100000"/>
                <a:buFont typeface="Arial" pitchFamily="34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283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GB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ndale Sans UI" pitchFamily="2"/>
                <a:cs typeface="Tahoma" pitchFamily="2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297C151D-8273-44E4-9D73-0BCADB3D6AAC}"/>
                </a:ext>
              </a:extLst>
            </p:cNvPr>
            <p:cNvSpPr/>
            <p:nvPr/>
          </p:nvSpPr>
          <p:spPr>
            <a:xfrm>
              <a:off x="5040000" y="3168000"/>
              <a:ext cx="756000" cy="3240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lIns="0" tIns="0" rIns="0" bIns="0" anchor="ctr" anchorCtr="1" compatLnSpc="0"/>
            <a:lstStyle>
              <a:defPPr lvl="0">
                <a:buClr>
                  <a:srgbClr val="000000"/>
                </a:buClr>
                <a:buSzPct val="100000"/>
                <a:buFont typeface="Arial" pitchFamily="34"/>
                <a:buNone/>
              </a:defPPr>
              <a:lvl1pPr lvl="0">
                <a:buClr>
                  <a:srgbClr val="000000"/>
                </a:buClr>
                <a:buSzPct val="100000"/>
                <a:buFont typeface="Arial" pitchFamily="34"/>
                <a:buChar char="•"/>
              </a:lvl1pPr>
              <a:lvl2pPr lvl="1">
                <a:buClr>
                  <a:srgbClr val="000000"/>
                </a:buClr>
                <a:buSzPct val="100000"/>
                <a:buFont typeface="Arial" pitchFamily="34"/>
                <a:buChar char="•"/>
              </a:lvl2pPr>
              <a:lvl3pPr lvl="2">
                <a:buClr>
                  <a:srgbClr val="000000"/>
                </a:buClr>
                <a:buSzPct val="100000"/>
                <a:buFont typeface="Arial" pitchFamily="34"/>
                <a:buChar char="•"/>
              </a:lvl3pPr>
              <a:lvl4pPr lvl="3">
                <a:buClr>
                  <a:srgbClr val="000000"/>
                </a:buClr>
                <a:buSzPct val="100000"/>
                <a:buFont typeface="Arial" pitchFamily="34"/>
                <a:buChar char="•"/>
              </a:lvl4pPr>
              <a:lvl5pPr lvl="4">
                <a:buClr>
                  <a:srgbClr val="000000"/>
                </a:buClr>
                <a:buSzPct val="100000"/>
                <a:buFont typeface="Arial" pitchFamily="34"/>
                <a:buChar char="•"/>
              </a:lvl5pPr>
              <a:lvl6pPr lvl="5">
                <a:buClr>
                  <a:srgbClr val="000000"/>
                </a:buClr>
                <a:buSzPct val="100000"/>
                <a:buFont typeface="Arial" pitchFamily="34"/>
                <a:buChar char="•"/>
              </a:lvl6pPr>
              <a:lvl7pPr lvl="6">
                <a:buClr>
                  <a:srgbClr val="000000"/>
                </a:buClr>
                <a:buSzPct val="100000"/>
                <a:buFont typeface="Arial" pitchFamily="34"/>
                <a:buChar char="•"/>
              </a:lvl7pPr>
              <a:lvl8pPr lvl="7">
                <a:buClr>
                  <a:srgbClr val="000000"/>
                </a:buClr>
                <a:buSzPct val="100000"/>
                <a:buFont typeface="Arial" pitchFamily="34"/>
                <a:buChar char="•"/>
              </a:lvl8pPr>
              <a:lvl9pPr lvl="8">
                <a:buClr>
                  <a:srgbClr val="000000"/>
                </a:buClr>
                <a:buSzPct val="100000"/>
                <a:buFont typeface="Arial" pitchFamily="34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283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22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Courier New" pitchFamily="49"/>
                  <a:ea typeface="Andale Sans UI" pitchFamily="2"/>
                  <a:cs typeface="Tahoma" pitchFamily="2"/>
                </a:rPr>
                <a:t>8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DA21B1C4-6EC4-447E-85D9-10FDB7FC76F2}"/>
                </a:ext>
              </a:extLst>
            </p:cNvPr>
            <p:cNvCxnSpPr/>
            <p:nvPr/>
          </p:nvCxnSpPr>
          <p:spPr>
            <a:xfrm flipV="1">
              <a:off x="5418000" y="3491999"/>
              <a:ext cx="1062000" cy="162001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prstDash val="solid"/>
              <a:headEnd type="oval"/>
              <a:tailEnd type="triangle"/>
            </a:ln>
          </p:spPr>
        </p:cxn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8FCE67CD-CA2C-485E-88F4-259033021F56}"/>
                </a:ext>
              </a:extLst>
            </p:cNvPr>
            <p:cNvSpPr/>
            <p:nvPr/>
          </p:nvSpPr>
          <p:spPr>
            <a:xfrm>
              <a:off x="6480000" y="3491999"/>
              <a:ext cx="756000" cy="3240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lIns="0" tIns="0" rIns="0" bIns="0" anchor="ctr" anchorCtr="1" compatLnSpc="0"/>
            <a:lstStyle>
              <a:defPPr lvl="0">
                <a:buClr>
                  <a:srgbClr val="000000"/>
                </a:buClr>
                <a:buSzPct val="100000"/>
                <a:buFont typeface="Arial" pitchFamily="34"/>
                <a:buNone/>
              </a:defPPr>
              <a:lvl1pPr lvl="0">
                <a:buClr>
                  <a:srgbClr val="000000"/>
                </a:buClr>
                <a:buSzPct val="100000"/>
                <a:buFont typeface="Arial" pitchFamily="34"/>
                <a:buChar char="•"/>
              </a:lvl1pPr>
              <a:lvl2pPr lvl="1">
                <a:buClr>
                  <a:srgbClr val="000000"/>
                </a:buClr>
                <a:buSzPct val="100000"/>
                <a:buFont typeface="Arial" pitchFamily="34"/>
                <a:buChar char="•"/>
              </a:lvl2pPr>
              <a:lvl3pPr lvl="2">
                <a:buClr>
                  <a:srgbClr val="000000"/>
                </a:buClr>
                <a:buSzPct val="100000"/>
                <a:buFont typeface="Arial" pitchFamily="34"/>
                <a:buChar char="•"/>
              </a:lvl3pPr>
              <a:lvl4pPr lvl="3">
                <a:buClr>
                  <a:srgbClr val="000000"/>
                </a:buClr>
                <a:buSzPct val="100000"/>
                <a:buFont typeface="Arial" pitchFamily="34"/>
                <a:buChar char="•"/>
              </a:lvl4pPr>
              <a:lvl5pPr lvl="4">
                <a:buClr>
                  <a:srgbClr val="000000"/>
                </a:buClr>
                <a:buSzPct val="100000"/>
                <a:buFont typeface="Arial" pitchFamily="34"/>
                <a:buChar char="•"/>
              </a:lvl5pPr>
              <a:lvl6pPr lvl="5">
                <a:buClr>
                  <a:srgbClr val="000000"/>
                </a:buClr>
                <a:buSzPct val="100000"/>
                <a:buFont typeface="Arial" pitchFamily="34"/>
                <a:buChar char="•"/>
              </a:lvl6pPr>
              <a:lvl7pPr lvl="6">
                <a:buClr>
                  <a:srgbClr val="000000"/>
                </a:buClr>
                <a:buSzPct val="100000"/>
                <a:buFont typeface="Arial" pitchFamily="34"/>
                <a:buChar char="•"/>
              </a:lvl7pPr>
              <a:lvl8pPr lvl="7">
                <a:buClr>
                  <a:srgbClr val="000000"/>
                </a:buClr>
                <a:buSzPct val="100000"/>
                <a:buFont typeface="Arial" pitchFamily="34"/>
                <a:buChar char="•"/>
              </a:lvl8pPr>
              <a:lvl9pPr lvl="8">
                <a:buClr>
                  <a:srgbClr val="000000"/>
                </a:buClr>
                <a:buSzPct val="100000"/>
                <a:buFont typeface="Arial" pitchFamily="34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283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2200" b="0" i="0" u="none" strike="noStrike" baseline="0" dirty="0">
                  <a:ln>
                    <a:noFill/>
                  </a:ln>
                  <a:solidFill>
                    <a:srgbClr val="000000"/>
                  </a:solidFill>
                  <a:latin typeface="Courier New" pitchFamily="49"/>
                  <a:ea typeface="CourierNewPSMT" pitchFamily="50"/>
                  <a:cs typeface="CourierNewPSMT" pitchFamily="50"/>
                </a:rPr>
                <a:t>null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6A33BC46-2AE5-4A68-A411-64E944610CF7}"/>
                </a:ext>
              </a:extLst>
            </p:cNvPr>
            <p:cNvSpPr/>
            <p:nvPr/>
          </p:nvSpPr>
          <p:spPr>
            <a:xfrm>
              <a:off x="6480000" y="3168000"/>
              <a:ext cx="756000" cy="3240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lIns="0" tIns="0" rIns="0" bIns="0" anchor="ctr" anchorCtr="1" compatLnSpc="0"/>
            <a:lstStyle>
              <a:defPPr lvl="0">
                <a:buClr>
                  <a:srgbClr val="000000"/>
                </a:buClr>
                <a:buSzPct val="100000"/>
                <a:buFont typeface="Arial" pitchFamily="34"/>
                <a:buNone/>
              </a:defPPr>
              <a:lvl1pPr lvl="0">
                <a:buClr>
                  <a:srgbClr val="000000"/>
                </a:buClr>
                <a:buSzPct val="100000"/>
                <a:buFont typeface="Arial" pitchFamily="34"/>
                <a:buChar char="•"/>
              </a:lvl1pPr>
              <a:lvl2pPr lvl="1">
                <a:buClr>
                  <a:srgbClr val="000000"/>
                </a:buClr>
                <a:buSzPct val="100000"/>
                <a:buFont typeface="Arial" pitchFamily="34"/>
                <a:buChar char="•"/>
              </a:lvl2pPr>
              <a:lvl3pPr lvl="2">
                <a:buClr>
                  <a:srgbClr val="000000"/>
                </a:buClr>
                <a:buSzPct val="100000"/>
                <a:buFont typeface="Arial" pitchFamily="34"/>
                <a:buChar char="•"/>
              </a:lvl3pPr>
              <a:lvl4pPr lvl="3">
                <a:buClr>
                  <a:srgbClr val="000000"/>
                </a:buClr>
                <a:buSzPct val="100000"/>
                <a:buFont typeface="Arial" pitchFamily="34"/>
                <a:buChar char="•"/>
              </a:lvl4pPr>
              <a:lvl5pPr lvl="4">
                <a:buClr>
                  <a:srgbClr val="000000"/>
                </a:buClr>
                <a:buSzPct val="100000"/>
                <a:buFont typeface="Arial" pitchFamily="34"/>
                <a:buChar char="•"/>
              </a:lvl5pPr>
              <a:lvl6pPr lvl="5">
                <a:buClr>
                  <a:srgbClr val="000000"/>
                </a:buClr>
                <a:buSzPct val="100000"/>
                <a:buFont typeface="Arial" pitchFamily="34"/>
                <a:buChar char="•"/>
              </a:lvl6pPr>
              <a:lvl7pPr lvl="6">
                <a:buClr>
                  <a:srgbClr val="000000"/>
                </a:buClr>
                <a:buSzPct val="100000"/>
                <a:buFont typeface="Arial" pitchFamily="34"/>
                <a:buChar char="•"/>
              </a:lvl7pPr>
              <a:lvl8pPr lvl="7">
                <a:buClr>
                  <a:srgbClr val="000000"/>
                </a:buClr>
                <a:buSzPct val="100000"/>
                <a:buFont typeface="Arial" pitchFamily="34"/>
                <a:buChar char="•"/>
              </a:lvl8pPr>
              <a:lvl9pPr lvl="8">
                <a:buClr>
                  <a:srgbClr val="000000"/>
                </a:buClr>
                <a:buSzPct val="100000"/>
                <a:buFont typeface="Arial" pitchFamily="34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283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22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Courier New" pitchFamily="49"/>
                  <a:ea typeface="Andale Sans UI" pitchFamily="2"/>
                  <a:cs typeface="Tahoma" pitchFamily="2"/>
                </a:rPr>
                <a:t>3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B047821C-E676-4575-A8CA-FA7BE75E518B}"/>
                </a:ext>
              </a:extLst>
            </p:cNvPr>
            <p:cNvSpPr/>
            <p:nvPr/>
          </p:nvSpPr>
          <p:spPr>
            <a:xfrm>
              <a:off x="2160000" y="3600000"/>
              <a:ext cx="756000" cy="2880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lIns="0" tIns="0" rIns="0" bIns="0" anchor="ctr" anchorCtr="1" compatLnSpc="0"/>
            <a:lstStyle>
              <a:defPPr lvl="0">
                <a:buClr>
                  <a:srgbClr val="000000"/>
                </a:buClr>
                <a:buSzPct val="100000"/>
                <a:buFont typeface="Arial" pitchFamily="34"/>
                <a:buNone/>
              </a:defPPr>
              <a:lvl1pPr lvl="0">
                <a:buClr>
                  <a:srgbClr val="000000"/>
                </a:buClr>
                <a:buSzPct val="100000"/>
                <a:buFont typeface="Arial" pitchFamily="34"/>
                <a:buChar char="•"/>
              </a:lvl1pPr>
              <a:lvl2pPr lvl="1">
                <a:buClr>
                  <a:srgbClr val="000000"/>
                </a:buClr>
                <a:buSzPct val="100000"/>
                <a:buFont typeface="Arial" pitchFamily="34"/>
                <a:buChar char="•"/>
              </a:lvl2pPr>
              <a:lvl3pPr lvl="2">
                <a:buClr>
                  <a:srgbClr val="000000"/>
                </a:buClr>
                <a:buSzPct val="100000"/>
                <a:buFont typeface="Arial" pitchFamily="34"/>
                <a:buChar char="•"/>
              </a:lvl3pPr>
              <a:lvl4pPr lvl="3">
                <a:buClr>
                  <a:srgbClr val="000000"/>
                </a:buClr>
                <a:buSzPct val="100000"/>
                <a:buFont typeface="Arial" pitchFamily="34"/>
                <a:buChar char="•"/>
              </a:lvl4pPr>
              <a:lvl5pPr lvl="4">
                <a:buClr>
                  <a:srgbClr val="000000"/>
                </a:buClr>
                <a:buSzPct val="100000"/>
                <a:buFont typeface="Arial" pitchFamily="34"/>
                <a:buChar char="•"/>
              </a:lvl5pPr>
              <a:lvl6pPr lvl="5">
                <a:buClr>
                  <a:srgbClr val="000000"/>
                </a:buClr>
                <a:buSzPct val="100000"/>
                <a:buFont typeface="Arial" pitchFamily="34"/>
                <a:buChar char="•"/>
              </a:lvl6pPr>
              <a:lvl7pPr lvl="6">
                <a:buClr>
                  <a:srgbClr val="000000"/>
                </a:buClr>
                <a:buSzPct val="100000"/>
                <a:buFont typeface="Arial" pitchFamily="34"/>
                <a:buChar char="•"/>
              </a:lvl7pPr>
              <a:lvl8pPr lvl="7">
                <a:buClr>
                  <a:srgbClr val="000000"/>
                </a:buClr>
                <a:buSzPct val="100000"/>
                <a:buFont typeface="Arial" pitchFamily="34"/>
                <a:buChar char="•"/>
              </a:lvl8pPr>
              <a:lvl9pPr lvl="8">
                <a:buClr>
                  <a:srgbClr val="000000"/>
                </a:buClr>
                <a:buSzPct val="100000"/>
                <a:buFont typeface="Arial" pitchFamily="34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283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GB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ndale Sans UI" pitchFamily="2"/>
                <a:cs typeface="Tahoma" pitchFamily="2"/>
              </a:endParaRPr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1BE5EFE3-D3AE-49E4-93AC-5AFD335C4E86}"/>
                </a:ext>
              </a:extLst>
            </p:cNvPr>
            <p:cNvCxnSpPr/>
            <p:nvPr/>
          </p:nvCxnSpPr>
          <p:spPr>
            <a:xfrm flipV="1">
              <a:off x="2538000" y="3492000"/>
              <a:ext cx="1062000" cy="252001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prstDash val="solid"/>
              <a:headEnd type="oval"/>
              <a:tailEnd type="triangle"/>
            </a:ln>
          </p:spPr>
        </p:cxn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96DC3DAF-D87D-4FB0-9303-8EDB4090D399}"/>
                </a:ext>
              </a:extLst>
            </p:cNvPr>
            <p:cNvSpPr/>
            <p:nvPr/>
          </p:nvSpPr>
          <p:spPr>
            <a:xfrm>
              <a:off x="4194000" y="2448000"/>
              <a:ext cx="756000" cy="3240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lIns="0" tIns="0" rIns="0" bIns="0" anchor="ctr" anchorCtr="1" compatLnSpc="0"/>
            <a:lstStyle>
              <a:defPPr lvl="0">
                <a:buClr>
                  <a:srgbClr val="000000"/>
                </a:buClr>
                <a:buSzPct val="100000"/>
                <a:buFont typeface="Arial" pitchFamily="34"/>
                <a:buNone/>
              </a:defPPr>
              <a:lvl1pPr lvl="0">
                <a:buClr>
                  <a:srgbClr val="000000"/>
                </a:buClr>
                <a:buSzPct val="100000"/>
                <a:buFont typeface="Arial" pitchFamily="34"/>
                <a:buChar char="•"/>
              </a:lvl1pPr>
              <a:lvl2pPr lvl="1">
                <a:buClr>
                  <a:srgbClr val="000000"/>
                </a:buClr>
                <a:buSzPct val="100000"/>
                <a:buFont typeface="Arial" pitchFamily="34"/>
                <a:buChar char="•"/>
              </a:lvl2pPr>
              <a:lvl3pPr lvl="2">
                <a:buClr>
                  <a:srgbClr val="000000"/>
                </a:buClr>
                <a:buSzPct val="100000"/>
                <a:buFont typeface="Arial" pitchFamily="34"/>
                <a:buChar char="•"/>
              </a:lvl3pPr>
              <a:lvl4pPr lvl="3">
                <a:buClr>
                  <a:srgbClr val="000000"/>
                </a:buClr>
                <a:buSzPct val="100000"/>
                <a:buFont typeface="Arial" pitchFamily="34"/>
                <a:buChar char="•"/>
              </a:lvl4pPr>
              <a:lvl5pPr lvl="4">
                <a:buClr>
                  <a:srgbClr val="000000"/>
                </a:buClr>
                <a:buSzPct val="100000"/>
                <a:buFont typeface="Arial" pitchFamily="34"/>
                <a:buChar char="•"/>
              </a:lvl5pPr>
              <a:lvl6pPr lvl="5">
                <a:buClr>
                  <a:srgbClr val="000000"/>
                </a:buClr>
                <a:buSzPct val="100000"/>
                <a:buFont typeface="Arial" pitchFamily="34"/>
                <a:buChar char="•"/>
              </a:lvl6pPr>
              <a:lvl7pPr lvl="6">
                <a:buClr>
                  <a:srgbClr val="000000"/>
                </a:buClr>
                <a:buSzPct val="100000"/>
                <a:buFont typeface="Arial" pitchFamily="34"/>
                <a:buChar char="•"/>
              </a:lvl7pPr>
              <a:lvl8pPr lvl="7">
                <a:buClr>
                  <a:srgbClr val="000000"/>
                </a:buClr>
                <a:buSzPct val="100000"/>
                <a:buFont typeface="Arial" pitchFamily="34"/>
                <a:buChar char="•"/>
              </a:lvl8pPr>
              <a:lvl9pPr lvl="8">
                <a:buClr>
                  <a:srgbClr val="000000"/>
                </a:buClr>
                <a:buSzPct val="100000"/>
                <a:buFont typeface="Arial" pitchFamily="34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283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GB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ndale Sans UI" pitchFamily="2"/>
                <a:cs typeface="Tahoma" pitchFamily="2"/>
              </a:endParaRPr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CB049987-96CC-4ECE-BAA3-4EC3ECC4413F}"/>
                </a:ext>
              </a:extLst>
            </p:cNvPr>
            <p:cNvCxnSpPr/>
            <p:nvPr/>
          </p:nvCxnSpPr>
          <p:spPr>
            <a:xfrm>
              <a:off x="4572000" y="2610000"/>
              <a:ext cx="468000" cy="881999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prstDash val="solid"/>
              <a:headEnd type="oval"/>
              <a:tailEnd type="triangle"/>
            </a:ln>
          </p:spPr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DC724550-4138-492A-AE3C-B8F259471C42}"/>
                </a:ext>
              </a:extLst>
            </p:cNvPr>
            <p:cNvSpPr txBox="1"/>
            <p:nvPr/>
          </p:nvSpPr>
          <p:spPr>
            <a:xfrm>
              <a:off x="732959" y="3048120"/>
              <a:ext cx="1409040" cy="340560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0" tIns="0" rIns="0" bIns="0" compatLnSpc="0"/>
            <a:lstStyle>
              <a:defPPr lvl="0">
                <a:buClr>
                  <a:srgbClr val="000000"/>
                </a:buClr>
                <a:buSzPct val="100000"/>
                <a:buFont typeface="Arial" pitchFamily="34"/>
                <a:buNone/>
              </a:defPPr>
              <a:lvl1pPr lvl="0">
                <a:buClr>
                  <a:srgbClr val="000000"/>
                </a:buClr>
                <a:buSzPct val="100000"/>
                <a:buFont typeface="Arial" pitchFamily="34"/>
                <a:buChar char="•"/>
              </a:lvl1pPr>
              <a:lvl2pPr lvl="1">
                <a:buClr>
                  <a:srgbClr val="000000"/>
                </a:buClr>
                <a:buSzPct val="100000"/>
                <a:buFont typeface="Arial" pitchFamily="34"/>
                <a:buChar char="•"/>
              </a:lvl2pPr>
              <a:lvl3pPr lvl="2">
                <a:buClr>
                  <a:srgbClr val="000000"/>
                </a:buClr>
                <a:buSzPct val="100000"/>
                <a:buFont typeface="Arial" pitchFamily="34"/>
                <a:buChar char="•"/>
              </a:lvl3pPr>
              <a:lvl4pPr lvl="3">
                <a:buClr>
                  <a:srgbClr val="000000"/>
                </a:buClr>
                <a:buSzPct val="100000"/>
                <a:buFont typeface="Arial" pitchFamily="34"/>
                <a:buChar char="•"/>
              </a:lvl4pPr>
              <a:lvl5pPr lvl="4">
                <a:buClr>
                  <a:srgbClr val="000000"/>
                </a:buClr>
                <a:buSzPct val="100000"/>
                <a:buFont typeface="Arial" pitchFamily="34"/>
                <a:buChar char="•"/>
              </a:lvl5pPr>
              <a:lvl6pPr lvl="5">
                <a:buClr>
                  <a:srgbClr val="000000"/>
                </a:buClr>
                <a:buSzPct val="100000"/>
                <a:buFont typeface="Arial" pitchFamily="34"/>
                <a:buChar char="•"/>
              </a:lvl6pPr>
              <a:lvl7pPr lvl="6">
                <a:buClr>
                  <a:srgbClr val="000000"/>
                </a:buClr>
                <a:buSzPct val="100000"/>
                <a:buFont typeface="Arial" pitchFamily="34"/>
                <a:buChar char="•"/>
              </a:lvl7pPr>
              <a:lvl8pPr lvl="7">
                <a:buClr>
                  <a:srgbClr val="000000"/>
                </a:buClr>
                <a:buSzPct val="100000"/>
                <a:buFont typeface="Arial" pitchFamily="34"/>
                <a:buChar char="•"/>
              </a:lvl8pPr>
              <a:lvl9pPr lvl="8">
                <a:buClr>
                  <a:srgbClr val="000000"/>
                </a:buClr>
                <a:buSzPct val="100000"/>
                <a:buFont typeface="Arial" pitchFamily="34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283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2200" b="0" i="0" u="none" strike="noStrike" baseline="0" dirty="0">
                  <a:ln>
                    <a:noFill/>
                  </a:ln>
                  <a:solidFill>
                    <a:srgbClr val="000000"/>
                  </a:solidFill>
                  <a:latin typeface="Courier New" pitchFamily="49"/>
                  <a:ea typeface="ArialMS" pitchFamily="34"/>
                  <a:cs typeface="ArialMS" pitchFamily="34"/>
                </a:rPr>
                <a:t>     p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D03F52E-0471-4F36-B3DD-1B64ABC8C808}"/>
                </a:ext>
              </a:extLst>
            </p:cNvPr>
            <p:cNvSpPr txBox="1"/>
            <p:nvPr/>
          </p:nvSpPr>
          <p:spPr>
            <a:xfrm>
              <a:off x="4045319" y="2076119"/>
              <a:ext cx="1534680" cy="340560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0" tIns="0" rIns="0" bIns="0" compatLnSpc="0"/>
            <a:lstStyle>
              <a:defPPr lvl="0">
                <a:buClr>
                  <a:srgbClr val="000000"/>
                </a:buClr>
                <a:buSzPct val="100000"/>
                <a:buFont typeface="Arial" pitchFamily="34"/>
                <a:buNone/>
              </a:defPPr>
              <a:lvl1pPr lvl="0">
                <a:buClr>
                  <a:srgbClr val="000000"/>
                </a:buClr>
                <a:buSzPct val="100000"/>
                <a:buFont typeface="Arial" pitchFamily="34"/>
                <a:buChar char="•"/>
              </a:lvl1pPr>
              <a:lvl2pPr lvl="1">
                <a:buClr>
                  <a:srgbClr val="000000"/>
                </a:buClr>
                <a:buSzPct val="100000"/>
                <a:buFont typeface="Arial" pitchFamily="34"/>
                <a:buChar char="•"/>
              </a:lvl2pPr>
              <a:lvl3pPr lvl="2">
                <a:buClr>
                  <a:srgbClr val="000000"/>
                </a:buClr>
                <a:buSzPct val="100000"/>
                <a:buFont typeface="Arial" pitchFamily="34"/>
                <a:buChar char="•"/>
              </a:lvl3pPr>
              <a:lvl4pPr lvl="3">
                <a:buClr>
                  <a:srgbClr val="000000"/>
                </a:buClr>
                <a:buSzPct val="100000"/>
                <a:buFont typeface="Arial" pitchFamily="34"/>
                <a:buChar char="•"/>
              </a:lvl4pPr>
              <a:lvl5pPr lvl="4">
                <a:buClr>
                  <a:srgbClr val="000000"/>
                </a:buClr>
                <a:buSzPct val="100000"/>
                <a:buFont typeface="Arial" pitchFamily="34"/>
                <a:buChar char="•"/>
              </a:lvl5pPr>
              <a:lvl6pPr lvl="5">
                <a:buClr>
                  <a:srgbClr val="000000"/>
                </a:buClr>
                <a:buSzPct val="100000"/>
                <a:buFont typeface="Arial" pitchFamily="34"/>
                <a:buChar char="•"/>
              </a:lvl6pPr>
              <a:lvl7pPr lvl="6">
                <a:buClr>
                  <a:srgbClr val="000000"/>
                </a:buClr>
                <a:buSzPct val="100000"/>
                <a:buFont typeface="Arial" pitchFamily="34"/>
                <a:buChar char="•"/>
              </a:lvl7pPr>
              <a:lvl8pPr lvl="7">
                <a:buClr>
                  <a:srgbClr val="000000"/>
                </a:buClr>
                <a:buSzPct val="100000"/>
                <a:buFont typeface="Arial" pitchFamily="34"/>
                <a:buChar char="•"/>
              </a:lvl8pPr>
              <a:lvl9pPr lvl="8">
                <a:buClr>
                  <a:srgbClr val="000000"/>
                </a:buClr>
                <a:buSzPct val="100000"/>
                <a:buFont typeface="Arial" pitchFamily="34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283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2200" b="0" i="0" u="none" strike="noStrike" baseline="0" dirty="0">
                  <a:ln>
                    <a:noFill/>
                  </a:ln>
                  <a:solidFill>
                    <a:srgbClr val="000000"/>
                  </a:solidFill>
                  <a:latin typeface="Courier New" pitchFamily="49"/>
                  <a:ea typeface="ArialMS" pitchFamily="34"/>
                  <a:cs typeface="ArialMS" pitchFamily="34"/>
                </a:rPr>
                <a:t> r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E03887B3-9981-43B1-A9CE-228C36F8D84C}"/>
                </a:ext>
              </a:extLst>
            </p:cNvPr>
            <p:cNvSpPr/>
            <p:nvPr/>
          </p:nvSpPr>
          <p:spPr>
            <a:xfrm>
              <a:off x="2160000" y="5508000"/>
              <a:ext cx="756000" cy="2880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lIns="0" tIns="0" rIns="0" bIns="0" anchor="ctr" anchorCtr="1" compatLnSpc="0"/>
            <a:lstStyle>
              <a:defPPr lvl="0">
                <a:buClr>
                  <a:srgbClr val="000000"/>
                </a:buClr>
                <a:buSzPct val="100000"/>
                <a:buFont typeface="Arial" pitchFamily="34"/>
                <a:buNone/>
              </a:defPPr>
              <a:lvl1pPr lvl="0">
                <a:buClr>
                  <a:srgbClr val="000000"/>
                </a:buClr>
                <a:buSzPct val="100000"/>
                <a:buFont typeface="Arial" pitchFamily="34"/>
                <a:buChar char="•"/>
              </a:lvl1pPr>
              <a:lvl2pPr lvl="1">
                <a:buClr>
                  <a:srgbClr val="000000"/>
                </a:buClr>
                <a:buSzPct val="100000"/>
                <a:buFont typeface="Arial" pitchFamily="34"/>
                <a:buChar char="•"/>
              </a:lvl2pPr>
              <a:lvl3pPr lvl="2">
                <a:buClr>
                  <a:srgbClr val="000000"/>
                </a:buClr>
                <a:buSzPct val="100000"/>
                <a:buFont typeface="Arial" pitchFamily="34"/>
                <a:buChar char="•"/>
              </a:lvl3pPr>
              <a:lvl4pPr lvl="3">
                <a:buClr>
                  <a:srgbClr val="000000"/>
                </a:buClr>
                <a:buSzPct val="100000"/>
                <a:buFont typeface="Arial" pitchFamily="34"/>
                <a:buChar char="•"/>
              </a:lvl4pPr>
              <a:lvl5pPr lvl="4">
                <a:buClr>
                  <a:srgbClr val="000000"/>
                </a:buClr>
                <a:buSzPct val="100000"/>
                <a:buFont typeface="Arial" pitchFamily="34"/>
                <a:buChar char="•"/>
              </a:lvl5pPr>
              <a:lvl6pPr lvl="5">
                <a:buClr>
                  <a:srgbClr val="000000"/>
                </a:buClr>
                <a:buSzPct val="100000"/>
                <a:buFont typeface="Arial" pitchFamily="34"/>
                <a:buChar char="•"/>
              </a:lvl6pPr>
              <a:lvl7pPr lvl="6">
                <a:buClr>
                  <a:srgbClr val="000000"/>
                </a:buClr>
                <a:buSzPct val="100000"/>
                <a:buFont typeface="Arial" pitchFamily="34"/>
                <a:buChar char="•"/>
              </a:lvl7pPr>
              <a:lvl8pPr lvl="7">
                <a:buClr>
                  <a:srgbClr val="000000"/>
                </a:buClr>
                <a:buSzPct val="100000"/>
                <a:buFont typeface="Arial" pitchFamily="34"/>
                <a:buChar char="•"/>
              </a:lvl8pPr>
              <a:lvl9pPr lvl="8">
                <a:buClr>
                  <a:srgbClr val="000000"/>
                </a:buClr>
                <a:buSzPct val="100000"/>
                <a:buFont typeface="Arial" pitchFamily="34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283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GB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ndale Sans UI" pitchFamily="2"/>
                <a:cs typeface="Tahoma" pitchFamily="2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306C993E-E8B9-4F08-B956-AB0C980D50EF}"/>
                </a:ext>
              </a:extLst>
            </p:cNvPr>
            <p:cNvSpPr/>
            <p:nvPr/>
          </p:nvSpPr>
          <p:spPr>
            <a:xfrm>
              <a:off x="3600000" y="5940000"/>
              <a:ext cx="756000" cy="3240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lIns="0" tIns="0" rIns="0" bIns="0" anchor="ctr" anchorCtr="1" compatLnSpc="0"/>
            <a:lstStyle>
              <a:defPPr lvl="0">
                <a:buClr>
                  <a:srgbClr val="000000"/>
                </a:buClr>
                <a:buSzPct val="100000"/>
                <a:buFont typeface="Arial" pitchFamily="34"/>
                <a:buNone/>
              </a:defPPr>
              <a:lvl1pPr lvl="0">
                <a:buClr>
                  <a:srgbClr val="000000"/>
                </a:buClr>
                <a:buSzPct val="100000"/>
                <a:buFont typeface="Arial" pitchFamily="34"/>
                <a:buChar char="•"/>
              </a:lvl1pPr>
              <a:lvl2pPr lvl="1">
                <a:buClr>
                  <a:srgbClr val="000000"/>
                </a:buClr>
                <a:buSzPct val="100000"/>
                <a:buFont typeface="Arial" pitchFamily="34"/>
                <a:buChar char="•"/>
              </a:lvl2pPr>
              <a:lvl3pPr lvl="2">
                <a:buClr>
                  <a:srgbClr val="000000"/>
                </a:buClr>
                <a:buSzPct val="100000"/>
                <a:buFont typeface="Arial" pitchFamily="34"/>
                <a:buChar char="•"/>
              </a:lvl3pPr>
              <a:lvl4pPr lvl="3">
                <a:buClr>
                  <a:srgbClr val="000000"/>
                </a:buClr>
                <a:buSzPct val="100000"/>
                <a:buFont typeface="Arial" pitchFamily="34"/>
                <a:buChar char="•"/>
              </a:lvl4pPr>
              <a:lvl5pPr lvl="4">
                <a:buClr>
                  <a:srgbClr val="000000"/>
                </a:buClr>
                <a:buSzPct val="100000"/>
                <a:buFont typeface="Arial" pitchFamily="34"/>
                <a:buChar char="•"/>
              </a:lvl5pPr>
              <a:lvl6pPr lvl="5">
                <a:buClr>
                  <a:srgbClr val="000000"/>
                </a:buClr>
                <a:buSzPct val="100000"/>
                <a:buFont typeface="Arial" pitchFamily="34"/>
                <a:buChar char="•"/>
              </a:lvl6pPr>
              <a:lvl7pPr lvl="6">
                <a:buClr>
                  <a:srgbClr val="000000"/>
                </a:buClr>
                <a:buSzPct val="100000"/>
                <a:buFont typeface="Arial" pitchFamily="34"/>
                <a:buChar char="•"/>
              </a:lvl7pPr>
              <a:lvl8pPr lvl="7">
                <a:buClr>
                  <a:srgbClr val="000000"/>
                </a:buClr>
                <a:buSzPct val="100000"/>
                <a:buFont typeface="Arial" pitchFamily="34"/>
                <a:buChar char="•"/>
              </a:lvl8pPr>
              <a:lvl9pPr lvl="8">
                <a:buClr>
                  <a:srgbClr val="000000"/>
                </a:buClr>
                <a:buSzPct val="100000"/>
                <a:buFont typeface="Arial" pitchFamily="34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283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GB" sz="2200" b="0" i="0" u="none" strike="noStrike" baseline="0" dirty="0">
                <a:ln>
                  <a:noFill/>
                </a:ln>
                <a:solidFill>
                  <a:srgbClr val="FF0000"/>
                </a:solidFill>
                <a:latin typeface="Courier New" pitchFamily="49"/>
                <a:ea typeface="Andale Sans UI" pitchFamily="2"/>
                <a:cs typeface="Tahoma" pitchFamily="2"/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3B2D370B-13E5-4E87-9221-358B3F42E33C}"/>
                </a:ext>
              </a:extLst>
            </p:cNvPr>
            <p:cNvSpPr/>
            <p:nvPr/>
          </p:nvSpPr>
          <p:spPr>
            <a:xfrm>
              <a:off x="3600000" y="5616000"/>
              <a:ext cx="756000" cy="3240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lIns="0" tIns="0" rIns="0" bIns="0" anchor="ctr" anchorCtr="1" compatLnSpc="0"/>
            <a:lstStyle>
              <a:defPPr lvl="0">
                <a:buClr>
                  <a:srgbClr val="000000"/>
                </a:buClr>
                <a:buSzPct val="100000"/>
                <a:buFont typeface="Arial" pitchFamily="34"/>
                <a:buNone/>
              </a:defPPr>
              <a:lvl1pPr lvl="0">
                <a:buClr>
                  <a:srgbClr val="000000"/>
                </a:buClr>
                <a:buSzPct val="100000"/>
                <a:buFont typeface="Arial" pitchFamily="34"/>
                <a:buChar char="•"/>
              </a:lvl1pPr>
              <a:lvl2pPr lvl="1">
                <a:buClr>
                  <a:srgbClr val="000000"/>
                </a:buClr>
                <a:buSzPct val="100000"/>
                <a:buFont typeface="Arial" pitchFamily="34"/>
                <a:buChar char="•"/>
              </a:lvl2pPr>
              <a:lvl3pPr lvl="2">
                <a:buClr>
                  <a:srgbClr val="000000"/>
                </a:buClr>
                <a:buSzPct val="100000"/>
                <a:buFont typeface="Arial" pitchFamily="34"/>
                <a:buChar char="•"/>
              </a:lvl3pPr>
              <a:lvl4pPr lvl="3">
                <a:buClr>
                  <a:srgbClr val="000000"/>
                </a:buClr>
                <a:buSzPct val="100000"/>
                <a:buFont typeface="Arial" pitchFamily="34"/>
                <a:buChar char="•"/>
              </a:lvl4pPr>
              <a:lvl5pPr lvl="4">
                <a:buClr>
                  <a:srgbClr val="000000"/>
                </a:buClr>
                <a:buSzPct val="100000"/>
                <a:buFont typeface="Arial" pitchFamily="34"/>
                <a:buChar char="•"/>
              </a:lvl5pPr>
              <a:lvl6pPr lvl="5">
                <a:buClr>
                  <a:srgbClr val="000000"/>
                </a:buClr>
                <a:buSzPct val="100000"/>
                <a:buFont typeface="Arial" pitchFamily="34"/>
                <a:buChar char="•"/>
              </a:lvl6pPr>
              <a:lvl7pPr lvl="6">
                <a:buClr>
                  <a:srgbClr val="000000"/>
                </a:buClr>
                <a:buSzPct val="100000"/>
                <a:buFont typeface="Arial" pitchFamily="34"/>
                <a:buChar char="•"/>
              </a:lvl7pPr>
              <a:lvl8pPr lvl="7">
                <a:buClr>
                  <a:srgbClr val="000000"/>
                </a:buClr>
                <a:buSzPct val="100000"/>
                <a:buFont typeface="Arial" pitchFamily="34"/>
                <a:buChar char="•"/>
              </a:lvl8pPr>
              <a:lvl9pPr lvl="8">
                <a:buClr>
                  <a:srgbClr val="000000"/>
                </a:buClr>
                <a:buSzPct val="100000"/>
                <a:buFont typeface="Arial" pitchFamily="34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283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22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Courier New" pitchFamily="49"/>
                  <a:ea typeface="Andale Sans UI" pitchFamily="2"/>
                  <a:cs typeface="Tahoma" pitchFamily="2"/>
                </a:rPr>
                <a:t>5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713D099F-173C-400A-81DA-52160A7404B1}"/>
                </a:ext>
              </a:extLst>
            </p:cNvPr>
            <p:cNvSpPr/>
            <p:nvPr/>
          </p:nvSpPr>
          <p:spPr>
            <a:xfrm>
              <a:off x="5040000" y="5940000"/>
              <a:ext cx="756000" cy="3240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lIns="0" tIns="0" rIns="0" bIns="0" anchor="ctr" anchorCtr="1" compatLnSpc="0"/>
            <a:lstStyle>
              <a:defPPr lvl="0">
                <a:buClr>
                  <a:srgbClr val="000000"/>
                </a:buClr>
                <a:buSzPct val="100000"/>
                <a:buFont typeface="Arial" pitchFamily="34"/>
                <a:buNone/>
              </a:defPPr>
              <a:lvl1pPr lvl="0">
                <a:buClr>
                  <a:srgbClr val="000000"/>
                </a:buClr>
                <a:buSzPct val="100000"/>
                <a:buFont typeface="Arial" pitchFamily="34"/>
                <a:buChar char="•"/>
              </a:lvl1pPr>
              <a:lvl2pPr lvl="1">
                <a:buClr>
                  <a:srgbClr val="000000"/>
                </a:buClr>
                <a:buSzPct val="100000"/>
                <a:buFont typeface="Arial" pitchFamily="34"/>
                <a:buChar char="•"/>
              </a:lvl2pPr>
              <a:lvl3pPr lvl="2">
                <a:buClr>
                  <a:srgbClr val="000000"/>
                </a:buClr>
                <a:buSzPct val="100000"/>
                <a:buFont typeface="Arial" pitchFamily="34"/>
                <a:buChar char="•"/>
              </a:lvl3pPr>
              <a:lvl4pPr lvl="3">
                <a:buClr>
                  <a:srgbClr val="000000"/>
                </a:buClr>
                <a:buSzPct val="100000"/>
                <a:buFont typeface="Arial" pitchFamily="34"/>
                <a:buChar char="•"/>
              </a:lvl4pPr>
              <a:lvl5pPr lvl="4">
                <a:buClr>
                  <a:srgbClr val="000000"/>
                </a:buClr>
                <a:buSzPct val="100000"/>
                <a:buFont typeface="Arial" pitchFamily="34"/>
                <a:buChar char="•"/>
              </a:lvl5pPr>
              <a:lvl6pPr lvl="5">
                <a:buClr>
                  <a:srgbClr val="000000"/>
                </a:buClr>
                <a:buSzPct val="100000"/>
                <a:buFont typeface="Arial" pitchFamily="34"/>
                <a:buChar char="•"/>
              </a:lvl6pPr>
              <a:lvl7pPr lvl="6">
                <a:buClr>
                  <a:srgbClr val="000000"/>
                </a:buClr>
                <a:buSzPct val="100000"/>
                <a:buFont typeface="Arial" pitchFamily="34"/>
                <a:buChar char="•"/>
              </a:lvl7pPr>
              <a:lvl8pPr lvl="7">
                <a:buClr>
                  <a:srgbClr val="000000"/>
                </a:buClr>
                <a:buSzPct val="100000"/>
                <a:buFont typeface="Arial" pitchFamily="34"/>
                <a:buChar char="•"/>
              </a:lvl8pPr>
              <a:lvl9pPr lvl="8">
                <a:buClr>
                  <a:srgbClr val="000000"/>
                </a:buClr>
                <a:buSzPct val="100000"/>
                <a:buFont typeface="Arial" pitchFamily="34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283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GB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ndale Sans UI" pitchFamily="2"/>
                <a:cs typeface="Tahoma" pitchFamily="2"/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5DA87AAD-5D33-42B0-90DD-D8B6F3C933D4}"/>
                </a:ext>
              </a:extLst>
            </p:cNvPr>
            <p:cNvSpPr/>
            <p:nvPr/>
          </p:nvSpPr>
          <p:spPr>
            <a:xfrm>
              <a:off x="5040000" y="5616000"/>
              <a:ext cx="756000" cy="3240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lIns="0" tIns="0" rIns="0" bIns="0" anchor="ctr" anchorCtr="1" compatLnSpc="0"/>
            <a:lstStyle>
              <a:defPPr lvl="0">
                <a:buClr>
                  <a:srgbClr val="000000"/>
                </a:buClr>
                <a:buSzPct val="100000"/>
                <a:buFont typeface="Arial" pitchFamily="34"/>
                <a:buNone/>
              </a:defPPr>
              <a:lvl1pPr lvl="0">
                <a:buClr>
                  <a:srgbClr val="000000"/>
                </a:buClr>
                <a:buSzPct val="100000"/>
                <a:buFont typeface="Arial" pitchFamily="34"/>
                <a:buChar char="•"/>
              </a:lvl1pPr>
              <a:lvl2pPr lvl="1">
                <a:buClr>
                  <a:srgbClr val="000000"/>
                </a:buClr>
                <a:buSzPct val="100000"/>
                <a:buFont typeface="Arial" pitchFamily="34"/>
                <a:buChar char="•"/>
              </a:lvl2pPr>
              <a:lvl3pPr lvl="2">
                <a:buClr>
                  <a:srgbClr val="000000"/>
                </a:buClr>
                <a:buSzPct val="100000"/>
                <a:buFont typeface="Arial" pitchFamily="34"/>
                <a:buChar char="•"/>
              </a:lvl3pPr>
              <a:lvl4pPr lvl="3">
                <a:buClr>
                  <a:srgbClr val="000000"/>
                </a:buClr>
                <a:buSzPct val="100000"/>
                <a:buFont typeface="Arial" pitchFamily="34"/>
                <a:buChar char="•"/>
              </a:lvl4pPr>
              <a:lvl5pPr lvl="4">
                <a:buClr>
                  <a:srgbClr val="000000"/>
                </a:buClr>
                <a:buSzPct val="100000"/>
                <a:buFont typeface="Arial" pitchFamily="34"/>
                <a:buChar char="•"/>
              </a:lvl5pPr>
              <a:lvl6pPr lvl="5">
                <a:buClr>
                  <a:srgbClr val="000000"/>
                </a:buClr>
                <a:buSzPct val="100000"/>
                <a:buFont typeface="Arial" pitchFamily="34"/>
                <a:buChar char="•"/>
              </a:lvl6pPr>
              <a:lvl7pPr lvl="6">
                <a:buClr>
                  <a:srgbClr val="000000"/>
                </a:buClr>
                <a:buSzPct val="100000"/>
                <a:buFont typeface="Arial" pitchFamily="34"/>
                <a:buChar char="•"/>
              </a:lvl7pPr>
              <a:lvl8pPr lvl="7">
                <a:buClr>
                  <a:srgbClr val="000000"/>
                </a:buClr>
                <a:buSzPct val="100000"/>
                <a:buFont typeface="Arial" pitchFamily="34"/>
                <a:buChar char="•"/>
              </a:lvl8pPr>
              <a:lvl9pPr lvl="8">
                <a:buClr>
                  <a:srgbClr val="000000"/>
                </a:buClr>
                <a:buSzPct val="100000"/>
                <a:buFont typeface="Arial" pitchFamily="34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283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22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Courier New" pitchFamily="49"/>
                  <a:ea typeface="Andale Sans UI" pitchFamily="2"/>
                  <a:cs typeface="Tahoma" pitchFamily="2"/>
                </a:rPr>
                <a:t>8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A9209D6B-AA0E-4C6B-87BA-FFF0481CDDB5}"/>
                </a:ext>
              </a:extLst>
            </p:cNvPr>
            <p:cNvSpPr/>
            <p:nvPr/>
          </p:nvSpPr>
          <p:spPr>
            <a:xfrm>
              <a:off x="6480000" y="5940000"/>
              <a:ext cx="756000" cy="3240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lIns="0" tIns="0" rIns="0" bIns="0" anchor="ctr" anchorCtr="1" compatLnSpc="0"/>
            <a:lstStyle>
              <a:defPPr lvl="0">
                <a:buClr>
                  <a:srgbClr val="000000"/>
                </a:buClr>
                <a:buSzPct val="100000"/>
                <a:buFont typeface="Arial" pitchFamily="34"/>
                <a:buNone/>
              </a:defPPr>
              <a:lvl1pPr lvl="0">
                <a:buClr>
                  <a:srgbClr val="000000"/>
                </a:buClr>
                <a:buSzPct val="100000"/>
                <a:buFont typeface="Arial" pitchFamily="34"/>
                <a:buChar char="•"/>
              </a:lvl1pPr>
              <a:lvl2pPr lvl="1">
                <a:buClr>
                  <a:srgbClr val="000000"/>
                </a:buClr>
                <a:buSzPct val="100000"/>
                <a:buFont typeface="Arial" pitchFamily="34"/>
                <a:buChar char="•"/>
              </a:lvl2pPr>
              <a:lvl3pPr lvl="2">
                <a:buClr>
                  <a:srgbClr val="000000"/>
                </a:buClr>
                <a:buSzPct val="100000"/>
                <a:buFont typeface="Arial" pitchFamily="34"/>
                <a:buChar char="•"/>
              </a:lvl3pPr>
              <a:lvl4pPr lvl="3">
                <a:buClr>
                  <a:srgbClr val="000000"/>
                </a:buClr>
                <a:buSzPct val="100000"/>
                <a:buFont typeface="Arial" pitchFamily="34"/>
                <a:buChar char="•"/>
              </a:lvl4pPr>
              <a:lvl5pPr lvl="4">
                <a:buClr>
                  <a:srgbClr val="000000"/>
                </a:buClr>
                <a:buSzPct val="100000"/>
                <a:buFont typeface="Arial" pitchFamily="34"/>
                <a:buChar char="•"/>
              </a:lvl5pPr>
              <a:lvl6pPr lvl="5">
                <a:buClr>
                  <a:srgbClr val="000000"/>
                </a:buClr>
                <a:buSzPct val="100000"/>
                <a:buFont typeface="Arial" pitchFamily="34"/>
                <a:buChar char="•"/>
              </a:lvl6pPr>
              <a:lvl7pPr lvl="6">
                <a:buClr>
                  <a:srgbClr val="000000"/>
                </a:buClr>
                <a:buSzPct val="100000"/>
                <a:buFont typeface="Arial" pitchFamily="34"/>
                <a:buChar char="•"/>
              </a:lvl7pPr>
              <a:lvl8pPr lvl="7">
                <a:buClr>
                  <a:srgbClr val="000000"/>
                </a:buClr>
                <a:buSzPct val="100000"/>
                <a:buFont typeface="Arial" pitchFamily="34"/>
                <a:buChar char="•"/>
              </a:lvl8pPr>
              <a:lvl9pPr lvl="8">
                <a:buClr>
                  <a:srgbClr val="000000"/>
                </a:buClr>
                <a:buSzPct val="100000"/>
                <a:buFont typeface="Arial" pitchFamily="34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283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GB" sz="2200" b="0" i="0" u="none" strike="noStrike" baseline="0" dirty="0">
                <a:ln>
                  <a:noFill/>
                </a:ln>
                <a:solidFill>
                  <a:srgbClr val="FF0000"/>
                </a:solidFill>
                <a:latin typeface="Courier New" pitchFamily="49"/>
                <a:ea typeface="CourierNewPSMT" pitchFamily="50"/>
                <a:cs typeface="CourierNewPSMT" pitchFamily="50"/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F03EC678-C490-4AC0-96D6-789AEA99817F}"/>
                </a:ext>
              </a:extLst>
            </p:cNvPr>
            <p:cNvSpPr/>
            <p:nvPr/>
          </p:nvSpPr>
          <p:spPr>
            <a:xfrm>
              <a:off x="6480000" y="5616000"/>
              <a:ext cx="756000" cy="3240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lIns="0" tIns="0" rIns="0" bIns="0" anchor="ctr" anchorCtr="1" compatLnSpc="0"/>
            <a:lstStyle>
              <a:defPPr lvl="0">
                <a:buClr>
                  <a:srgbClr val="000000"/>
                </a:buClr>
                <a:buSzPct val="100000"/>
                <a:buFont typeface="Arial" pitchFamily="34"/>
                <a:buNone/>
              </a:defPPr>
              <a:lvl1pPr lvl="0">
                <a:buClr>
                  <a:srgbClr val="000000"/>
                </a:buClr>
                <a:buSzPct val="100000"/>
                <a:buFont typeface="Arial" pitchFamily="34"/>
                <a:buChar char="•"/>
              </a:lvl1pPr>
              <a:lvl2pPr lvl="1">
                <a:buClr>
                  <a:srgbClr val="000000"/>
                </a:buClr>
                <a:buSzPct val="100000"/>
                <a:buFont typeface="Arial" pitchFamily="34"/>
                <a:buChar char="•"/>
              </a:lvl2pPr>
              <a:lvl3pPr lvl="2">
                <a:buClr>
                  <a:srgbClr val="000000"/>
                </a:buClr>
                <a:buSzPct val="100000"/>
                <a:buFont typeface="Arial" pitchFamily="34"/>
                <a:buChar char="•"/>
              </a:lvl3pPr>
              <a:lvl4pPr lvl="3">
                <a:buClr>
                  <a:srgbClr val="000000"/>
                </a:buClr>
                <a:buSzPct val="100000"/>
                <a:buFont typeface="Arial" pitchFamily="34"/>
                <a:buChar char="•"/>
              </a:lvl4pPr>
              <a:lvl5pPr lvl="4">
                <a:buClr>
                  <a:srgbClr val="000000"/>
                </a:buClr>
                <a:buSzPct val="100000"/>
                <a:buFont typeface="Arial" pitchFamily="34"/>
                <a:buChar char="•"/>
              </a:lvl5pPr>
              <a:lvl6pPr lvl="5">
                <a:buClr>
                  <a:srgbClr val="000000"/>
                </a:buClr>
                <a:buSzPct val="100000"/>
                <a:buFont typeface="Arial" pitchFamily="34"/>
                <a:buChar char="•"/>
              </a:lvl6pPr>
              <a:lvl7pPr lvl="6">
                <a:buClr>
                  <a:srgbClr val="000000"/>
                </a:buClr>
                <a:buSzPct val="100000"/>
                <a:buFont typeface="Arial" pitchFamily="34"/>
                <a:buChar char="•"/>
              </a:lvl7pPr>
              <a:lvl8pPr lvl="7">
                <a:buClr>
                  <a:srgbClr val="000000"/>
                </a:buClr>
                <a:buSzPct val="100000"/>
                <a:buFont typeface="Arial" pitchFamily="34"/>
                <a:buChar char="•"/>
              </a:lvl8pPr>
              <a:lvl9pPr lvl="8">
                <a:buClr>
                  <a:srgbClr val="000000"/>
                </a:buClr>
                <a:buSzPct val="100000"/>
                <a:buFont typeface="Arial" pitchFamily="34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283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22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Courier New" pitchFamily="49"/>
                  <a:ea typeface="Andale Sans UI" pitchFamily="2"/>
                  <a:cs typeface="Tahoma" pitchFamily="2"/>
                </a:rPr>
                <a:t>3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ABBD39DB-4C66-436B-B46C-BF32F756B2CE}"/>
                </a:ext>
              </a:extLst>
            </p:cNvPr>
            <p:cNvSpPr/>
            <p:nvPr/>
          </p:nvSpPr>
          <p:spPr>
            <a:xfrm>
              <a:off x="2160000" y="6048000"/>
              <a:ext cx="756000" cy="2880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lIns="0" tIns="0" rIns="0" bIns="0" anchor="ctr" anchorCtr="1" compatLnSpc="0"/>
            <a:lstStyle>
              <a:defPPr lvl="0">
                <a:buClr>
                  <a:srgbClr val="000000"/>
                </a:buClr>
                <a:buSzPct val="100000"/>
                <a:buFont typeface="Arial" pitchFamily="34"/>
                <a:buNone/>
              </a:defPPr>
              <a:lvl1pPr lvl="0">
                <a:buClr>
                  <a:srgbClr val="000000"/>
                </a:buClr>
                <a:buSzPct val="100000"/>
                <a:buFont typeface="Arial" pitchFamily="34"/>
                <a:buChar char="•"/>
              </a:lvl1pPr>
              <a:lvl2pPr lvl="1">
                <a:buClr>
                  <a:srgbClr val="000000"/>
                </a:buClr>
                <a:buSzPct val="100000"/>
                <a:buFont typeface="Arial" pitchFamily="34"/>
                <a:buChar char="•"/>
              </a:lvl2pPr>
              <a:lvl3pPr lvl="2">
                <a:buClr>
                  <a:srgbClr val="000000"/>
                </a:buClr>
                <a:buSzPct val="100000"/>
                <a:buFont typeface="Arial" pitchFamily="34"/>
                <a:buChar char="•"/>
              </a:lvl3pPr>
              <a:lvl4pPr lvl="3">
                <a:buClr>
                  <a:srgbClr val="000000"/>
                </a:buClr>
                <a:buSzPct val="100000"/>
                <a:buFont typeface="Arial" pitchFamily="34"/>
                <a:buChar char="•"/>
              </a:lvl4pPr>
              <a:lvl5pPr lvl="4">
                <a:buClr>
                  <a:srgbClr val="000000"/>
                </a:buClr>
                <a:buSzPct val="100000"/>
                <a:buFont typeface="Arial" pitchFamily="34"/>
                <a:buChar char="•"/>
              </a:lvl5pPr>
              <a:lvl6pPr lvl="5">
                <a:buClr>
                  <a:srgbClr val="000000"/>
                </a:buClr>
                <a:buSzPct val="100000"/>
                <a:buFont typeface="Arial" pitchFamily="34"/>
                <a:buChar char="•"/>
              </a:lvl6pPr>
              <a:lvl7pPr lvl="6">
                <a:buClr>
                  <a:srgbClr val="000000"/>
                </a:buClr>
                <a:buSzPct val="100000"/>
                <a:buFont typeface="Arial" pitchFamily="34"/>
                <a:buChar char="•"/>
              </a:lvl7pPr>
              <a:lvl8pPr lvl="7">
                <a:buClr>
                  <a:srgbClr val="000000"/>
                </a:buClr>
                <a:buSzPct val="100000"/>
                <a:buFont typeface="Arial" pitchFamily="34"/>
                <a:buChar char="•"/>
              </a:lvl8pPr>
              <a:lvl9pPr lvl="8">
                <a:buClr>
                  <a:srgbClr val="000000"/>
                </a:buClr>
                <a:buSzPct val="100000"/>
                <a:buFont typeface="Arial" pitchFamily="34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283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GB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ndale Sans UI" pitchFamily="2"/>
                <a:cs typeface="Tahoma" pitchFamily="2"/>
              </a:endParaRP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86D33E1C-DE25-49F8-8D95-DD8F0662D733}"/>
                </a:ext>
              </a:extLst>
            </p:cNvPr>
            <p:cNvSpPr/>
            <p:nvPr/>
          </p:nvSpPr>
          <p:spPr>
            <a:xfrm>
              <a:off x="4194000" y="4896000"/>
              <a:ext cx="756000" cy="32400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lIns="0" tIns="0" rIns="0" bIns="0" anchor="ctr" anchorCtr="1" compatLnSpc="0"/>
            <a:lstStyle>
              <a:defPPr lvl="0">
                <a:buClr>
                  <a:srgbClr val="000000"/>
                </a:buClr>
                <a:buSzPct val="100000"/>
                <a:buFont typeface="Arial" pitchFamily="34"/>
                <a:buNone/>
              </a:defPPr>
              <a:lvl1pPr lvl="0">
                <a:buClr>
                  <a:srgbClr val="000000"/>
                </a:buClr>
                <a:buSzPct val="100000"/>
                <a:buFont typeface="Arial" pitchFamily="34"/>
                <a:buChar char="•"/>
              </a:lvl1pPr>
              <a:lvl2pPr lvl="1">
                <a:buClr>
                  <a:srgbClr val="000000"/>
                </a:buClr>
                <a:buSzPct val="100000"/>
                <a:buFont typeface="Arial" pitchFamily="34"/>
                <a:buChar char="•"/>
              </a:lvl2pPr>
              <a:lvl3pPr lvl="2">
                <a:buClr>
                  <a:srgbClr val="000000"/>
                </a:buClr>
                <a:buSzPct val="100000"/>
                <a:buFont typeface="Arial" pitchFamily="34"/>
                <a:buChar char="•"/>
              </a:lvl3pPr>
              <a:lvl4pPr lvl="3">
                <a:buClr>
                  <a:srgbClr val="000000"/>
                </a:buClr>
                <a:buSzPct val="100000"/>
                <a:buFont typeface="Arial" pitchFamily="34"/>
                <a:buChar char="•"/>
              </a:lvl4pPr>
              <a:lvl5pPr lvl="4">
                <a:buClr>
                  <a:srgbClr val="000000"/>
                </a:buClr>
                <a:buSzPct val="100000"/>
                <a:buFont typeface="Arial" pitchFamily="34"/>
                <a:buChar char="•"/>
              </a:lvl5pPr>
              <a:lvl6pPr lvl="5">
                <a:buClr>
                  <a:srgbClr val="000000"/>
                </a:buClr>
                <a:buSzPct val="100000"/>
                <a:buFont typeface="Arial" pitchFamily="34"/>
                <a:buChar char="•"/>
              </a:lvl6pPr>
              <a:lvl7pPr lvl="6">
                <a:buClr>
                  <a:srgbClr val="000000"/>
                </a:buClr>
                <a:buSzPct val="100000"/>
                <a:buFont typeface="Arial" pitchFamily="34"/>
                <a:buChar char="•"/>
              </a:lvl7pPr>
              <a:lvl8pPr lvl="7">
                <a:buClr>
                  <a:srgbClr val="000000"/>
                </a:buClr>
                <a:buSzPct val="100000"/>
                <a:buFont typeface="Arial" pitchFamily="34"/>
                <a:buChar char="•"/>
              </a:lvl8pPr>
              <a:lvl9pPr lvl="8">
                <a:buClr>
                  <a:srgbClr val="000000"/>
                </a:buClr>
                <a:buSzPct val="100000"/>
                <a:buFont typeface="Arial" pitchFamily="34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283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GB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ndale Sans UI" pitchFamily="2"/>
                <a:cs typeface="Tahoma" pitchFamily="2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25868119-4F3B-4704-9AF1-CA5299393885}"/>
                </a:ext>
              </a:extLst>
            </p:cNvPr>
            <p:cNvSpPr txBox="1"/>
            <p:nvPr/>
          </p:nvSpPr>
          <p:spPr>
            <a:xfrm>
              <a:off x="732959" y="3588120"/>
              <a:ext cx="1409040" cy="340560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0" tIns="0" rIns="0" bIns="0" compatLnSpc="0"/>
            <a:lstStyle>
              <a:defPPr lvl="0">
                <a:buClr>
                  <a:srgbClr val="000000"/>
                </a:buClr>
                <a:buSzPct val="100000"/>
                <a:buFont typeface="Arial" pitchFamily="34"/>
                <a:buNone/>
              </a:defPPr>
              <a:lvl1pPr lvl="0">
                <a:buClr>
                  <a:srgbClr val="000000"/>
                </a:buClr>
                <a:buSzPct val="100000"/>
                <a:buFont typeface="Arial" pitchFamily="34"/>
                <a:buChar char="•"/>
              </a:lvl1pPr>
              <a:lvl2pPr lvl="1">
                <a:buClr>
                  <a:srgbClr val="000000"/>
                </a:buClr>
                <a:buSzPct val="100000"/>
                <a:buFont typeface="Arial" pitchFamily="34"/>
                <a:buChar char="•"/>
              </a:lvl2pPr>
              <a:lvl3pPr lvl="2">
                <a:buClr>
                  <a:srgbClr val="000000"/>
                </a:buClr>
                <a:buSzPct val="100000"/>
                <a:buFont typeface="Arial" pitchFamily="34"/>
                <a:buChar char="•"/>
              </a:lvl3pPr>
              <a:lvl4pPr lvl="3">
                <a:buClr>
                  <a:srgbClr val="000000"/>
                </a:buClr>
                <a:buSzPct val="100000"/>
                <a:buFont typeface="Arial" pitchFamily="34"/>
                <a:buChar char="•"/>
              </a:lvl4pPr>
              <a:lvl5pPr lvl="4">
                <a:buClr>
                  <a:srgbClr val="000000"/>
                </a:buClr>
                <a:buSzPct val="100000"/>
                <a:buFont typeface="Arial" pitchFamily="34"/>
                <a:buChar char="•"/>
              </a:lvl5pPr>
              <a:lvl6pPr lvl="5">
                <a:buClr>
                  <a:srgbClr val="000000"/>
                </a:buClr>
                <a:buSzPct val="100000"/>
                <a:buFont typeface="Arial" pitchFamily="34"/>
                <a:buChar char="•"/>
              </a:lvl6pPr>
              <a:lvl7pPr lvl="6">
                <a:buClr>
                  <a:srgbClr val="000000"/>
                </a:buClr>
                <a:buSzPct val="100000"/>
                <a:buFont typeface="Arial" pitchFamily="34"/>
                <a:buChar char="•"/>
              </a:lvl7pPr>
              <a:lvl8pPr lvl="7">
                <a:buClr>
                  <a:srgbClr val="000000"/>
                </a:buClr>
                <a:buSzPct val="100000"/>
                <a:buFont typeface="Arial" pitchFamily="34"/>
                <a:buChar char="•"/>
              </a:lvl8pPr>
              <a:lvl9pPr lvl="8">
                <a:buClr>
                  <a:srgbClr val="000000"/>
                </a:buClr>
                <a:buSzPct val="100000"/>
                <a:buFont typeface="Arial" pitchFamily="34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283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2200" dirty="0">
                  <a:solidFill>
                    <a:srgbClr val="000000"/>
                  </a:solidFill>
                  <a:latin typeface="Courier New" pitchFamily="49"/>
                  <a:ea typeface="ArialMS" pitchFamily="34"/>
                  <a:cs typeface="ArialMS" pitchFamily="34"/>
                </a:rPr>
                <a:t>    </a:t>
              </a:r>
              <a:r>
                <a:rPr lang="en-GB" sz="2200" b="0" i="0" u="none" strike="noStrike" baseline="0" dirty="0">
                  <a:ln>
                    <a:noFill/>
                  </a:ln>
                  <a:solidFill>
                    <a:srgbClr val="000000"/>
                  </a:solidFill>
                  <a:latin typeface="Courier New" pitchFamily="49"/>
                  <a:ea typeface="ArialMS" pitchFamily="34"/>
                  <a:cs typeface="ArialMS" pitchFamily="34"/>
                </a:rPr>
                <a:t> q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0997429F-48E1-44AA-8850-B1AF401E7B42}"/>
                </a:ext>
              </a:extLst>
            </p:cNvPr>
            <p:cNvSpPr txBox="1"/>
            <p:nvPr/>
          </p:nvSpPr>
          <p:spPr>
            <a:xfrm>
              <a:off x="732959" y="5460120"/>
              <a:ext cx="1409040" cy="340560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0" tIns="0" rIns="0" bIns="0" compatLnSpc="0"/>
            <a:lstStyle>
              <a:defPPr lvl="0">
                <a:buClr>
                  <a:srgbClr val="000000"/>
                </a:buClr>
                <a:buSzPct val="100000"/>
                <a:buFont typeface="Arial" pitchFamily="34"/>
                <a:buNone/>
              </a:defPPr>
              <a:lvl1pPr lvl="0">
                <a:buClr>
                  <a:srgbClr val="000000"/>
                </a:buClr>
                <a:buSzPct val="100000"/>
                <a:buFont typeface="Arial" pitchFamily="34"/>
                <a:buChar char="•"/>
              </a:lvl1pPr>
              <a:lvl2pPr lvl="1">
                <a:buClr>
                  <a:srgbClr val="000000"/>
                </a:buClr>
                <a:buSzPct val="100000"/>
                <a:buFont typeface="Arial" pitchFamily="34"/>
                <a:buChar char="•"/>
              </a:lvl2pPr>
              <a:lvl3pPr lvl="2">
                <a:buClr>
                  <a:srgbClr val="000000"/>
                </a:buClr>
                <a:buSzPct val="100000"/>
                <a:buFont typeface="Arial" pitchFamily="34"/>
                <a:buChar char="•"/>
              </a:lvl3pPr>
              <a:lvl4pPr lvl="3">
                <a:buClr>
                  <a:srgbClr val="000000"/>
                </a:buClr>
                <a:buSzPct val="100000"/>
                <a:buFont typeface="Arial" pitchFamily="34"/>
                <a:buChar char="•"/>
              </a:lvl4pPr>
              <a:lvl5pPr lvl="4">
                <a:buClr>
                  <a:srgbClr val="000000"/>
                </a:buClr>
                <a:buSzPct val="100000"/>
                <a:buFont typeface="Arial" pitchFamily="34"/>
                <a:buChar char="•"/>
              </a:lvl5pPr>
              <a:lvl6pPr lvl="5">
                <a:buClr>
                  <a:srgbClr val="000000"/>
                </a:buClr>
                <a:buSzPct val="100000"/>
                <a:buFont typeface="Arial" pitchFamily="34"/>
                <a:buChar char="•"/>
              </a:lvl6pPr>
              <a:lvl7pPr lvl="6">
                <a:buClr>
                  <a:srgbClr val="000000"/>
                </a:buClr>
                <a:buSzPct val="100000"/>
                <a:buFont typeface="Arial" pitchFamily="34"/>
                <a:buChar char="•"/>
              </a:lvl7pPr>
              <a:lvl8pPr lvl="7">
                <a:buClr>
                  <a:srgbClr val="000000"/>
                </a:buClr>
                <a:buSzPct val="100000"/>
                <a:buFont typeface="Arial" pitchFamily="34"/>
                <a:buChar char="•"/>
              </a:lvl8pPr>
              <a:lvl9pPr lvl="8">
                <a:buClr>
                  <a:srgbClr val="000000"/>
                </a:buClr>
                <a:buSzPct val="100000"/>
                <a:buFont typeface="Arial" pitchFamily="34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283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2200" b="0" i="0" u="none" strike="noStrike" baseline="0" dirty="0">
                  <a:ln>
                    <a:noFill/>
                  </a:ln>
                  <a:solidFill>
                    <a:srgbClr val="000000"/>
                  </a:solidFill>
                  <a:latin typeface="Courier New" pitchFamily="49"/>
                  <a:ea typeface="ArialMS" pitchFamily="34"/>
                  <a:cs typeface="ArialMS" pitchFamily="34"/>
                </a:rPr>
                <a:t>     p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EE221D5C-033C-4408-B4F9-943C632440FC}"/>
                </a:ext>
              </a:extLst>
            </p:cNvPr>
            <p:cNvSpPr txBox="1"/>
            <p:nvPr/>
          </p:nvSpPr>
          <p:spPr>
            <a:xfrm>
              <a:off x="732959" y="6000120"/>
              <a:ext cx="1409040" cy="340560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0" tIns="0" rIns="0" bIns="0" compatLnSpc="0"/>
            <a:lstStyle>
              <a:defPPr lvl="0">
                <a:buClr>
                  <a:srgbClr val="000000"/>
                </a:buClr>
                <a:buSzPct val="100000"/>
                <a:buFont typeface="Arial" pitchFamily="34"/>
                <a:buNone/>
              </a:defPPr>
              <a:lvl1pPr lvl="0">
                <a:buClr>
                  <a:srgbClr val="000000"/>
                </a:buClr>
                <a:buSzPct val="100000"/>
                <a:buFont typeface="Arial" pitchFamily="34"/>
                <a:buChar char="•"/>
              </a:lvl1pPr>
              <a:lvl2pPr lvl="1">
                <a:buClr>
                  <a:srgbClr val="000000"/>
                </a:buClr>
                <a:buSzPct val="100000"/>
                <a:buFont typeface="Arial" pitchFamily="34"/>
                <a:buChar char="•"/>
              </a:lvl2pPr>
              <a:lvl3pPr lvl="2">
                <a:buClr>
                  <a:srgbClr val="000000"/>
                </a:buClr>
                <a:buSzPct val="100000"/>
                <a:buFont typeface="Arial" pitchFamily="34"/>
                <a:buChar char="•"/>
              </a:lvl3pPr>
              <a:lvl4pPr lvl="3">
                <a:buClr>
                  <a:srgbClr val="000000"/>
                </a:buClr>
                <a:buSzPct val="100000"/>
                <a:buFont typeface="Arial" pitchFamily="34"/>
                <a:buChar char="•"/>
              </a:lvl4pPr>
              <a:lvl5pPr lvl="4">
                <a:buClr>
                  <a:srgbClr val="000000"/>
                </a:buClr>
                <a:buSzPct val="100000"/>
                <a:buFont typeface="Arial" pitchFamily="34"/>
                <a:buChar char="•"/>
              </a:lvl5pPr>
              <a:lvl6pPr lvl="5">
                <a:buClr>
                  <a:srgbClr val="000000"/>
                </a:buClr>
                <a:buSzPct val="100000"/>
                <a:buFont typeface="Arial" pitchFamily="34"/>
                <a:buChar char="•"/>
              </a:lvl6pPr>
              <a:lvl7pPr lvl="6">
                <a:buClr>
                  <a:srgbClr val="000000"/>
                </a:buClr>
                <a:buSzPct val="100000"/>
                <a:buFont typeface="Arial" pitchFamily="34"/>
                <a:buChar char="•"/>
              </a:lvl7pPr>
              <a:lvl8pPr lvl="7">
                <a:buClr>
                  <a:srgbClr val="000000"/>
                </a:buClr>
                <a:buSzPct val="100000"/>
                <a:buFont typeface="Arial" pitchFamily="34"/>
                <a:buChar char="•"/>
              </a:lvl8pPr>
              <a:lvl9pPr lvl="8">
                <a:buClr>
                  <a:srgbClr val="000000"/>
                </a:buClr>
                <a:buSzPct val="100000"/>
                <a:buFont typeface="Arial" pitchFamily="34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283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2200" b="0" i="0" u="none" strike="noStrike" baseline="0" dirty="0">
                  <a:ln>
                    <a:noFill/>
                  </a:ln>
                  <a:solidFill>
                    <a:srgbClr val="000000"/>
                  </a:solidFill>
                  <a:latin typeface="Courier New" pitchFamily="49"/>
                  <a:ea typeface="ArialMS" pitchFamily="34"/>
                  <a:cs typeface="ArialMS" pitchFamily="34"/>
                </a:rPr>
                <a:t>     q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D8714674-58B2-455E-8607-6F54A0B19FC0}"/>
                </a:ext>
              </a:extLst>
            </p:cNvPr>
            <p:cNvSpPr txBox="1"/>
            <p:nvPr/>
          </p:nvSpPr>
          <p:spPr>
            <a:xfrm>
              <a:off x="4045679" y="4524120"/>
              <a:ext cx="1534680" cy="340560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0" tIns="0" rIns="0" bIns="0" compatLnSpc="0"/>
            <a:lstStyle>
              <a:defPPr lvl="0">
                <a:buClr>
                  <a:srgbClr val="000000"/>
                </a:buClr>
                <a:buSzPct val="100000"/>
                <a:buFont typeface="Arial" pitchFamily="34"/>
                <a:buNone/>
              </a:defPPr>
              <a:lvl1pPr lvl="0">
                <a:buClr>
                  <a:srgbClr val="000000"/>
                </a:buClr>
                <a:buSzPct val="100000"/>
                <a:buFont typeface="Arial" pitchFamily="34"/>
                <a:buChar char="•"/>
              </a:lvl1pPr>
              <a:lvl2pPr lvl="1">
                <a:buClr>
                  <a:srgbClr val="000000"/>
                </a:buClr>
                <a:buSzPct val="100000"/>
                <a:buFont typeface="Arial" pitchFamily="34"/>
                <a:buChar char="•"/>
              </a:lvl2pPr>
              <a:lvl3pPr lvl="2">
                <a:buClr>
                  <a:srgbClr val="000000"/>
                </a:buClr>
                <a:buSzPct val="100000"/>
                <a:buFont typeface="Arial" pitchFamily="34"/>
                <a:buChar char="•"/>
              </a:lvl3pPr>
              <a:lvl4pPr lvl="3">
                <a:buClr>
                  <a:srgbClr val="000000"/>
                </a:buClr>
                <a:buSzPct val="100000"/>
                <a:buFont typeface="Arial" pitchFamily="34"/>
                <a:buChar char="•"/>
              </a:lvl4pPr>
              <a:lvl5pPr lvl="4">
                <a:buClr>
                  <a:srgbClr val="000000"/>
                </a:buClr>
                <a:buSzPct val="100000"/>
                <a:buFont typeface="Arial" pitchFamily="34"/>
                <a:buChar char="•"/>
              </a:lvl5pPr>
              <a:lvl6pPr lvl="5">
                <a:buClr>
                  <a:srgbClr val="000000"/>
                </a:buClr>
                <a:buSzPct val="100000"/>
                <a:buFont typeface="Arial" pitchFamily="34"/>
                <a:buChar char="•"/>
              </a:lvl6pPr>
              <a:lvl7pPr lvl="6">
                <a:buClr>
                  <a:srgbClr val="000000"/>
                </a:buClr>
                <a:buSzPct val="100000"/>
                <a:buFont typeface="Arial" pitchFamily="34"/>
                <a:buChar char="•"/>
              </a:lvl7pPr>
              <a:lvl8pPr lvl="7">
                <a:buClr>
                  <a:srgbClr val="000000"/>
                </a:buClr>
                <a:buSzPct val="100000"/>
                <a:buFont typeface="Arial" pitchFamily="34"/>
                <a:buChar char="•"/>
              </a:lvl8pPr>
              <a:lvl9pPr lvl="8">
                <a:buClr>
                  <a:srgbClr val="000000"/>
                </a:buClr>
                <a:buSzPct val="100000"/>
                <a:buFont typeface="Arial" pitchFamily="34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283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2200" b="0" i="0" u="none" strike="noStrike" baseline="0" dirty="0">
                  <a:ln>
                    <a:noFill/>
                  </a:ln>
                  <a:solidFill>
                    <a:srgbClr val="000000"/>
                  </a:solidFill>
                  <a:latin typeface="Courier New" pitchFamily="49"/>
                  <a:ea typeface="ArialMS" pitchFamily="34"/>
                  <a:cs typeface="ArialMS" pitchFamily="34"/>
                </a:rPr>
                <a:t> r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008136C9-081E-4846-8842-B7A0BB7E2B08}"/>
                </a:ext>
              </a:extLst>
            </p:cNvPr>
            <p:cNvSpPr txBox="1"/>
            <p:nvPr/>
          </p:nvSpPr>
          <p:spPr>
            <a:xfrm>
              <a:off x="720000" y="4776120"/>
              <a:ext cx="2646000" cy="340560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0" tIns="0" rIns="0" bIns="0" compatLnSpc="0"/>
            <a:lstStyle>
              <a:defPPr lvl="0">
                <a:buClr>
                  <a:srgbClr val="000000"/>
                </a:buClr>
                <a:buSzPct val="100000"/>
                <a:buFont typeface="Arial" pitchFamily="34"/>
                <a:buNone/>
              </a:defPPr>
              <a:lvl1pPr lvl="0">
                <a:buClr>
                  <a:srgbClr val="000000"/>
                </a:buClr>
                <a:buSzPct val="100000"/>
                <a:buFont typeface="Arial" pitchFamily="34"/>
                <a:buChar char="•"/>
              </a:lvl1pPr>
              <a:lvl2pPr lvl="1">
                <a:buClr>
                  <a:srgbClr val="000000"/>
                </a:buClr>
                <a:buSzPct val="100000"/>
                <a:buFont typeface="Arial" pitchFamily="34"/>
                <a:buChar char="•"/>
              </a:lvl2pPr>
              <a:lvl3pPr lvl="2">
                <a:buClr>
                  <a:srgbClr val="000000"/>
                </a:buClr>
                <a:buSzPct val="100000"/>
                <a:buFont typeface="Arial" pitchFamily="34"/>
                <a:buChar char="•"/>
              </a:lvl3pPr>
              <a:lvl4pPr lvl="3">
                <a:buClr>
                  <a:srgbClr val="000000"/>
                </a:buClr>
                <a:buSzPct val="100000"/>
                <a:buFont typeface="Arial" pitchFamily="34"/>
                <a:buChar char="•"/>
              </a:lvl4pPr>
              <a:lvl5pPr lvl="4">
                <a:buClr>
                  <a:srgbClr val="000000"/>
                </a:buClr>
                <a:buSzPct val="100000"/>
                <a:buFont typeface="Arial" pitchFamily="34"/>
                <a:buChar char="•"/>
              </a:lvl5pPr>
              <a:lvl6pPr lvl="5">
                <a:buClr>
                  <a:srgbClr val="000000"/>
                </a:buClr>
                <a:buSzPct val="100000"/>
                <a:buFont typeface="Arial" pitchFamily="34"/>
                <a:buChar char="•"/>
              </a:lvl6pPr>
              <a:lvl7pPr lvl="6">
                <a:buClr>
                  <a:srgbClr val="000000"/>
                </a:buClr>
                <a:buSzPct val="100000"/>
                <a:buFont typeface="Arial" pitchFamily="34"/>
                <a:buChar char="•"/>
              </a:lvl7pPr>
              <a:lvl8pPr lvl="7">
                <a:buClr>
                  <a:srgbClr val="000000"/>
                </a:buClr>
                <a:buSzPct val="100000"/>
                <a:buFont typeface="Arial" pitchFamily="34"/>
                <a:buChar char="•"/>
              </a:lvl8pPr>
              <a:lvl9pPr lvl="8">
                <a:buClr>
                  <a:srgbClr val="000000"/>
                </a:buClr>
                <a:buSzPct val="100000"/>
                <a:buFont typeface="Arial" pitchFamily="34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283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22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Courier New" pitchFamily="49"/>
                  <a:ea typeface="ArialMS" pitchFamily="34"/>
                  <a:cs typeface="ArialMS" pitchFamily="34"/>
                </a:rPr>
                <a:t>p.next = null;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31079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221" y="735552"/>
            <a:ext cx="8423206" cy="648072"/>
          </a:xfrm>
        </p:spPr>
        <p:txBody>
          <a:bodyPr/>
          <a:lstStyle/>
          <a:p>
            <a:r>
              <a:rPr lang="en-GB" dirty="0"/>
              <a:t>Assigning to </a:t>
            </a:r>
            <a:r>
              <a:rPr lang="en-GB"/>
              <a:t>links (3) </a:t>
            </a:r>
            <a:endParaRPr lang="en-GB" dirty="0">
              <a:solidFill>
                <a:srgbClr val="00B0F0"/>
              </a:solidFill>
            </a:endParaRPr>
          </a:p>
        </p:txBody>
      </p:sp>
      <p:grpSp>
        <p:nvGrpSpPr>
          <p:cNvPr id="3" name="Group 2" descr="The figure shows a linked list, with three nodes. There are two pointers, p and q, pointing to a node with info 5, which in turn has a pointer to a node with info 8, that in turn has a pointer to a node with info 3 and a null pointer. Then there is the statement p.next=null with spaces in blank for students to identify what happens to each of the pointers from the given list at the top.">
            <a:extLst>
              <a:ext uri="{FF2B5EF4-FFF2-40B4-BE49-F238E27FC236}">
                <a16:creationId xmlns:a16="http://schemas.microsoft.com/office/drawing/2014/main" id="{5EF3B46C-8B04-4CAA-89FA-52FEAED033A7}"/>
              </a:ext>
            </a:extLst>
          </p:cNvPr>
          <p:cNvGrpSpPr/>
          <p:nvPr/>
        </p:nvGrpSpPr>
        <p:grpSpPr>
          <a:xfrm>
            <a:off x="850604" y="1677582"/>
            <a:ext cx="6385395" cy="3089470"/>
            <a:chOff x="850604" y="1996568"/>
            <a:chExt cx="6385395" cy="308947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7504CF4-E9A1-4946-B394-6D82FD72CCBF}"/>
                </a:ext>
              </a:extLst>
            </p:cNvPr>
            <p:cNvSpPr/>
            <p:nvPr/>
          </p:nvSpPr>
          <p:spPr>
            <a:xfrm>
              <a:off x="2261741" y="2007715"/>
              <a:ext cx="740847" cy="27023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lIns="0" tIns="0" rIns="0" bIns="0" anchor="ctr" anchorCtr="1" compatLnSpc="0"/>
            <a:lstStyle>
              <a:defPPr lvl="0">
                <a:buClr>
                  <a:srgbClr val="000000"/>
                </a:buClr>
                <a:buSzPct val="100000"/>
                <a:buFont typeface="Arial" pitchFamily="34"/>
                <a:buNone/>
              </a:defPPr>
              <a:lvl1pPr lvl="0">
                <a:buClr>
                  <a:srgbClr val="000000"/>
                </a:buClr>
                <a:buSzPct val="100000"/>
                <a:buFont typeface="Arial" pitchFamily="34"/>
                <a:buChar char="•"/>
              </a:lvl1pPr>
              <a:lvl2pPr lvl="1">
                <a:buClr>
                  <a:srgbClr val="000000"/>
                </a:buClr>
                <a:buSzPct val="100000"/>
                <a:buFont typeface="Arial" pitchFamily="34"/>
                <a:buChar char="•"/>
              </a:lvl2pPr>
              <a:lvl3pPr lvl="2">
                <a:buClr>
                  <a:srgbClr val="000000"/>
                </a:buClr>
                <a:buSzPct val="100000"/>
                <a:buFont typeface="Arial" pitchFamily="34"/>
                <a:buChar char="•"/>
              </a:lvl3pPr>
              <a:lvl4pPr lvl="3">
                <a:buClr>
                  <a:srgbClr val="000000"/>
                </a:buClr>
                <a:buSzPct val="100000"/>
                <a:buFont typeface="Arial" pitchFamily="34"/>
                <a:buChar char="•"/>
              </a:lvl4pPr>
              <a:lvl5pPr lvl="4">
                <a:buClr>
                  <a:srgbClr val="000000"/>
                </a:buClr>
                <a:buSzPct val="100000"/>
                <a:buFont typeface="Arial" pitchFamily="34"/>
                <a:buChar char="•"/>
              </a:lvl5pPr>
              <a:lvl6pPr lvl="5">
                <a:buClr>
                  <a:srgbClr val="000000"/>
                </a:buClr>
                <a:buSzPct val="100000"/>
                <a:buFont typeface="Arial" pitchFamily="34"/>
                <a:buChar char="•"/>
              </a:lvl6pPr>
              <a:lvl7pPr lvl="6">
                <a:buClr>
                  <a:srgbClr val="000000"/>
                </a:buClr>
                <a:buSzPct val="100000"/>
                <a:buFont typeface="Arial" pitchFamily="34"/>
                <a:buChar char="•"/>
              </a:lvl7pPr>
              <a:lvl8pPr lvl="7">
                <a:buClr>
                  <a:srgbClr val="000000"/>
                </a:buClr>
                <a:buSzPct val="100000"/>
                <a:buFont typeface="Arial" pitchFamily="34"/>
                <a:buChar char="•"/>
              </a:lvl8pPr>
              <a:lvl9pPr lvl="8">
                <a:buClr>
                  <a:srgbClr val="000000"/>
                </a:buClr>
                <a:buSzPct val="100000"/>
                <a:buFont typeface="Arial" pitchFamily="34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283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GB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ndale Sans UI" pitchFamily="2"/>
                <a:cs typeface="Tahoma" pitchFamily="2"/>
              </a:endParaRP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7C7E3319-9F66-4AA2-95B6-CD48E6E5FCA3}"/>
                </a:ext>
              </a:extLst>
            </p:cNvPr>
            <p:cNvCxnSpPr/>
            <p:nvPr/>
          </p:nvCxnSpPr>
          <p:spPr>
            <a:xfrm>
              <a:off x="2632164" y="2142833"/>
              <a:ext cx="1040714" cy="270235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prstDash val="solid"/>
              <a:headEnd type="oval"/>
              <a:tailEnd type="triangle"/>
            </a:ln>
          </p:spPr>
        </p:cxn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AE741BAD-9FF3-4FC0-AB6E-792934CC1843}"/>
                </a:ext>
              </a:extLst>
            </p:cNvPr>
            <p:cNvSpPr/>
            <p:nvPr/>
          </p:nvSpPr>
          <p:spPr>
            <a:xfrm>
              <a:off x="3672878" y="2413068"/>
              <a:ext cx="740847" cy="30401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lIns="0" tIns="0" rIns="0" bIns="0" anchor="ctr" anchorCtr="1" compatLnSpc="0"/>
            <a:lstStyle>
              <a:defPPr lvl="0">
                <a:buClr>
                  <a:srgbClr val="000000"/>
                </a:buClr>
                <a:buSzPct val="100000"/>
                <a:buFont typeface="Arial" pitchFamily="34"/>
                <a:buNone/>
              </a:defPPr>
              <a:lvl1pPr lvl="0">
                <a:buClr>
                  <a:srgbClr val="000000"/>
                </a:buClr>
                <a:buSzPct val="100000"/>
                <a:buFont typeface="Arial" pitchFamily="34"/>
                <a:buChar char="•"/>
              </a:lvl1pPr>
              <a:lvl2pPr lvl="1">
                <a:buClr>
                  <a:srgbClr val="000000"/>
                </a:buClr>
                <a:buSzPct val="100000"/>
                <a:buFont typeface="Arial" pitchFamily="34"/>
                <a:buChar char="•"/>
              </a:lvl2pPr>
              <a:lvl3pPr lvl="2">
                <a:buClr>
                  <a:srgbClr val="000000"/>
                </a:buClr>
                <a:buSzPct val="100000"/>
                <a:buFont typeface="Arial" pitchFamily="34"/>
                <a:buChar char="•"/>
              </a:lvl3pPr>
              <a:lvl4pPr lvl="3">
                <a:buClr>
                  <a:srgbClr val="000000"/>
                </a:buClr>
                <a:buSzPct val="100000"/>
                <a:buFont typeface="Arial" pitchFamily="34"/>
                <a:buChar char="•"/>
              </a:lvl4pPr>
              <a:lvl5pPr lvl="4">
                <a:buClr>
                  <a:srgbClr val="000000"/>
                </a:buClr>
                <a:buSzPct val="100000"/>
                <a:buFont typeface="Arial" pitchFamily="34"/>
                <a:buChar char="•"/>
              </a:lvl5pPr>
              <a:lvl6pPr lvl="5">
                <a:buClr>
                  <a:srgbClr val="000000"/>
                </a:buClr>
                <a:buSzPct val="100000"/>
                <a:buFont typeface="Arial" pitchFamily="34"/>
                <a:buChar char="•"/>
              </a:lvl6pPr>
              <a:lvl7pPr lvl="6">
                <a:buClr>
                  <a:srgbClr val="000000"/>
                </a:buClr>
                <a:buSzPct val="100000"/>
                <a:buFont typeface="Arial" pitchFamily="34"/>
                <a:buChar char="•"/>
              </a:lvl7pPr>
              <a:lvl8pPr lvl="7">
                <a:buClr>
                  <a:srgbClr val="000000"/>
                </a:buClr>
                <a:buSzPct val="100000"/>
                <a:buFont typeface="Arial" pitchFamily="34"/>
                <a:buChar char="•"/>
              </a:lvl8pPr>
              <a:lvl9pPr lvl="8">
                <a:buClr>
                  <a:srgbClr val="000000"/>
                </a:buClr>
                <a:buSzPct val="100000"/>
                <a:buFont typeface="Arial" pitchFamily="34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283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GB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ndale Sans UI" pitchFamily="2"/>
                <a:cs typeface="Tahoma" pitchFamily="2"/>
              </a:endParaRP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723E7FC8-1D40-425E-A92D-DD86D6457384}"/>
                </a:ext>
              </a:extLst>
            </p:cNvPr>
            <p:cNvCxnSpPr/>
            <p:nvPr/>
          </p:nvCxnSpPr>
          <p:spPr>
            <a:xfrm flipV="1">
              <a:off x="4043302" y="2413068"/>
              <a:ext cx="1040714" cy="152009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prstDash val="solid"/>
              <a:headEnd type="oval"/>
              <a:tailEnd type="triangle"/>
            </a:ln>
          </p:spPr>
        </p:cxn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8B147CD9-7B99-49CB-B712-11FBC8684D3D}"/>
                </a:ext>
              </a:extLst>
            </p:cNvPr>
            <p:cNvSpPr/>
            <p:nvPr/>
          </p:nvSpPr>
          <p:spPr>
            <a:xfrm>
              <a:off x="3672878" y="2109053"/>
              <a:ext cx="740847" cy="30401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lIns="0" tIns="0" rIns="0" bIns="0" anchor="ctr" anchorCtr="1" compatLnSpc="0"/>
            <a:lstStyle>
              <a:defPPr lvl="0">
                <a:buClr>
                  <a:srgbClr val="000000"/>
                </a:buClr>
                <a:buSzPct val="100000"/>
                <a:buFont typeface="Arial" pitchFamily="34"/>
                <a:buNone/>
              </a:defPPr>
              <a:lvl1pPr lvl="0">
                <a:buClr>
                  <a:srgbClr val="000000"/>
                </a:buClr>
                <a:buSzPct val="100000"/>
                <a:buFont typeface="Arial" pitchFamily="34"/>
                <a:buChar char="•"/>
              </a:lvl1pPr>
              <a:lvl2pPr lvl="1">
                <a:buClr>
                  <a:srgbClr val="000000"/>
                </a:buClr>
                <a:buSzPct val="100000"/>
                <a:buFont typeface="Arial" pitchFamily="34"/>
                <a:buChar char="•"/>
              </a:lvl2pPr>
              <a:lvl3pPr lvl="2">
                <a:buClr>
                  <a:srgbClr val="000000"/>
                </a:buClr>
                <a:buSzPct val="100000"/>
                <a:buFont typeface="Arial" pitchFamily="34"/>
                <a:buChar char="•"/>
              </a:lvl3pPr>
              <a:lvl4pPr lvl="3">
                <a:buClr>
                  <a:srgbClr val="000000"/>
                </a:buClr>
                <a:buSzPct val="100000"/>
                <a:buFont typeface="Arial" pitchFamily="34"/>
                <a:buChar char="•"/>
              </a:lvl4pPr>
              <a:lvl5pPr lvl="4">
                <a:buClr>
                  <a:srgbClr val="000000"/>
                </a:buClr>
                <a:buSzPct val="100000"/>
                <a:buFont typeface="Arial" pitchFamily="34"/>
                <a:buChar char="•"/>
              </a:lvl5pPr>
              <a:lvl6pPr lvl="5">
                <a:buClr>
                  <a:srgbClr val="000000"/>
                </a:buClr>
                <a:buSzPct val="100000"/>
                <a:buFont typeface="Arial" pitchFamily="34"/>
                <a:buChar char="•"/>
              </a:lvl6pPr>
              <a:lvl7pPr lvl="6">
                <a:buClr>
                  <a:srgbClr val="000000"/>
                </a:buClr>
                <a:buSzPct val="100000"/>
                <a:buFont typeface="Arial" pitchFamily="34"/>
                <a:buChar char="•"/>
              </a:lvl7pPr>
              <a:lvl8pPr lvl="7">
                <a:buClr>
                  <a:srgbClr val="000000"/>
                </a:buClr>
                <a:buSzPct val="100000"/>
                <a:buFont typeface="Arial" pitchFamily="34"/>
                <a:buChar char="•"/>
              </a:lvl8pPr>
              <a:lvl9pPr lvl="8">
                <a:buClr>
                  <a:srgbClr val="000000"/>
                </a:buClr>
                <a:buSzPct val="100000"/>
                <a:buFont typeface="Arial" pitchFamily="34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283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22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Courier New" pitchFamily="49"/>
                  <a:ea typeface="Andale Sans UI" pitchFamily="2"/>
                  <a:cs typeface="Tahoma" pitchFamily="2"/>
                </a:rPr>
                <a:t>5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8C8D32EE-44DA-486E-A6E2-4A4BD95B5864}"/>
                </a:ext>
              </a:extLst>
            </p:cNvPr>
            <p:cNvSpPr/>
            <p:nvPr/>
          </p:nvSpPr>
          <p:spPr>
            <a:xfrm>
              <a:off x="5084015" y="2413068"/>
              <a:ext cx="740847" cy="30401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lIns="0" tIns="0" rIns="0" bIns="0" anchor="ctr" anchorCtr="1" compatLnSpc="0"/>
            <a:lstStyle>
              <a:defPPr lvl="0">
                <a:buClr>
                  <a:srgbClr val="000000"/>
                </a:buClr>
                <a:buSzPct val="100000"/>
                <a:buFont typeface="Arial" pitchFamily="34"/>
                <a:buNone/>
              </a:defPPr>
              <a:lvl1pPr lvl="0">
                <a:buClr>
                  <a:srgbClr val="000000"/>
                </a:buClr>
                <a:buSzPct val="100000"/>
                <a:buFont typeface="Arial" pitchFamily="34"/>
                <a:buChar char="•"/>
              </a:lvl1pPr>
              <a:lvl2pPr lvl="1">
                <a:buClr>
                  <a:srgbClr val="000000"/>
                </a:buClr>
                <a:buSzPct val="100000"/>
                <a:buFont typeface="Arial" pitchFamily="34"/>
                <a:buChar char="•"/>
              </a:lvl2pPr>
              <a:lvl3pPr lvl="2">
                <a:buClr>
                  <a:srgbClr val="000000"/>
                </a:buClr>
                <a:buSzPct val="100000"/>
                <a:buFont typeface="Arial" pitchFamily="34"/>
                <a:buChar char="•"/>
              </a:lvl3pPr>
              <a:lvl4pPr lvl="3">
                <a:buClr>
                  <a:srgbClr val="000000"/>
                </a:buClr>
                <a:buSzPct val="100000"/>
                <a:buFont typeface="Arial" pitchFamily="34"/>
                <a:buChar char="•"/>
              </a:lvl4pPr>
              <a:lvl5pPr lvl="4">
                <a:buClr>
                  <a:srgbClr val="000000"/>
                </a:buClr>
                <a:buSzPct val="100000"/>
                <a:buFont typeface="Arial" pitchFamily="34"/>
                <a:buChar char="•"/>
              </a:lvl5pPr>
              <a:lvl6pPr lvl="5">
                <a:buClr>
                  <a:srgbClr val="000000"/>
                </a:buClr>
                <a:buSzPct val="100000"/>
                <a:buFont typeface="Arial" pitchFamily="34"/>
                <a:buChar char="•"/>
              </a:lvl6pPr>
              <a:lvl7pPr lvl="6">
                <a:buClr>
                  <a:srgbClr val="000000"/>
                </a:buClr>
                <a:buSzPct val="100000"/>
                <a:buFont typeface="Arial" pitchFamily="34"/>
                <a:buChar char="•"/>
              </a:lvl7pPr>
              <a:lvl8pPr lvl="7">
                <a:buClr>
                  <a:srgbClr val="000000"/>
                </a:buClr>
                <a:buSzPct val="100000"/>
                <a:buFont typeface="Arial" pitchFamily="34"/>
                <a:buChar char="•"/>
              </a:lvl8pPr>
              <a:lvl9pPr lvl="8">
                <a:buClr>
                  <a:srgbClr val="000000"/>
                </a:buClr>
                <a:buSzPct val="100000"/>
                <a:buFont typeface="Arial" pitchFamily="34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283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GB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ndale Sans UI" pitchFamily="2"/>
                <a:cs typeface="Tahoma" pitchFamily="2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297C151D-8273-44E4-9D73-0BCADB3D6AAC}"/>
                </a:ext>
              </a:extLst>
            </p:cNvPr>
            <p:cNvSpPr/>
            <p:nvPr/>
          </p:nvSpPr>
          <p:spPr>
            <a:xfrm>
              <a:off x="5084015" y="2109053"/>
              <a:ext cx="740847" cy="30401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lIns="0" tIns="0" rIns="0" bIns="0" anchor="ctr" anchorCtr="1" compatLnSpc="0"/>
            <a:lstStyle>
              <a:defPPr lvl="0">
                <a:buClr>
                  <a:srgbClr val="000000"/>
                </a:buClr>
                <a:buSzPct val="100000"/>
                <a:buFont typeface="Arial" pitchFamily="34"/>
                <a:buNone/>
              </a:defPPr>
              <a:lvl1pPr lvl="0">
                <a:buClr>
                  <a:srgbClr val="000000"/>
                </a:buClr>
                <a:buSzPct val="100000"/>
                <a:buFont typeface="Arial" pitchFamily="34"/>
                <a:buChar char="•"/>
              </a:lvl1pPr>
              <a:lvl2pPr lvl="1">
                <a:buClr>
                  <a:srgbClr val="000000"/>
                </a:buClr>
                <a:buSzPct val="100000"/>
                <a:buFont typeface="Arial" pitchFamily="34"/>
                <a:buChar char="•"/>
              </a:lvl2pPr>
              <a:lvl3pPr lvl="2">
                <a:buClr>
                  <a:srgbClr val="000000"/>
                </a:buClr>
                <a:buSzPct val="100000"/>
                <a:buFont typeface="Arial" pitchFamily="34"/>
                <a:buChar char="•"/>
              </a:lvl3pPr>
              <a:lvl4pPr lvl="3">
                <a:buClr>
                  <a:srgbClr val="000000"/>
                </a:buClr>
                <a:buSzPct val="100000"/>
                <a:buFont typeface="Arial" pitchFamily="34"/>
                <a:buChar char="•"/>
              </a:lvl4pPr>
              <a:lvl5pPr lvl="4">
                <a:buClr>
                  <a:srgbClr val="000000"/>
                </a:buClr>
                <a:buSzPct val="100000"/>
                <a:buFont typeface="Arial" pitchFamily="34"/>
                <a:buChar char="•"/>
              </a:lvl5pPr>
              <a:lvl6pPr lvl="5">
                <a:buClr>
                  <a:srgbClr val="000000"/>
                </a:buClr>
                <a:buSzPct val="100000"/>
                <a:buFont typeface="Arial" pitchFamily="34"/>
                <a:buChar char="•"/>
              </a:lvl6pPr>
              <a:lvl7pPr lvl="6">
                <a:buClr>
                  <a:srgbClr val="000000"/>
                </a:buClr>
                <a:buSzPct val="100000"/>
                <a:buFont typeface="Arial" pitchFamily="34"/>
                <a:buChar char="•"/>
              </a:lvl7pPr>
              <a:lvl8pPr lvl="7">
                <a:buClr>
                  <a:srgbClr val="000000"/>
                </a:buClr>
                <a:buSzPct val="100000"/>
                <a:buFont typeface="Arial" pitchFamily="34"/>
                <a:buChar char="•"/>
              </a:lvl8pPr>
              <a:lvl9pPr lvl="8">
                <a:buClr>
                  <a:srgbClr val="000000"/>
                </a:buClr>
                <a:buSzPct val="100000"/>
                <a:buFont typeface="Arial" pitchFamily="34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283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22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Courier New" pitchFamily="49"/>
                  <a:ea typeface="Andale Sans UI" pitchFamily="2"/>
                  <a:cs typeface="Tahoma" pitchFamily="2"/>
                </a:rPr>
                <a:t>8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DA21B1C4-6EC4-447E-85D9-10FDB7FC76F2}"/>
                </a:ext>
              </a:extLst>
            </p:cNvPr>
            <p:cNvCxnSpPr/>
            <p:nvPr/>
          </p:nvCxnSpPr>
          <p:spPr>
            <a:xfrm flipV="1">
              <a:off x="5454439" y="2413068"/>
              <a:ext cx="1040714" cy="152009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prstDash val="solid"/>
              <a:headEnd type="oval"/>
              <a:tailEnd type="triangle"/>
            </a:ln>
          </p:spPr>
        </p:cxn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8FCE67CD-CA2C-485E-88F4-259033021F56}"/>
                </a:ext>
              </a:extLst>
            </p:cNvPr>
            <p:cNvSpPr/>
            <p:nvPr/>
          </p:nvSpPr>
          <p:spPr>
            <a:xfrm>
              <a:off x="6495152" y="2413068"/>
              <a:ext cx="740847" cy="30401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lIns="0" tIns="0" rIns="0" bIns="0" anchor="ctr" anchorCtr="1" compatLnSpc="0"/>
            <a:lstStyle>
              <a:defPPr lvl="0">
                <a:buClr>
                  <a:srgbClr val="000000"/>
                </a:buClr>
                <a:buSzPct val="100000"/>
                <a:buFont typeface="Arial" pitchFamily="34"/>
                <a:buNone/>
              </a:defPPr>
              <a:lvl1pPr lvl="0">
                <a:buClr>
                  <a:srgbClr val="000000"/>
                </a:buClr>
                <a:buSzPct val="100000"/>
                <a:buFont typeface="Arial" pitchFamily="34"/>
                <a:buChar char="•"/>
              </a:lvl1pPr>
              <a:lvl2pPr lvl="1">
                <a:buClr>
                  <a:srgbClr val="000000"/>
                </a:buClr>
                <a:buSzPct val="100000"/>
                <a:buFont typeface="Arial" pitchFamily="34"/>
                <a:buChar char="•"/>
              </a:lvl2pPr>
              <a:lvl3pPr lvl="2">
                <a:buClr>
                  <a:srgbClr val="000000"/>
                </a:buClr>
                <a:buSzPct val="100000"/>
                <a:buFont typeface="Arial" pitchFamily="34"/>
                <a:buChar char="•"/>
              </a:lvl3pPr>
              <a:lvl4pPr lvl="3">
                <a:buClr>
                  <a:srgbClr val="000000"/>
                </a:buClr>
                <a:buSzPct val="100000"/>
                <a:buFont typeface="Arial" pitchFamily="34"/>
                <a:buChar char="•"/>
              </a:lvl4pPr>
              <a:lvl5pPr lvl="4">
                <a:buClr>
                  <a:srgbClr val="000000"/>
                </a:buClr>
                <a:buSzPct val="100000"/>
                <a:buFont typeface="Arial" pitchFamily="34"/>
                <a:buChar char="•"/>
              </a:lvl5pPr>
              <a:lvl6pPr lvl="5">
                <a:buClr>
                  <a:srgbClr val="000000"/>
                </a:buClr>
                <a:buSzPct val="100000"/>
                <a:buFont typeface="Arial" pitchFamily="34"/>
                <a:buChar char="•"/>
              </a:lvl6pPr>
              <a:lvl7pPr lvl="6">
                <a:buClr>
                  <a:srgbClr val="000000"/>
                </a:buClr>
                <a:buSzPct val="100000"/>
                <a:buFont typeface="Arial" pitchFamily="34"/>
                <a:buChar char="•"/>
              </a:lvl7pPr>
              <a:lvl8pPr lvl="7">
                <a:buClr>
                  <a:srgbClr val="000000"/>
                </a:buClr>
                <a:buSzPct val="100000"/>
                <a:buFont typeface="Arial" pitchFamily="34"/>
                <a:buChar char="•"/>
              </a:lvl8pPr>
              <a:lvl9pPr lvl="8">
                <a:buClr>
                  <a:srgbClr val="000000"/>
                </a:buClr>
                <a:buSzPct val="100000"/>
                <a:buFont typeface="Arial" pitchFamily="34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283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2200" b="0" i="0" u="none" strike="noStrike" baseline="0" dirty="0">
                  <a:ln>
                    <a:noFill/>
                  </a:ln>
                  <a:solidFill>
                    <a:srgbClr val="000000"/>
                  </a:solidFill>
                  <a:latin typeface="Courier New" pitchFamily="49"/>
                  <a:ea typeface="CourierNewPSMT" pitchFamily="50"/>
                  <a:cs typeface="CourierNewPSMT" pitchFamily="50"/>
                </a:rPr>
                <a:t>null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6A33BC46-2AE5-4A68-A411-64E944610CF7}"/>
                </a:ext>
              </a:extLst>
            </p:cNvPr>
            <p:cNvSpPr/>
            <p:nvPr/>
          </p:nvSpPr>
          <p:spPr>
            <a:xfrm>
              <a:off x="6495152" y="2109053"/>
              <a:ext cx="740847" cy="30401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lIns="0" tIns="0" rIns="0" bIns="0" anchor="ctr" anchorCtr="1" compatLnSpc="0"/>
            <a:lstStyle>
              <a:defPPr lvl="0">
                <a:buClr>
                  <a:srgbClr val="000000"/>
                </a:buClr>
                <a:buSzPct val="100000"/>
                <a:buFont typeface="Arial" pitchFamily="34"/>
                <a:buNone/>
              </a:defPPr>
              <a:lvl1pPr lvl="0">
                <a:buClr>
                  <a:srgbClr val="000000"/>
                </a:buClr>
                <a:buSzPct val="100000"/>
                <a:buFont typeface="Arial" pitchFamily="34"/>
                <a:buChar char="•"/>
              </a:lvl1pPr>
              <a:lvl2pPr lvl="1">
                <a:buClr>
                  <a:srgbClr val="000000"/>
                </a:buClr>
                <a:buSzPct val="100000"/>
                <a:buFont typeface="Arial" pitchFamily="34"/>
                <a:buChar char="•"/>
              </a:lvl2pPr>
              <a:lvl3pPr lvl="2">
                <a:buClr>
                  <a:srgbClr val="000000"/>
                </a:buClr>
                <a:buSzPct val="100000"/>
                <a:buFont typeface="Arial" pitchFamily="34"/>
                <a:buChar char="•"/>
              </a:lvl3pPr>
              <a:lvl4pPr lvl="3">
                <a:buClr>
                  <a:srgbClr val="000000"/>
                </a:buClr>
                <a:buSzPct val="100000"/>
                <a:buFont typeface="Arial" pitchFamily="34"/>
                <a:buChar char="•"/>
              </a:lvl4pPr>
              <a:lvl5pPr lvl="4">
                <a:buClr>
                  <a:srgbClr val="000000"/>
                </a:buClr>
                <a:buSzPct val="100000"/>
                <a:buFont typeface="Arial" pitchFamily="34"/>
                <a:buChar char="•"/>
              </a:lvl5pPr>
              <a:lvl6pPr lvl="5">
                <a:buClr>
                  <a:srgbClr val="000000"/>
                </a:buClr>
                <a:buSzPct val="100000"/>
                <a:buFont typeface="Arial" pitchFamily="34"/>
                <a:buChar char="•"/>
              </a:lvl6pPr>
              <a:lvl7pPr lvl="6">
                <a:buClr>
                  <a:srgbClr val="000000"/>
                </a:buClr>
                <a:buSzPct val="100000"/>
                <a:buFont typeface="Arial" pitchFamily="34"/>
                <a:buChar char="•"/>
              </a:lvl7pPr>
              <a:lvl8pPr lvl="7">
                <a:buClr>
                  <a:srgbClr val="000000"/>
                </a:buClr>
                <a:buSzPct val="100000"/>
                <a:buFont typeface="Arial" pitchFamily="34"/>
                <a:buChar char="•"/>
              </a:lvl8pPr>
              <a:lvl9pPr lvl="8">
                <a:buClr>
                  <a:srgbClr val="000000"/>
                </a:buClr>
                <a:buSzPct val="100000"/>
                <a:buFont typeface="Arial" pitchFamily="34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283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22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Courier New" pitchFamily="49"/>
                  <a:ea typeface="Andale Sans UI" pitchFamily="2"/>
                  <a:cs typeface="Tahoma" pitchFamily="2"/>
                </a:rPr>
                <a:t>3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B047821C-E676-4575-A8CA-FA7BE75E518B}"/>
                </a:ext>
              </a:extLst>
            </p:cNvPr>
            <p:cNvSpPr/>
            <p:nvPr/>
          </p:nvSpPr>
          <p:spPr>
            <a:xfrm>
              <a:off x="2261741" y="2514407"/>
              <a:ext cx="740847" cy="27023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lIns="0" tIns="0" rIns="0" bIns="0" anchor="ctr" anchorCtr="1" compatLnSpc="0"/>
            <a:lstStyle>
              <a:defPPr lvl="0">
                <a:buClr>
                  <a:srgbClr val="000000"/>
                </a:buClr>
                <a:buSzPct val="100000"/>
                <a:buFont typeface="Arial" pitchFamily="34"/>
                <a:buNone/>
              </a:defPPr>
              <a:lvl1pPr lvl="0">
                <a:buClr>
                  <a:srgbClr val="000000"/>
                </a:buClr>
                <a:buSzPct val="100000"/>
                <a:buFont typeface="Arial" pitchFamily="34"/>
                <a:buChar char="•"/>
              </a:lvl1pPr>
              <a:lvl2pPr lvl="1">
                <a:buClr>
                  <a:srgbClr val="000000"/>
                </a:buClr>
                <a:buSzPct val="100000"/>
                <a:buFont typeface="Arial" pitchFamily="34"/>
                <a:buChar char="•"/>
              </a:lvl2pPr>
              <a:lvl3pPr lvl="2">
                <a:buClr>
                  <a:srgbClr val="000000"/>
                </a:buClr>
                <a:buSzPct val="100000"/>
                <a:buFont typeface="Arial" pitchFamily="34"/>
                <a:buChar char="•"/>
              </a:lvl3pPr>
              <a:lvl4pPr lvl="3">
                <a:buClr>
                  <a:srgbClr val="000000"/>
                </a:buClr>
                <a:buSzPct val="100000"/>
                <a:buFont typeface="Arial" pitchFamily="34"/>
                <a:buChar char="•"/>
              </a:lvl4pPr>
              <a:lvl5pPr lvl="4">
                <a:buClr>
                  <a:srgbClr val="000000"/>
                </a:buClr>
                <a:buSzPct val="100000"/>
                <a:buFont typeface="Arial" pitchFamily="34"/>
                <a:buChar char="•"/>
              </a:lvl5pPr>
              <a:lvl6pPr lvl="5">
                <a:buClr>
                  <a:srgbClr val="000000"/>
                </a:buClr>
                <a:buSzPct val="100000"/>
                <a:buFont typeface="Arial" pitchFamily="34"/>
                <a:buChar char="•"/>
              </a:lvl6pPr>
              <a:lvl7pPr lvl="6">
                <a:buClr>
                  <a:srgbClr val="000000"/>
                </a:buClr>
                <a:buSzPct val="100000"/>
                <a:buFont typeface="Arial" pitchFamily="34"/>
                <a:buChar char="•"/>
              </a:lvl7pPr>
              <a:lvl8pPr lvl="7">
                <a:buClr>
                  <a:srgbClr val="000000"/>
                </a:buClr>
                <a:buSzPct val="100000"/>
                <a:buFont typeface="Arial" pitchFamily="34"/>
                <a:buChar char="•"/>
              </a:lvl8pPr>
              <a:lvl9pPr lvl="8">
                <a:buClr>
                  <a:srgbClr val="000000"/>
                </a:buClr>
                <a:buSzPct val="100000"/>
                <a:buFont typeface="Arial" pitchFamily="34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283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GB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ndale Sans UI" pitchFamily="2"/>
                <a:cs typeface="Tahoma" pitchFamily="2"/>
              </a:endParaRPr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1BE5EFE3-D3AE-49E4-93AC-5AFD335C4E86}"/>
                </a:ext>
              </a:extLst>
            </p:cNvPr>
            <p:cNvCxnSpPr/>
            <p:nvPr/>
          </p:nvCxnSpPr>
          <p:spPr>
            <a:xfrm flipV="1">
              <a:off x="2632164" y="2413069"/>
              <a:ext cx="1040714" cy="236457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prstDash val="solid"/>
              <a:headEnd type="oval"/>
              <a:tailEnd type="triangle"/>
            </a:ln>
          </p:spPr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DC724550-4138-492A-AE3C-B8F259471C42}"/>
                </a:ext>
              </a:extLst>
            </p:cNvPr>
            <p:cNvSpPr txBox="1"/>
            <p:nvPr/>
          </p:nvSpPr>
          <p:spPr>
            <a:xfrm>
              <a:off x="863303" y="1996568"/>
              <a:ext cx="1380798" cy="319554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0" tIns="0" rIns="0" bIns="0" compatLnSpc="0"/>
            <a:lstStyle>
              <a:defPPr lvl="0">
                <a:buClr>
                  <a:srgbClr val="000000"/>
                </a:buClr>
                <a:buSzPct val="100000"/>
                <a:buFont typeface="Arial" pitchFamily="34"/>
                <a:buNone/>
              </a:defPPr>
              <a:lvl1pPr lvl="0">
                <a:buClr>
                  <a:srgbClr val="000000"/>
                </a:buClr>
                <a:buSzPct val="100000"/>
                <a:buFont typeface="Arial" pitchFamily="34"/>
                <a:buChar char="•"/>
              </a:lvl1pPr>
              <a:lvl2pPr lvl="1">
                <a:buClr>
                  <a:srgbClr val="000000"/>
                </a:buClr>
                <a:buSzPct val="100000"/>
                <a:buFont typeface="Arial" pitchFamily="34"/>
                <a:buChar char="•"/>
              </a:lvl2pPr>
              <a:lvl3pPr lvl="2">
                <a:buClr>
                  <a:srgbClr val="000000"/>
                </a:buClr>
                <a:buSzPct val="100000"/>
                <a:buFont typeface="Arial" pitchFamily="34"/>
                <a:buChar char="•"/>
              </a:lvl3pPr>
              <a:lvl4pPr lvl="3">
                <a:buClr>
                  <a:srgbClr val="000000"/>
                </a:buClr>
                <a:buSzPct val="100000"/>
                <a:buFont typeface="Arial" pitchFamily="34"/>
                <a:buChar char="•"/>
              </a:lvl4pPr>
              <a:lvl5pPr lvl="4">
                <a:buClr>
                  <a:srgbClr val="000000"/>
                </a:buClr>
                <a:buSzPct val="100000"/>
                <a:buFont typeface="Arial" pitchFamily="34"/>
                <a:buChar char="•"/>
              </a:lvl5pPr>
              <a:lvl6pPr lvl="5">
                <a:buClr>
                  <a:srgbClr val="000000"/>
                </a:buClr>
                <a:buSzPct val="100000"/>
                <a:buFont typeface="Arial" pitchFamily="34"/>
                <a:buChar char="•"/>
              </a:lvl6pPr>
              <a:lvl7pPr lvl="6">
                <a:buClr>
                  <a:srgbClr val="000000"/>
                </a:buClr>
                <a:buSzPct val="100000"/>
                <a:buFont typeface="Arial" pitchFamily="34"/>
                <a:buChar char="•"/>
              </a:lvl7pPr>
              <a:lvl8pPr lvl="7">
                <a:buClr>
                  <a:srgbClr val="000000"/>
                </a:buClr>
                <a:buSzPct val="100000"/>
                <a:buFont typeface="Arial" pitchFamily="34"/>
                <a:buChar char="•"/>
              </a:lvl8pPr>
              <a:lvl9pPr lvl="8">
                <a:buClr>
                  <a:srgbClr val="000000"/>
                </a:buClr>
                <a:buSzPct val="100000"/>
                <a:buFont typeface="Arial" pitchFamily="34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283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2200" dirty="0">
                  <a:solidFill>
                    <a:srgbClr val="000000"/>
                  </a:solidFill>
                  <a:latin typeface="Courier New" pitchFamily="49"/>
                  <a:ea typeface="ArialMS" pitchFamily="34"/>
                  <a:cs typeface="ArialMS" pitchFamily="34"/>
                </a:rPr>
                <a:t>    </a:t>
              </a:r>
              <a:r>
                <a:rPr lang="en-GB" sz="2200" b="0" i="0" u="none" strike="noStrike" baseline="0" dirty="0">
                  <a:ln>
                    <a:noFill/>
                  </a:ln>
                  <a:solidFill>
                    <a:srgbClr val="000000"/>
                  </a:solidFill>
                  <a:latin typeface="Courier New" pitchFamily="49"/>
                  <a:ea typeface="ArialMS" pitchFamily="34"/>
                  <a:cs typeface="ArialMS" pitchFamily="34"/>
                </a:rPr>
                <a:t> p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E03887B3-9981-43B1-A9CE-228C36F8D84C}"/>
                </a:ext>
              </a:extLst>
            </p:cNvPr>
            <p:cNvSpPr/>
            <p:nvPr/>
          </p:nvSpPr>
          <p:spPr>
            <a:xfrm>
              <a:off x="2261741" y="4304719"/>
              <a:ext cx="740847" cy="27023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lIns="0" tIns="0" rIns="0" bIns="0" anchor="ctr" anchorCtr="1" compatLnSpc="0"/>
            <a:lstStyle>
              <a:defPPr lvl="0">
                <a:buClr>
                  <a:srgbClr val="000000"/>
                </a:buClr>
                <a:buSzPct val="100000"/>
                <a:buFont typeface="Arial" pitchFamily="34"/>
                <a:buNone/>
              </a:defPPr>
              <a:lvl1pPr lvl="0">
                <a:buClr>
                  <a:srgbClr val="000000"/>
                </a:buClr>
                <a:buSzPct val="100000"/>
                <a:buFont typeface="Arial" pitchFamily="34"/>
                <a:buChar char="•"/>
              </a:lvl1pPr>
              <a:lvl2pPr lvl="1">
                <a:buClr>
                  <a:srgbClr val="000000"/>
                </a:buClr>
                <a:buSzPct val="100000"/>
                <a:buFont typeface="Arial" pitchFamily="34"/>
                <a:buChar char="•"/>
              </a:lvl2pPr>
              <a:lvl3pPr lvl="2">
                <a:buClr>
                  <a:srgbClr val="000000"/>
                </a:buClr>
                <a:buSzPct val="100000"/>
                <a:buFont typeface="Arial" pitchFamily="34"/>
                <a:buChar char="•"/>
              </a:lvl3pPr>
              <a:lvl4pPr lvl="3">
                <a:buClr>
                  <a:srgbClr val="000000"/>
                </a:buClr>
                <a:buSzPct val="100000"/>
                <a:buFont typeface="Arial" pitchFamily="34"/>
                <a:buChar char="•"/>
              </a:lvl4pPr>
              <a:lvl5pPr lvl="4">
                <a:buClr>
                  <a:srgbClr val="000000"/>
                </a:buClr>
                <a:buSzPct val="100000"/>
                <a:buFont typeface="Arial" pitchFamily="34"/>
                <a:buChar char="•"/>
              </a:lvl5pPr>
              <a:lvl6pPr lvl="5">
                <a:buClr>
                  <a:srgbClr val="000000"/>
                </a:buClr>
                <a:buSzPct val="100000"/>
                <a:buFont typeface="Arial" pitchFamily="34"/>
                <a:buChar char="•"/>
              </a:lvl6pPr>
              <a:lvl7pPr lvl="6">
                <a:buClr>
                  <a:srgbClr val="000000"/>
                </a:buClr>
                <a:buSzPct val="100000"/>
                <a:buFont typeface="Arial" pitchFamily="34"/>
                <a:buChar char="•"/>
              </a:lvl7pPr>
              <a:lvl8pPr lvl="7">
                <a:buClr>
                  <a:srgbClr val="000000"/>
                </a:buClr>
                <a:buSzPct val="100000"/>
                <a:buFont typeface="Arial" pitchFamily="34"/>
                <a:buChar char="•"/>
              </a:lvl8pPr>
              <a:lvl9pPr lvl="8">
                <a:buClr>
                  <a:srgbClr val="000000"/>
                </a:buClr>
                <a:buSzPct val="100000"/>
                <a:buFont typeface="Arial" pitchFamily="34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283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GB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ndale Sans UI" pitchFamily="2"/>
                <a:cs typeface="Tahoma" pitchFamily="2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306C993E-E8B9-4F08-B956-AB0C980D50EF}"/>
                </a:ext>
              </a:extLst>
            </p:cNvPr>
            <p:cNvSpPr/>
            <p:nvPr/>
          </p:nvSpPr>
          <p:spPr>
            <a:xfrm>
              <a:off x="3672878" y="4710072"/>
              <a:ext cx="740847" cy="30401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lIns="0" tIns="0" rIns="0" bIns="0" anchor="ctr" anchorCtr="1" compatLnSpc="0"/>
            <a:lstStyle>
              <a:defPPr lvl="0">
                <a:buClr>
                  <a:srgbClr val="000000"/>
                </a:buClr>
                <a:buSzPct val="100000"/>
                <a:buFont typeface="Arial" pitchFamily="34"/>
                <a:buNone/>
              </a:defPPr>
              <a:lvl1pPr lvl="0">
                <a:buClr>
                  <a:srgbClr val="000000"/>
                </a:buClr>
                <a:buSzPct val="100000"/>
                <a:buFont typeface="Arial" pitchFamily="34"/>
                <a:buChar char="•"/>
              </a:lvl1pPr>
              <a:lvl2pPr lvl="1">
                <a:buClr>
                  <a:srgbClr val="000000"/>
                </a:buClr>
                <a:buSzPct val="100000"/>
                <a:buFont typeface="Arial" pitchFamily="34"/>
                <a:buChar char="•"/>
              </a:lvl2pPr>
              <a:lvl3pPr lvl="2">
                <a:buClr>
                  <a:srgbClr val="000000"/>
                </a:buClr>
                <a:buSzPct val="100000"/>
                <a:buFont typeface="Arial" pitchFamily="34"/>
                <a:buChar char="•"/>
              </a:lvl3pPr>
              <a:lvl4pPr lvl="3">
                <a:buClr>
                  <a:srgbClr val="000000"/>
                </a:buClr>
                <a:buSzPct val="100000"/>
                <a:buFont typeface="Arial" pitchFamily="34"/>
                <a:buChar char="•"/>
              </a:lvl4pPr>
              <a:lvl5pPr lvl="4">
                <a:buClr>
                  <a:srgbClr val="000000"/>
                </a:buClr>
                <a:buSzPct val="100000"/>
                <a:buFont typeface="Arial" pitchFamily="34"/>
                <a:buChar char="•"/>
              </a:lvl5pPr>
              <a:lvl6pPr lvl="5">
                <a:buClr>
                  <a:srgbClr val="000000"/>
                </a:buClr>
                <a:buSzPct val="100000"/>
                <a:buFont typeface="Arial" pitchFamily="34"/>
                <a:buChar char="•"/>
              </a:lvl6pPr>
              <a:lvl7pPr lvl="6">
                <a:buClr>
                  <a:srgbClr val="000000"/>
                </a:buClr>
                <a:buSzPct val="100000"/>
                <a:buFont typeface="Arial" pitchFamily="34"/>
                <a:buChar char="•"/>
              </a:lvl7pPr>
              <a:lvl8pPr lvl="7">
                <a:buClr>
                  <a:srgbClr val="000000"/>
                </a:buClr>
                <a:buSzPct val="100000"/>
                <a:buFont typeface="Arial" pitchFamily="34"/>
                <a:buChar char="•"/>
              </a:lvl8pPr>
              <a:lvl9pPr lvl="8">
                <a:buClr>
                  <a:srgbClr val="000000"/>
                </a:buClr>
                <a:buSzPct val="100000"/>
                <a:buFont typeface="Arial" pitchFamily="34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283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GB" sz="2200" b="0" i="0" u="none" strike="noStrike" baseline="0" dirty="0">
                <a:ln>
                  <a:noFill/>
                </a:ln>
                <a:solidFill>
                  <a:srgbClr val="FF0000"/>
                </a:solidFill>
                <a:latin typeface="Courier New" pitchFamily="49"/>
                <a:ea typeface="Andale Sans UI" pitchFamily="2"/>
                <a:cs typeface="Tahoma" pitchFamily="2"/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3B2D370B-13E5-4E87-9221-358B3F42E33C}"/>
                </a:ext>
              </a:extLst>
            </p:cNvPr>
            <p:cNvSpPr/>
            <p:nvPr/>
          </p:nvSpPr>
          <p:spPr>
            <a:xfrm>
              <a:off x="3672878" y="4406057"/>
              <a:ext cx="740847" cy="30401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lIns="0" tIns="0" rIns="0" bIns="0" anchor="ctr" anchorCtr="1" compatLnSpc="0"/>
            <a:lstStyle>
              <a:defPPr lvl="0">
                <a:buClr>
                  <a:srgbClr val="000000"/>
                </a:buClr>
                <a:buSzPct val="100000"/>
                <a:buFont typeface="Arial" pitchFamily="34"/>
                <a:buNone/>
              </a:defPPr>
              <a:lvl1pPr lvl="0">
                <a:buClr>
                  <a:srgbClr val="000000"/>
                </a:buClr>
                <a:buSzPct val="100000"/>
                <a:buFont typeface="Arial" pitchFamily="34"/>
                <a:buChar char="•"/>
              </a:lvl1pPr>
              <a:lvl2pPr lvl="1">
                <a:buClr>
                  <a:srgbClr val="000000"/>
                </a:buClr>
                <a:buSzPct val="100000"/>
                <a:buFont typeface="Arial" pitchFamily="34"/>
                <a:buChar char="•"/>
              </a:lvl2pPr>
              <a:lvl3pPr lvl="2">
                <a:buClr>
                  <a:srgbClr val="000000"/>
                </a:buClr>
                <a:buSzPct val="100000"/>
                <a:buFont typeface="Arial" pitchFamily="34"/>
                <a:buChar char="•"/>
              </a:lvl3pPr>
              <a:lvl4pPr lvl="3">
                <a:buClr>
                  <a:srgbClr val="000000"/>
                </a:buClr>
                <a:buSzPct val="100000"/>
                <a:buFont typeface="Arial" pitchFamily="34"/>
                <a:buChar char="•"/>
              </a:lvl4pPr>
              <a:lvl5pPr lvl="4">
                <a:buClr>
                  <a:srgbClr val="000000"/>
                </a:buClr>
                <a:buSzPct val="100000"/>
                <a:buFont typeface="Arial" pitchFamily="34"/>
                <a:buChar char="•"/>
              </a:lvl5pPr>
              <a:lvl6pPr lvl="5">
                <a:buClr>
                  <a:srgbClr val="000000"/>
                </a:buClr>
                <a:buSzPct val="100000"/>
                <a:buFont typeface="Arial" pitchFamily="34"/>
                <a:buChar char="•"/>
              </a:lvl6pPr>
              <a:lvl7pPr lvl="6">
                <a:buClr>
                  <a:srgbClr val="000000"/>
                </a:buClr>
                <a:buSzPct val="100000"/>
                <a:buFont typeface="Arial" pitchFamily="34"/>
                <a:buChar char="•"/>
              </a:lvl7pPr>
              <a:lvl8pPr lvl="7">
                <a:buClr>
                  <a:srgbClr val="000000"/>
                </a:buClr>
                <a:buSzPct val="100000"/>
                <a:buFont typeface="Arial" pitchFamily="34"/>
                <a:buChar char="•"/>
              </a:lvl8pPr>
              <a:lvl9pPr lvl="8">
                <a:buClr>
                  <a:srgbClr val="000000"/>
                </a:buClr>
                <a:buSzPct val="100000"/>
                <a:buFont typeface="Arial" pitchFamily="34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283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22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Courier New" pitchFamily="49"/>
                  <a:ea typeface="Andale Sans UI" pitchFamily="2"/>
                  <a:cs typeface="Tahoma" pitchFamily="2"/>
                </a:rPr>
                <a:t>5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713D099F-173C-400A-81DA-52160A7404B1}"/>
                </a:ext>
              </a:extLst>
            </p:cNvPr>
            <p:cNvSpPr/>
            <p:nvPr/>
          </p:nvSpPr>
          <p:spPr>
            <a:xfrm>
              <a:off x="5084015" y="4710072"/>
              <a:ext cx="740847" cy="30401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lIns="0" tIns="0" rIns="0" bIns="0" anchor="ctr" anchorCtr="1" compatLnSpc="0"/>
            <a:lstStyle>
              <a:defPPr lvl="0">
                <a:buClr>
                  <a:srgbClr val="000000"/>
                </a:buClr>
                <a:buSzPct val="100000"/>
                <a:buFont typeface="Arial" pitchFamily="34"/>
                <a:buNone/>
              </a:defPPr>
              <a:lvl1pPr lvl="0">
                <a:buClr>
                  <a:srgbClr val="000000"/>
                </a:buClr>
                <a:buSzPct val="100000"/>
                <a:buFont typeface="Arial" pitchFamily="34"/>
                <a:buChar char="•"/>
              </a:lvl1pPr>
              <a:lvl2pPr lvl="1">
                <a:buClr>
                  <a:srgbClr val="000000"/>
                </a:buClr>
                <a:buSzPct val="100000"/>
                <a:buFont typeface="Arial" pitchFamily="34"/>
                <a:buChar char="•"/>
              </a:lvl2pPr>
              <a:lvl3pPr lvl="2">
                <a:buClr>
                  <a:srgbClr val="000000"/>
                </a:buClr>
                <a:buSzPct val="100000"/>
                <a:buFont typeface="Arial" pitchFamily="34"/>
                <a:buChar char="•"/>
              </a:lvl3pPr>
              <a:lvl4pPr lvl="3">
                <a:buClr>
                  <a:srgbClr val="000000"/>
                </a:buClr>
                <a:buSzPct val="100000"/>
                <a:buFont typeface="Arial" pitchFamily="34"/>
                <a:buChar char="•"/>
              </a:lvl4pPr>
              <a:lvl5pPr lvl="4">
                <a:buClr>
                  <a:srgbClr val="000000"/>
                </a:buClr>
                <a:buSzPct val="100000"/>
                <a:buFont typeface="Arial" pitchFamily="34"/>
                <a:buChar char="•"/>
              </a:lvl5pPr>
              <a:lvl6pPr lvl="5">
                <a:buClr>
                  <a:srgbClr val="000000"/>
                </a:buClr>
                <a:buSzPct val="100000"/>
                <a:buFont typeface="Arial" pitchFamily="34"/>
                <a:buChar char="•"/>
              </a:lvl6pPr>
              <a:lvl7pPr lvl="6">
                <a:buClr>
                  <a:srgbClr val="000000"/>
                </a:buClr>
                <a:buSzPct val="100000"/>
                <a:buFont typeface="Arial" pitchFamily="34"/>
                <a:buChar char="•"/>
              </a:lvl7pPr>
              <a:lvl8pPr lvl="7">
                <a:buClr>
                  <a:srgbClr val="000000"/>
                </a:buClr>
                <a:buSzPct val="100000"/>
                <a:buFont typeface="Arial" pitchFamily="34"/>
                <a:buChar char="•"/>
              </a:lvl8pPr>
              <a:lvl9pPr lvl="8">
                <a:buClr>
                  <a:srgbClr val="000000"/>
                </a:buClr>
                <a:buSzPct val="100000"/>
                <a:buFont typeface="Arial" pitchFamily="34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283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GB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ndale Sans UI" pitchFamily="2"/>
                <a:cs typeface="Tahoma" pitchFamily="2"/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5DA87AAD-5D33-42B0-90DD-D8B6F3C933D4}"/>
                </a:ext>
              </a:extLst>
            </p:cNvPr>
            <p:cNvSpPr/>
            <p:nvPr/>
          </p:nvSpPr>
          <p:spPr>
            <a:xfrm>
              <a:off x="5084015" y="4406057"/>
              <a:ext cx="740847" cy="30401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lIns="0" tIns="0" rIns="0" bIns="0" anchor="ctr" anchorCtr="1" compatLnSpc="0"/>
            <a:lstStyle>
              <a:defPPr lvl="0">
                <a:buClr>
                  <a:srgbClr val="000000"/>
                </a:buClr>
                <a:buSzPct val="100000"/>
                <a:buFont typeface="Arial" pitchFamily="34"/>
                <a:buNone/>
              </a:defPPr>
              <a:lvl1pPr lvl="0">
                <a:buClr>
                  <a:srgbClr val="000000"/>
                </a:buClr>
                <a:buSzPct val="100000"/>
                <a:buFont typeface="Arial" pitchFamily="34"/>
                <a:buChar char="•"/>
              </a:lvl1pPr>
              <a:lvl2pPr lvl="1">
                <a:buClr>
                  <a:srgbClr val="000000"/>
                </a:buClr>
                <a:buSzPct val="100000"/>
                <a:buFont typeface="Arial" pitchFamily="34"/>
                <a:buChar char="•"/>
              </a:lvl2pPr>
              <a:lvl3pPr lvl="2">
                <a:buClr>
                  <a:srgbClr val="000000"/>
                </a:buClr>
                <a:buSzPct val="100000"/>
                <a:buFont typeface="Arial" pitchFamily="34"/>
                <a:buChar char="•"/>
              </a:lvl3pPr>
              <a:lvl4pPr lvl="3">
                <a:buClr>
                  <a:srgbClr val="000000"/>
                </a:buClr>
                <a:buSzPct val="100000"/>
                <a:buFont typeface="Arial" pitchFamily="34"/>
                <a:buChar char="•"/>
              </a:lvl4pPr>
              <a:lvl5pPr lvl="4">
                <a:buClr>
                  <a:srgbClr val="000000"/>
                </a:buClr>
                <a:buSzPct val="100000"/>
                <a:buFont typeface="Arial" pitchFamily="34"/>
                <a:buChar char="•"/>
              </a:lvl5pPr>
              <a:lvl6pPr lvl="5">
                <a:buClr>
                  <a:srgbClr val="000000"/>
                </a:buClr>
                <a:buSzPct val="100000"/>
                <a:buFont typeface="Arial" pitchFamily="34"/>
                <a:buChar char="•"/>
              </a:lvl6pPr>
              <a:lvl7pPr lvl="6">
                <a:buClr>
                  <a:srgbClr val="000000"/>
                </a:buClr>
                <a:buSzPct val="100000"/>
                <a:buFont typeface="Arial" pitchFamily="34"/>
                <a:buChar char="•"/>
              </a:lvl7pPr>
              <a:lvl8pPr lvl="7">
                <a:buClr>
                  <a:srgbClr val="000000"/>
                </a:buClr>
                <a:buSzPct val="100000"/>
                <a:buFont typeface="Arial" pitchFamily="34"/>
                <a:buChar char="•"/>
              </a:lvl8pPr>
              <a:lvl9pPr lvl="8">
                <a:buClr>
                  <a:srgbClr val="000000"/>
                </a:buClr>
                <a:buSzPct val="100000"/>
                <a:buFont typeface="Arial" pitchFamily="34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283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22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Courier New" pitchFamily="49"/>
                  <a:ea typeface="Andale Sans UI" pitchFamily="2"/>
                  <a:cs typeface="Tahoma" pitchFamily="2"/>
                </a:rPr>
                <a:t>8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A9209D6B-AA0E-4C6B-87BA-FFF0481CDDB5}"/>
                </a:ext>
              </a:extLst>
            </p:cNvPr>
            <p:cNvSpPr/>
            <p:nvPr/>
          </p:nvSpPr>
          <p:spPr>
            <a:xfrm>
              <a:off x="6495152" y="4710072"/>
              <a:ext cx="740847" cy="30401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lIns="0" tIns="0" rIns="0" bIns="0" anchor="ctr" anchorCtr="1" compatLnSpc="0"/>
            <a:lstStyle>
              <a:defPPr lvl="0">
                <a:buClr>
                  <a:srgbClr val="000000"/>
                </a:buClr>
                <a:buSzPct val="100000"/>
                <a:buFont typeface="Arial" pitchFamily="34"/>
                <a:buNone/>
              </a:defPPr>
              <a:lvl1pPr lvl="0">
                <a:buClr>
                  <a:srgbClr val="000000"/>
                </a:buClr>
                <a:buSzPct val="100000"/>
                <a:buFont typeface="Arial" pitchFamily="34"/>
                <a:buChar char="•"/>
              </a:lvl1pPr>
              <a:lvl2pPr lvl="1">
                <a:buClr>
                  <a:srgbClr val="000000"/>
                </a:buClr>
                <a:buSzPct val="100000"/>
                <a:buFont typeface="Arial" pitchFamily="34"/>
                <a:buChar char="•"/>
              </a:lvl2pPr>
              <a:lvl3pPr lvl="2">
                <a:buClr>
                  <a:srgbClr val="000000"/>
                </a:buClr>
                <a:buSzPct val="100000"/>
                <a:buFont typeface="Arial" pitchFamily="34"/>
                <a:buChar char="•"/>
              </a:lvl3pPr>
              <a:lvl4pPr lvl="3">
                <a:buClr>
                  <a:srgbClr val="000000"/>
                </a:buClr>
                <a:buSzPct val="100000"/>
                <a:buFont typeface="Arial" pitchFamily="34"/>
                <a:buChar char="•"/>
              </a:lvl4pPr>
              <a:lvl5pPr lvl="4">
                <a:buClr>
                  <a:srgbClr val="000000"/>
                </a:buClr>
                <a:buSzPct val="100000"/>
                <a:buFont typeface="Arial" pitchFamily="34"/>
                <a:buChar char="•"/>
              </a:lvl5pPr>
              <a:lvl6pPr lvl="5">
                <a:buClr>
                  <a:srgbClr val="000000"/>
                </a:buClr>
                <a:buSzPct val="100000"/>
                <a:buFont typeface="Arial" pitchFamily="34"/>
                <a:buChar char="•"/>
              </a:lvl6pPr>
              <a:lvl7pPr lvl="6">
                <a:buClr>
                  <a:srgbClr val="000000"/>
                </a:buClr>
                <a:buSzPct val="100000"/>
                <a:buFont typeface="Arial" pitchFamily="34"/>
                <a:buChar char="•"/>
              </a:lvl7pPr>
              <a:lvl8pPr lvl="7">
                <a:buClr>
                  <a:srgbClr val="000000"/>
                </a:buClr>
                <a:buSzPct val="100000"/>
                <a:buFont typeface="Arial" pitchFamily="34"/>
                <a:buChar char="•"/>
              </a:lvl8pPr>
              <a:lvl9pPr lvl="8">
                <a:buClr>
                  <a:srgbClr val="000000"/>
                </a:buClr>
                <a:buSzPct val="100000"/>
                <a:buFont typeface="Arial" pitchFamily="34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283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GB" sz="2200" b="0" i="0" u="none" strike="noStrike" baseline="0" dirty="0">
                <a:ln>
                  <a:noFill/>
                </a:ln>
                <a:solidFill>
                  <a:srgbClr val="FF0000"/>
                </a:solidFill>
                <a:latin typeface="Courier New" pitchFamily="49"/>
                <a:ea typeface="CourierNewPSMT" pitchFamily="50"/>
                <a:cs typeface="CourierNewPSMT" pitchFamily="50"/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F03EC678-C490-4AC0-96D6-789AEA99817F}"/>
                </a:ext>
              </a:extLst>
            </p:cNvPr>
            <p:cNvSpPr/>
            <p:nvPr/>
          </p:nvSpPr>
          <p:spPr>
            <a:xfrm>
              <a:off x="6495152" y="4406057"/>
              <a:ext cx="740847" cy="30401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lIns="0" tIns="0" rIns="0" bIns="0" anchor="ctr" anchorCtr="1" compatLnSpc="0"/>
            <a:lstStyle>
              <a:defPPr lvl="0">
                <a:buClr>
                  <a:srgbClr val="000000"/>
                </a:buClr>
                <a:buSzPct val="100000"/>
                <a:buFont typeface="Arial" pitchFamily="34"/>
                <a:buNone/>
              </a:defPPr>
              <a:lvl1pPr lvl="0">
                <a:buClr>
                  <a:srgbClr val="000000"/>
                </a:buClr>
                <a:buSzPct val="100000"/>
                <a:buFont typeface="Arial" pitchFamily="34"/>
                <a:buChar char="•"/>
              </a:lvl1pPr>
              <a:lvl2pPr lvl="1">
                <a:buClr>
                  <a:srgbClr val="000000"/>
                </a:buClr>
                <a:buSzPct val="100000"/>
                <a:buFont typeface="Arial" pitchFamily="34"/>
                <a:buChar char="•"/>
              </a:lvl2pPr>
              <a:lvl3pPr lvl="2">
                <a:buClr>
                  <a:srgbClr val="000000"/>
                </a:buClr>
                <a:buSzPct val="100000"/>
                <a:buFont typeface="Arial" pitchFamily="34"/>
                <a:buChar char="•"/>
              </a:lvl3pPr>
              <a:lvl4pPr lvl="3">
                <a:buClr>
                  <a:srgbClr val="000000"/>
                </a:buClr>
                <a:buSzPct val="100000"/>
                <a:buFont typeface="Arial" pitchFamily="34"/>
                <a:buChar char="•"/>
              </a:lvl4pPr>
              <a:lvl5pPr lvl="4">
                <a:buClr>
                  <a:srgbClr val="000000"/>
                </a:buClr>
                <a:buSzPct val="100000"/>
                <a:buFont typeface="Arial" pitchFamily="34"/>
                <a:buChar char="•"/>
              </a:lvl5pPr>
              <a:lvl6pPr lvl="5">
                <a:buClr>
                  <a:srgbClr val="000000"/>
                </a:buClr>
                <a:buSzPct val="100000"/>
                <a:buFont typeface="Arial" pitchFamily="34"/>
                <a:buChar char="•"/>
              </a:lvl6pPr>
              <a:lvl7pPr lvl="6">
                <a:buClr>
                  <a:srgbClr val="000000"/>
                </a:buClr>
                <a:buSzPct val="100000"/>
                <a:buFont typeface="Arial" pitchFamily="34"/>
                <a:buChar char="•"/>
              </a:lvl7pPr>
              <a:lvl8pPr lvl="7">
                <a:buClr>
                  <a:srgbClr val="000000"/>
                </a:buClr>
                <a:buSzPct val="100000"/>
                <a:buFont typeface="Arial" pitchFamily="34"/>
                <a:buChar char="•"/>
              </a:lvl8pPr>
              <a:lvl9pPr lvl="8">
                <a:buClr>
                  <a:srgbClr val="000000"/>
                </a:buClr>
                <a:buSzPct val="100000"/>
                <a:buFont typeface="Arial" pitchFamily="34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283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22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Courier New" pitchFamily="49"/>
                  <a:ea typeface="Andale Sans UI" pitchFamily="2"/>
                  <a:cs typeface="Tahoma" pitchFamily="2"/>
                </a:rPr>
                <a:t>3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ABBD39DB-4C66-436B-B46C-BF32F756B2CE}"/>
                </a:ext>
              </a:extLst>
            </p:cNvPr>
            <p:cNvSpPr/>
            <p:nvPr/>
          </p:nvSpPr>
          <p:spPr>
            <a:xfrm>
              <a:off x="2261741" y="4811411"/>
              <a:ext cx="740847" cy="27023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lIns="0" tIns="0" rIns="0" bIns="0" anchor="ctr" anchorCtr="1" compatLnSpc="0"/>
            <a:lstStyle>
              <a:defPPr lvl="0">
                <a:buClr>
                  <a:srgbClr val="000000"/>
                </a:buClr>
                <a:buSzPct val="100000"/>
                <a:buFont typeface="Arial" pitchFamily="34"/>
                <a:buNone/>
              </a:defPPr>
              <a:lvl1pPr lvl="0">
                <a:buClr>
                  <a:srgbClr val="000000"/>
                </a:buClr>
                <a:buSzPct val="100000"/>
                <a:buFont typeface="Arial" pitchFamily="34"/>
                <a:buChar char="•"/>
              </a:lvl1pPr>
              <a:lvl2pPr lvl="1">
                <a:buClr>
                  <a:srgbClr val="000000"/>
                </a:buClr>
                <a:buSzPct val="100000"/>
                <a:buFont typeface="Arial" pitchFamily="34"/>
                <a:buChar char="•"/>
              </a:lvl2pPr>
              <a:lvl3pPr lvl="2">
                <a:buClr>
                  <a:srgbClr val="000000"/>
                </a:buClr>
                <a:buSzPct val="100000"/>
                <a:buFont typeface="Arial" pitchFamily="34"/>
                <a:buChar char="•"/>
              </a:lvl3pPr>
              <a:lvl4pPr lvl="3">
                <a:buClr>
                  <a:srgbClr val="000000"/>
                </a:buClr>
                <a:buSzPct val="100000"/>
                <a:buFont typeface="Arial" pitchFamily="34"/>
                <a:buChar char="•"/>
              </a:lvl4pPr>
              <a:lvl5pPr lvl="4">
                <a:buClr>
                  <a:srgbClr val="000000"/>
                </a:buClr>
                <a:buSzPct val="100000"/>
                <a:buFont typeface="Arial" pitchFamily="34"/>
                <a:buChar char="•"/>
              </a:lvl5pPr>
              <a:lvl6pPr lvl="5">
                <a:buClr>
                  <a:srgbClr val="000000"/>
                </a:buClr>
                <a:buSzPct val="100000"/>
                <a:buFont typeface="Arial" pitchFamily="34"/>
                <a:buChar char="•"/>
              </a:lvl6pPr>
              <a:lvl7pPr lvl="6">
                <a:buClr>
                  <a:srgbClr val="000000"/>
                </a:buClr>
                <a:buSzPct val="100000"/>
                <a:buFont typeface="Arial" pitchFamily="34"/>
                <a:buChar char="•"/>
              </a:lvl7pPr>
              <a:lvl8pPr lvl="7">
                <a:buClr>
                  <a:srgbClr val="000000"/>
                </a:buClr>
                <a:buSzPct val="100000"/>
                <a:buFont typeface="Arial" pitchFamily="34"/>
                <a:buChar char="•"/>
              </a:lvl8pPr>
              <a:lvl9pPr lvl="8">
                <a:buClr>
                  <a:srgbClr val="000000"/>
                </a:buClr>
                <a:buSzPct val="100000"/>
                <a:buFont typeface="Arial" pitchFamily="34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283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endParaRPr lang="en-GB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ndale Sans UI" pitchFamily="2"/>
                <a:cs typeface="Tahoma" pitchFamily="2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25868119-4F3B-4704-9AF1-CA5299393885}"/>
                </a:ext>
              </a:extLst>
            </p:cNvPr>
            <p:cNvSpPr txBox="1"/>
            <p:nvPr/>
          </p:nvSpPr>
          <p:spPr>
            <a:xfrm>
              <a:off x="863303" y="2503260"/>
              <a:ext cx="1380798" cy="319554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0" tIns="0" rIns="0" bIns="0" compatLnSpc="0"/>
            <a:lstStyle>
              <a:defPPr lvl="0">
                <a:buClr>
                  <a:srgbClr val="000000"/>
                </a:buClr>
                <a:buSzPct val="100000"/>
                <a:buFont typeface="Arial" pitchFamily="34"/>
                <a:buNone/>
              </a:defPPr>
              <a:lvl1pPr lvl="0">
                <a:buClr>
                  <a:srgbClr val="000000"/>
                </a:buClr>
                <a:buSzPct val="100000"/>
                <a:buFont typeface="Arial" pitchFamily="34"/>
                <a:buChar char="•"/>
              </a:lvl1pPr>
              <a:lvl2pPr lvl="1">
                <a:buClr>
                  <a:srgbClr val="000000"/>
                </a:buClr>
                <a:buSzPct val="100000"/>
                <a:buFont typeface="Arial" pitchFamily="34"/>
                <a:buChar char="•"/>
              </a:lvl2pPr>
              <a:lvl3pPr lvl="2">
                <a:buClr>
                  <a:srgbClr val="000000"/>
                </a:buClr>
                <a:buSzPct val="100000"/>
                <a:buFont typeface="Arial" pitchFamily="34"/>
                <a:buChar char="•"/>
              </a:lvl3pPr>
              <a:lvl4pPr lvl="3">
                <a:buClr>
                  <a:srgbClr val="000000"/>
                </a:buClr>
                <a:buSzPct val="100000"/>
                <a:buFont typeface="Arial" pitchFamily="34"/>
                <a:buChar char="•"/>
              </a:lvl4pPr>
              <a:lvl5pPr lvl="4">
                <a:buClr>
                  <a:srgbClr val="000000"/>
                </a:buClr>
                <a:buSzPct val="100000"/>
                <a:buFont typeface="Arial" pitchFamily="34"/>
                <a:buChar char="•"/>
              </a:lvl5pPr>
              <a:lvl6pPr lvl="5">
                <a:buClr>
                  <a:srgbClr val="000000"/>
                </a:buClr>
                <a:buSzPct val="100000"/>
                <a:buFont typeface="Arial" pitchFamily="34"/>
                <a:buChar char="•"/>
              </a:lvl6pPr>
              <a:lvl7pPr lvl="6">
                <a:buClr>
                  <a:srgbClr val="000000"/>
                </a:buClr>
                <a:buSzPct val="100000"/>
                <a:buFont typeface="Arial" pitchFamily="34"/>
                <a:buChar char="•"/>
              </a:lvl7pPr>
              <a:lvl8pPr lvl="7">
                <a:buClr>
                  <a:srgbClr val="000000"/>
                </a:buClr>
                <a:buSzPct val="100000"/>
                <a:buFont typeface="Arial" pitchFamily="34"/>
                <a:buChar char="•"/>
              </a:lvl8pPr>
              <a:lvl9pPr lvl="8">
                <a:buClr>
                  <a:srgbClr val="000000"/>
                </a:buClr>
                <a:buSzPct val="100000"/>
                <a:buFont typeface="Arial" pitchFamily="34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283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2200" dirty="0">
                  <a:solidFill>
                    <a:srgbClr val="000000"/>
                  </a:solidFill>
                  <a:latin typeface="Courier New" pitchFamily="49"/>
                  <a:ea typeface="ArialMS" pitchFamily="34"/>
                  <a:cs typeface="ArialMS" pitchFamily="34"/>
                </a:rPr>
                <a:t>    </a:t>
              </a:r>
              <a:r>
                <a:rPr lang="en-GB" sz="2200" b="0" i="0" u="none" strike="noStrike" baseline="0" dirty="0">
                  <a:ln>
                    <a:noFill/>
                  </a:ln>
                  <a:solidFill>
                    <a:srgbClr val="000000"/>
                  </a:solidFill>
                  <a:latin typeface="Courier New" pitchFamily="49"/>
                  <a:ea typeface="ArialMS" pitchFamily="34"/>
                  <a:cs typeface="ArialMS" pitchFamily="34"/>
                </a:rPr>
                <a:t> q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0997429F-48E1-44AA-8850-B1AF401E7B42}"/>
                </a:ext>
              </a:extLst>
            </p:cNvPr>
            <p:cNvSpPr txBox="1"/>
            <p:nvPr/>
          </p:nvSpPr>
          <p:spPr>
            <a:xfrm>
              <a:off x="863303" y="4259792"/>
              <a:ext cx="1380798" cy="319554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0" tIns="0" rIns="0" bIns="0" compatLnSpc="0"/>
            <a:lstStyle>
              <a:defPPr lvl="0">
                <a:buClr>
                  <a:srgbClr val="000000"/>
                </a:buClr>
                <a:buSzPct val="100000"/>
                <a:buFont typeface="Arial" pitchFamily="34"/>
                <a:buNone/>
              </a:defPPr>
              <a:lvl1pPr lvl="0">
                <a:buClr>
                  <a:srgbClr val="000000"/>
                </a:buClr>
                <a:buSzPct val="100000"/>
                <a:buFont typeface="Arial" pitchFamily="34"/>
                <a:buChar char="•"/>
              </a:lvl1pPr>
              <a:lvl2pPr lvl="1">
                <a:buClr>
                  <a:srgbClr val="000000"/>
                </a:buClr>
                <a:buSzPct val="100000"/>
                <a:buFont typeface="Arial" pitchFamily="34"/>
                <a:buChar char="•"/>
              </a:lvl2pPr>
              <a:lvl3pPr lvl="2">
                <a:buClr>
                  <a:srgbClr val="000000"/>
                </a:buClr>
                <a:buSzPct val="100000"/>
                <a:buFont typeface="Arial" pitchFamily="34"/>
                <a:buChar char="•"/>
              </a:lvl3pPr>
              <a:lvl4pPr lvl="3">
                <a:buClr>
                  <a:srgbClr val="000000"/>
                </a:buClr>
                <a:buSzPct val="100000"/>
                <a:buFont typeface="Arial" pitchFamily="34"/>
                <a:buChar char="•"/>
              </a:lvl4pPr>
              <a:lvl5pPr lvl="4">
                <a:buClr>
                  <a:srgbClr val="000000"/>
                </a:buClr>
                <a:buSzPct val="100000"/>
                <a:buFont typeface="Arial" pitchFamily="34"/>
                <a:buChar char="•"/>
              </a:lvl5pPr>
              <a:lvl6pPr lvl="5">
                <a:buClr>
                  <a:srgbClr val="000000"/>
                </a:buClr>
                <a:buSzPct val="100000"/>
                <a:buFont typeface="Arial" pitchFamily="34"/>
                <a:buChar char="•"/>
              </a:lvl6pPr>
              <a:lvl7pPr lvl="6">
                <a:buClr>
                  <a:srgbClr val="000000"/>
                </a:buClr>
                <a:buSzPct val="100000"/>
                <a:buFont typeface="Arial" pitchFamily="34"/>
                <a:buChar char="•"/>
              </a:lvl7pPr>
              <a:lvl8pPr lvl="7">
                <a:buClr>
                  <a:srgbClr val="000000"/>
                </a:buClr>
                <a:buSzPct val="100000"/>
                <a:buFont typeface="Arial" pitchFamily="34"/>
                <a:buChar char="•"/>
              </a:lvl8pPr>
              <a:lvl9pPr lvl="8">
                <a:buClr>
                  <a:srgbClr val="000000"/>
                </a:buClr>
                <a:buSzPct val="100000"/>
                <a:buFont typeface="Arial" pitchFamily="34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283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2200" b="0" i="0" u="none" strike="noStrike" baseline="0" dirty="0">
                  <a:ln>
                    <a:noFill/>
                  </a:ln>
                  <a:solidFill>
                    <a:srgbClr val="000000"/>
                  </a:solidFill>
                  <a:latin typeface="Courier New" pitchFamily="49"/>
                  <a:ea typeface="ArialMS" pitchFamily="34"/>
                  <a:cs typeface="ArialMS" pitchFamily="34"/>
                </a:rPr>
                <a:t>     p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EE221D5C-033C-4408-B4F9-943C632440FC}"/>
                </a:ext>
              </a:extLst>
            </p:cNvPr>
            <p:cNvSpPr txBox="1"/>
            <p:nvPr/>
          </p:nvSpPr>
          <p:spPr>
            <a:xfrm>
              <a:off x="863303" y="4766484"/>
              <a:ext cx="1380798" cy="319554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0" tIns="0" rIns="0" bIns="0" compatLnSpc="0"/>
            <a:lstStyle>
              <a:defPPr lvl="0">
                <a:buClr>
                  <a:srgbClr val="000000"/>
                </a:buClr>
                <a:buSzPct val="100000"/>
                <a:buFont typeface="Arial" pitchFamily="34"/>
                <a:buNone/>
              </a:defPPr>
              <a:lvl1pPr lvl="0">
                <a:buClr>
                  <a:srgbClr val="000000"/>
                </a:buClr>
                <a:buSzPct val="100000"/>
                <a:buFont typeface="Arial" pitchFamily="34"/>
                <a:buChar char="•"/>
              </a:lvl1pPr>
              <a:lvl2pPr lvl="1">
                <a:buClr>
                  <a:srgbClr val="000000"/>
                </a:buClr>
                <a:buSzPct val="100000"/>
                <a:buFont typeface="Arial" pitchFamily="34"/>
                <a:buChar char="•"/>
              </a:lvl2pPr>
              <a:lvl3pPr lvl="2">
                <a:buClr>
                  <a:srgbClr val="000000"/>
                </a:buClr>
                <a:buSzPct val="100000"/>
                <a:buFont typeface="Arial" pitchFamily="34"/>
                <a:buChar char="•"/>
              </a:lvl3pPr>
              <a:lvl4pPr lvl="3">
                <a:buClr>
                  <a:srgbClr val="000000"/>
                </a:buClr>
                <a:buSzPct val="100000"/>
                <a:buFont typeface="Arial" pitchFamily="34"/>
                <a:buChar char="•"/>
              </a:lvl4pPr>
              <a:lvl5pPr lvl="4">
                <a:buClr>
                  <a:srgbClr val="000000"/>
                </a:buClr>
                <a:buSzPct val="100000"/>
                <a:buFont typeface="Arial" pitchFamily="34"/>
                <a:buChar char="•"/>
              </a:lvl5pPr>
              <a:lvl6pPr lvl="5">
                <a:buClr>
                  <a:srgbClr val="000000"/>
                </a:buClr>
                <a:buSzPct val="100000"/>
                <a:buFont typeface="Arial" pitchFamily="34"/>
                <a:buChar char="•"/>
              </a:lvl6pPr>
              <a:lvl7pPr lvl="6">
                <a:buClr>
                  <a:srgbClr val="000000"/>
                </a:buClr>
                <a:buSzPct val="100000"/>
                <a:buFont typeface="Arial" pitchFamily="34"/>
                <a:buChar char="•"/>
              </a:lvl7pPr>
              <a:lvl8pPr lvl="7">
                <a:buClr>
                  <a:srgbClr val="000000"/>
                </a:buClr>
                <a:buSzPct val="100000"/>
                <a:buFont typeface="Arial" pitchFamily="34"/>
                <a:buChar char="•"/>
              </a:lvl8pPr>
              <a:lvl9pPr lvl="8">
                <a:buClr>
                  <a:srgbClr val="000000"/>
                </a:buClr>
                <a:buSzPct val="100000"/>
                <a:buFont typeface="Arial" pitchFamily="34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283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2200" dirty="0">
                  <a:solidFill>
                    <a:srgbClr val="000000"/>
                  </a:solidFill>
                  <a:latin typeface="Courier New" pitchFamily="49"/>
                  <a:ea typeface="ArialMS" pitchFamily="34"/>
                  <a:cs typeface="ArialMS" pitchFamily="34"/>
                </a:rPr>
                <a:t>    </a:t>
              </a:r>
              <a:r>
                <a:rPr lang="en-GB" sz="2200" b="0" i="0" u="none" strike="noStrike" baseline="0" dirty="0">
                  <a:ln>
                    <a:noFill/>
                  </a:ln>
                  <a:solidFill>
                    <a:srgbClr val="000000"/>
                  </a:solidFill>
                  <a:latin typeface="Courier New" pitchFamily="49"/>
                  <a:ea typeface="ArialMS" pitchFamily="34"/>
                  <a:cs typeface="ArialMS" pitchFamily="34"/>
                </a:rPr>
                <a:t> q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008136C9-081E-4846-8842-B7A0BB7E2B08}"/>
                </a:ext>
              </a:extLst>
            </p:cNvPr>
            <p:cNvSpPr txBox="1"/>
            <p:nvPr/>
          </p:nvSpPr>
          <p:spPr>
            <a:xfrm>
              <a:off x="850604" y="3617982"/>
              <a:ext cx="2592964" cy="319554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0" tIns="0" rIns="0" bIns="0" compatLnSpc="0"/>
            <a:lstStyle>
              <a:defPPr lvl="0">
                <a:buClr>
                  <a:srgbClr val="000000"/>
                </a:buClr>
                <a:buSzPct val="100000"/>
                <a:buFont typeface="Arial" pitchFamily="34"/>
                <a:buNone/>
              </a:defPPr>
              <a:lvl1pPr lvl="0">
                <a:buClr>
                  <a:srgbClr val="000000"/>
                </a:buClr>
                <a:buSzPct val="100000"/>
                <a:buFont typeface="Arial" pitchFamily="34"/>
                <a:buChar char="•"/>
              </a:lvl1pPr>
              <a:lvl2pPr lvl="1">
                <a:buClr>
                  <a:srgbClr val="000000"/>
                </a:buClr>
                <a:buSzPct val="100000"/>
                <a:buFont typeface="Arial" pitchFamily="34"/>
                <a:buChar char="•"/>
              </a:lvl2pPr>
              <a:lvl3pPr lvl="2">
                <a:buClr>
                  <a:srgbClr val="000000"/>
                </a:buClr>
                <a:buSzPct val="100000"/>
                <a:buFont typeface="Arial" pitchFamily="34"/>
                <a:buChar char="•"/>
              </a:lvl3pPr>
              <a:lvl4pPr lvl="3">
                <a:buClr>
                  <a:srgbClr val="000000"/>
                </a:buClr>
                <a:buSzPct val="100000"/>
                <a:buFont typeface="Arial" pitchFamily="34"/>
                <a:buChar char="•"/>
              </a:lvl4pPr>
              <a:lvl5pPr lvl="4">
                <a:buClr>
                  <a:srgbClr val="000000"/>
                </a:buClr>
                <a:buSzPct val="100000"/>
                <a:buFont typeface="Arial" pitchFamily="34"/>
                <a:buChar char="•"/>
              </a:lvl5pPr>
              <a:lvl6pPr lvl="5">
                <a:buClr>
                  <a:srgbClr val="000000"/>
                </a:buClr>
                <a:buSzPct val="100000"/>
                <a:buFont typeface="Arial" pitchFamily="34"/>
                <a:buChar char="•"/>
              </a:lvl6pPr>
              <a:lvl7pPr lvl="6">
                <a:buClr>
                  <a:srgbClr val="000000"/>
                </a:buClr>
                <a:buSzPct val="100000"/>
                <a:buFont typeface="Arial" pitchFamily="34"/>
                <a:buChar char="•"/>
              </a:lvl7pPr>
              <a:lvl8pPr lvl="7">
                <a:buClr>
                  <a:srgbClr val="000000"/>
                </a:buClr>
                <a:buSzPct val="100000"/>
                <a:buFont typeface="Arial" pitchFamily="34"/>
                <a:buChar char="•"/>
              </a:lvl8pPr>
              <a:lvl9pPr lvl="8">
                <a:buClr>
                  <a:srgbClr val="000000"/>
                </a:buClr>
                <a:buSzPct val="100000"/>
                <a:buFont typeface="Arial" pitchFamily="34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283"/>
                </a:spcBef>
                <a:spcAft>
                  <a:spcPts val="0"/>
                </a:spcAft>
                <a:buNone/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</a:pPr>
              <a:r>
                <a:rPr lang="en-GB" sz="2200" b="0" i="0" u="none" strike="noStrike" baseline="0">
                  <a:ln>
                    <a:noFill/>
                  </a:ln>
                  <a:solidFill>
                    <a:srgbClr val="000000"/>
                  </a:solidFill>
                  <a:latin typeface="Courier New" pitchFamily="49"/>
                  <a:ea typeface="ArialMS" pitchFamily="34"/>
                  <a:cs typeface="ArialMS" pitchFamily="34"/>
                </a:rPr>
                <a:t>p.next = null;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21257240"/>
      </p:ext>
    </p:extLst>
  </p:cSld>
  <p:clrMapOvr>
    <a:masterClrMapping/>
  </p:clrMapOvr>
</p:sld>
</file>

<file path=ppt/theme/theme1.xml><?xml version="1.0" encoding="utf-8"?>
<a:theme xmlns:a="http://schemas.openxmlformats.org/drawingml/2006/main" name="Grey master final Unlocked">
  <a:themeElements>
    <a:clrScheme name="Custom 5">
      <a:dk1>
        <a:srgbClr val="000000"/>
      </a:dk1>
      <a:lt1>
        <a:srgbClr val="FFFFFF"/>
      </a:lt1>
      <a:dk2>
        <a:srgbClr val="CC3333"/>
      </a:dk2>
      <a:lt2>
        <a:srgbClr val="999999"/>
      </a:lt2>
      <a:accent1>
        <a:srgbClr val="003366"/>
      </a:accent1>
      <a:accent2>
        <a:srgbClr val="4D2938"/>
      </a:accent2>
      <a:accent3>
        <a:srgbClr val="330066"/>
      </a:accent3>
      <a:accent4>
        <a:srgbClr val="006699"/>
      </a:accent4>
      <a:accent5>
        <a:srgbClr val="CCCC00"/>
      </a:accent5>
      <a:accent6>
        <a:srgbClr val="669933"/>
      </a:accent6>
      <a:hlink>
        <a:srgbClr val="CC6600"/>
      </a:hlink>
      <a:folHlink>
        <a:srgbClr val="9933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ity University London 1">
        <a:dk1>
          <a:srgbClr val="000000"/>
        </a:dk1>
        <a:lt1>
          <a:srgbClr val="FFFFFF"/>
        </a:lt1>
        <a:dk2>
          <a:srgbClr val="E31B23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2FE4D4BB5AA6F4E83CBE278CC8E30A2" ma:contentTypeVersion="14" ma:contentTypeDescription="Create a new document." ma:contentTypeScope="" ma:versionID="bf5d8fef94e2d8e9f82bd91dbf9fd970">
  <xsd:schema xmlns:xsd="http://www.w3.org/2001/XMLSchema" xmlns:xs="http://www.w3.org/2001/XMLSchema" xmlns:p="http://schemas.microsoft.com/office/2006/metadata/properties" xmlns:ns3="3a3be503-ba92-4439-b005-aa758f6e2753" xmlns:ns4="5146c61c-2119-4d79-9fdc-f0b28c1051ba" targetNamespace="http://schemas.microsoft.com/office/2006/metadata/properties" ma:root="true" ma:fieldsID="c50fc3bd2d7cbea5ce19b5eb77c837a3" ns3:_="" ns4:_="">
    <xsd:import namespace="3a3be503-ba92-4439-b005-aa758f6e2753"/>
    <xsd:import namespace="5146c61c-2119-4d79-9fdc-f0b28c1051ba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MediaServiceDateTaken" minOccurs="0"/>
                <xsd:element ref="ns4:MediaLengthInSeconds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3be503-ba92-4439-b005-aa758f6e275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46c61c-2119-4d79-9fdc-f0b28c1051b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5DA52AC-C1B6-4CF7-98AB-14B4D3FC4808}">
  <ds:schemaRefs>
    <ds:schemaRef ds:uri="3a3be503-ba92-4439-b005-aa758f6e2753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5146c61c-2119-4d79-9fdc-f0b28c1051ba"/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E21CC6B0-6C60-4005-BD2F-330F3263963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a3be503-ba92-4439-b005-aa758f6e2753"/>
    <ds:schemaRef ds:uri="5146c61c-2119-4d79-9fdc-f0b28c1051b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17FB19D-4349-48C9-A241-A7D39FB06F4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7765</TotalTime>
  <Words>2160</Words>
  <Application>Microsoft Office PowerPoint</Application>
  <PresentationFormat>On-screen Show (16:9)</PresentationFormat>
  <Paragraphs>447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6" baseType="lpstr">
      <vt:lpstr>Andale Sans UI</vt:lpstr>
      <vt:lpstr>Arial</vt:lpstr>
      <vt:lpstr>ArialMS</vt:lpstr>
      <vt:lpstr>Courier</vt:lpstr>
      <vt:lpstr>Courier New</vt:lpstr>
      <vt:lpstr>CourierNewPSMT</vt:lpstr>
      <vt:lpstr>Lucida Grande</vt:lpstr>
      <vt:lpstr>Wingdings</vt:lpstr>
      <vt:lpstr>Grey master final Unlocked</vt:lpstr>
      <vt:lpstr>IN2002 Data Structures and Algorithms </vt:lpstr>
      <vt:lpstr>Learning Objectives </vt:lpstr>
      <vt:lpstr>Pointers and Linked Lists</vt:lpstr>
      <vt:lpstr>Database Records</vt:lpstr>
      <vt:lpstr>Links/Pointers and their behaviour</vt:lpstr>
      <vt:lpstr>Links and their behaviour</vt:lpstr>
      <vt:lpstr>Assigning to links </vt:lpstr>
      <vt:lpstr>Assigning to links (2) </vt:lpstr>
      <vt:lpstr>Assigning to links (3) </vt:lpstr>
      <vt:lpstr>Evaluation of links  </vt:lpstr>
      <vt:lpstr>Singly linked lists</vt:lpstr>
      <vt:lpstr>Traversing a singly linked list   </vt:lpstr>
      <vt:lpstr>Circular Lists</vt:lpstr>
      <vt:lpstr>A Circular List</vt:lpstr>
      <vt:lpstr>Circular lists in Java</vt:lpstr>
      <vt:lpstr>Some special cases</vt:lpstr>
      <vt:lpstr>Adding at the head of a circular list   </vt:lpstr>
      <vt:lpstr>Adding at the head of a circular list… in Java </vt:lpstr>
      <vt:lpstr>Adding at the tail of a circular list </vt:lpstr>
      <vt:lpstr>Adding at the tail of a circular list … in Java</vt:lpstr>
      <vt:lpstr>Deleting the head of a circular list   </vt:lpstr>
      <vt:lpstr>Deleting the head of a circular list … in Java</vt:lpstr>
      <vt:lpstr>Traversing a circular list   </vt:lpstr>
      <vt:lpstr>Traversing a circular list… in Java </vt:lpstr>
      <vt:lpstr>Example Analysis: Traversing a circular list </vt:lpstr>
      <vt:lpstr>Analysis of circular lists</vt:lpstr>
      <vt:lpstr>Doubly Linked Lists</vt:lpstr>
      <vt:lpstr>Doubly Linked Lists (structure)</vt:lpstr>
      <vt:lpstr>A node in a doubly linked list </vt:lpstr>
      <vt:lpstr>The doubly linked list class</vt:lpstr>
      <vt:lpstr>Adding an element at the tail  </vt:lpstr>
      <vt:lpstr>Adding an element at the tail (step 1): create a new node and reset tail</vt:lpstr>
      <vt:lpstr>Adding an element at the tail (step 2): connect the node to the list</vt:lpstr>
      <vt:lpstr>Adding an element at the tail… in Java</vt:lpstr>
      <vt:lpstr>Deleting the last node  </vt:lpstr>
      <vt:lpstr>Deleting the last node (step 1): move the tail pointer</vt:lpstr>
      <vt:lpstr>Deleting the last node (step 2): disconnect the last node</vt:lpstr>
      <vt:lpstr>Deleting the last node… in Java</vt:lpstr>
      <vt:lpstr>Deleting any node  </vt:lpstr>
      <vt:lpstr>Deleting any node</vt:lpstr>
      <vt:lpstr>Deleting any node… in Java  </vt:lpstr>
      <vt:lpstr>Traversing a doubly linked list… in Java</vt:lpstr>
      <vt:lpstr>FYI – Iterators in Java</vt:lpstr>
      <vt:lpstr>Java Traversal Specialist Classes: Iterators</vt:lpstr>
      <vt:lpstr>Java Traversal Specialist Classes: ListIterators</vt:lpstr>
      <vt:lpstr>Reading</vt:lpstr>
      <vt:lpstr>Department’s contact info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IN2002 04 DSA</dc:title>
  <dc:creator>Cristina Gacek</dc:creator>
  <cp:lastModifiedBy>Gacek, Cristina</cp:lastModifiedBy>
  <cp:revision>563</cp:revision>
  <cp:lastPrinted>2023-10-23T17:45:14Z</cp:lastPrinted>
  <dcterms:modified xsi:type="dcterms:W3CDTF">2025-10-13T18:59:07Z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6c24981-b6df-48f8-949b-0896357b9b03_Enabled">
    <vt:lpwstr>true</vt:lpwstr>
  </property>
  <property fmtid="{D5CDD505-2E9C-101B-9397-08002B2CF9AE}" pid="3" name="MSIP_Label_06c24981-b6df-48f8-949b-0896357b9b03_SetDate">
    <vt:lpwstr>2021-10-20T14:22:11Z</vt:lpwstr>
  </property>
  <property fmtid="{D5CDD505-2E9C-101B-9397-08002B2CF9AE}" pid="4" name="MSIP_Label_06c24981-b6df-48f8-949b-0896357b9b03_Method">
    <vt:lpwstr>Privileged</vt:lpwstr>
  </property>
  <property fmtid="{D5CDD505-2E9C-101B-9397-08002B2CF9AE}" pid="5" name="MSIP_Label_06c24981-b6df-48f8-949b-0896357b9b03_Name">
    <vt:lpwstr>Official</vt:lpwstr>
  </property>
  <property fmtid="{D5CDD505-2E9C-101B-9397-08002B2CF9AE}" pid="6" name="MSIP_Label_06c24981-b6df-48f8-949b-0896357b9b03_SiteId">
    <vt:lpwstr>dd615949-5bd0-4da0-ac52-28ef8d336373</vt:lpwstr>
  </property>
  <property fmtid="{D5CDD505-2E9C-101B-9397-08002B2CF9AE}" pid="7" name="MSIP_Label_06c24981-b6df-48f8-949b-0896357b9b03_ActionId">
    <vt:lpwstr>25610e8d-cd42-4824-a32c-7761a409725c</vt:lpwstr>
  </property>
  <property fmtid="{D5CDD505-2E9C-101B-9397-08002B2CF9AE}" pid="8" name="MSIP_Label_06c24981-b6df-48f8-949b-0896357b9b03_ContentBits">
    <vt:lpwstr>0</vt:lpwstr>
  </property>
  <property fmtid="{D5CDD505-2E9C-101B-9397-08002B2CF9AE}" pid="9" name="ContentTypeId">
    <vt:lpwstr>0x010100F2FE4D4BB5AA6F4E83CBE278CC8E30A2</vt:lpwstr>
  </property>
</Properties>
</file>