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53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8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20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22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3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50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FD68-B67F-498C-BBF5-36373E45D4B2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F3ED-3988-41A8-8E4C-A846F8417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2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160585" y="334107"/>
            <a:ext cx="10480430" cy="6101861"/>
            <a:chOff x="1160585" y="334108"/>
            <a:chExt cx="10058218" cy="6031522"/>
          </a:xfrm>
        </p:grpSpPr>
        <p:sp>
          <p:nvSpPr>
            <p:cNvPr id="4" name="Oval 3"/>
            <p:cNvSpPr/>
            <p:nvPr/>
          </p:nvSpPr>
          <p:spPr>
            <a:xfrm>
              <a:off x="1160585" y="527537"/>
              <a:ext cx="10040815" cy="58380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9073661" y="1529861"/>
              <a:ext cx="1055077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volcano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380892" y="1688123"/>
              <a:ext cx="3358662" cy="6506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mountains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062046" y="5064369"/>
              <a:ext cx="11430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city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494692" y="3217985"/>
              <a:ext cx="1072662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start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901462" y="3903785"/>
              <a:ext cx="474784" cy="404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121769" y="826477"/>
              <a:ext cx="316523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21769" y="4308231"/>
              <a:ext cx="316523" cy="4396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</a:t>
              </a:r>
            </a:p>
          </p:txBody>
        </p:sp>
        <p:sp>
          <p:nvSpPr>
            <p:cNvPr id="12" name="Oval 11"/>
            <p:cNvSpPr/>
            <p:nvPr/>
          </p:nvSpPr>
          <p:spPr>
            <a:xfrm rot="20739069">
              <a:off x="2338753" y="939803"/>
              <a:ext cx="3938953" cy="135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forest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632138" y="870439"/>
              <a:ext cx="1160585" cy="835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caves</a:t>
              </a:r>
            </a:p>
          </p:txBody>
        </p:sp>
        <p:sp>
          <p:nvSpPr>
            <p:cNvPr id="14" name="Oval 13"/>
            <p:cNvSpPr/>
            <p:nvPr/>
          </p:nvSpPr>
          <p:spPr>
            <a:xfrm rot="1672928">
              <a:off x="7952642" y="2875083"/>
              <a:ext cx="2769577" cy="1230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Ash mounds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657599" y="2540974"/>
              <a:ext cx="4080054" cy="1846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fields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657599" y="5521569"/>
              <a:ext cx="404447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370277" y="5750169"/>
              <a:ext cx="36927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011615" y="4941277"/>
              <a:ext cx="369277" cy="29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2232411" y="2298928"/>
              <a:ext cx="334943" cy="242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497014" y="2343796"/>
              <a:ext cx="351278" cy="329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121769" y="334108"/>
              <a:ext cx="510369" cy="369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205046" y="5750169"/>
              <a:ext cx="1916723" cy="6154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caves</a:t>
              </a:r>
            </a:p>
          </p:txBody>
        </p:sp>
        <p:sp>
          <p:nvSpPr>
            <p:cNvPr id="23" name="Oval 22"/>
            <p:cNvSpPr/>
            <p:nvPr/>
          </p:nvSpPr>
          <p:spPr>
            <a:xfrm rot="3784693">
              <a:off x="9816811" y="2473791"/>
              <a:ext cx="1836712" cy="429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 temple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232411" y="2775411"/>
              <a:ext cx="1425188" cy="8997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5397" y="3675184"/>
              <a:ext cx="1081514" cy="13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2" idx="0"/>
              <a:endCxn id="15" idx="6"/>
            </p:cNvCxnSpPr>
            <p:nvPr/>
          </p:nvCxnSpPr>
          <p:spPr>
            <a:xfrm flipV="1">
              <a:off x="6163408" y="3464167"/>
              <a:ext cx="1574245" cy="228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380892" y="2013439"/>
              <a:ext cx="2109671" cy="940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5293180" y="2769577"/>
              <a:ext cx="474784" cy="404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5724354" y="2927839"/>
              <a:ext cx="369277" cy="29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cxnSp>
          <p:nvCxnSpPr>
            <p:cNvPr id="40" name="Straight Connector 39"/>
            <p:cNvCxnSpPr>
              <a:endCxn id="6" idx="6"/>
            </p:cNvCxnSpPr>
            <p:nvPr/>
          </p:nvCxnSpPr>
          <p:spPr>
            <a:xfrm flipH="1" flipV="1">
              <a:off x="8739554" y="2013439"/>
              <a:ext cx="193096" cy="2294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697218" y="3006969"/>
              <a:ext cx="1924398" cy="2201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852872" y="2013438"/>
              <a:ext cx="528021" cy="37367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7376953" y="1529861"/>
              <a:ext cx="1389774" cy="483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792723" y="1055077"/>
              <a:ext cx="227769" cy="942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22" idx="4"/>
            </p:cNvCxnSpPr>
            <p:nvPr/>
          </p:nvCxnSpPr>
          <p:spPr>
            <a:xfrm>
              <a:off x="6163407" y="5750169"/>
              <a:ext cx="1" cy="615461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490564" y="2927839"/>
              <a:ext cx="263829" cy="606669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530572" y="1288073"/>
              <a:ext cx="2295005" cy="1195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952325" y="3002573"/>
              <a:ext cx="531143" cy="1873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9337430" y="2767451"/>
              <a:ext cx="314992" cy="21081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138854" y="3675184"/>
              <a:ext cx="536543" cy="2074985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756911" y="5064369"/>
              <a:ext cx="536269" cy="45720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880033" y="5521569"/>
              <a:ext cx="448135" cy="7561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062046" y="4018212"/>
              <a:ext cx="2998177" cy="36914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" idx="2"/>
            </p:cNvCxnSpPr>
            <p:nvPr/>
          </p:nvCxnSpPr>
          <p:spPr>
            <a:xfrm flipH="1">
              <a:off x="3692800" y="2013439"/>
              <a:ext cx="1688092" cy="16969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" idx="2"/>
            </p:cNvCxnSpPr>
            <p:nvPr/>
          </p:nvCxnSpPr>
          <p:spPr>
            <a:xfrm flipH="1" flipV="1">
              <a:off x="3218207" y="1125413"/>
              <a:ext cx="2162685" cy="88802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404369" y="663817"/>
              <a:ext cx="262523" cy="9011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527461" y="2389343"/>
              <a:ext cx="1212093" cy="56486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906607" y="4409088"/>
              <a:ext cx="43059" cy="153451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788530" y="2671777"/>
              <a:ext cx="1356409" cy="66930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10127923" y="3341079"/>
              <a:ext cx="1090880" cy="4688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110520" y="1715507"/>
              <a:ext cx="34419" cy="16255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9" name="Oval 158"/>
          <p:cNvSpPr/>
          <p:nvPr/>
        </p:nvSpPr>
        <p:spPr>
          <a:xfrm>
            <a:off x="10474927" y="1492843"/>
            <a:ext cx="246184" cy="26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1508717" y="2321841"/>
            <a:ext cx="768686" cy="47398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630641" y="4550915"/>
            <a:ext cx="366024" cy="33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E8978-AFB3-4209-9E64-E315ED153E01}"/>
              </a:ext>
            </a:extLst>
          </p:cNvPr>
          <p:cNvSpPr txBox="1"/>
          <p:nvPr/>
        </p:nvSpPr>
        <p:spPr>
          <a:xfrm>
            <a:off x="384313" y="119270"/>
            <a:ext cx="25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3d to be done in unity</a:t>
            </a:r>
          </a:p>
        </p:txBody>
      </p:sp>
    </p:spTree>
    <p:extLst>
      <p:ext uri="{BB962C8B-B14F-4D97-AF65-F5344CB8AC3E}">
        <p14:creationId xmlns:p14="http://schemas.microsoft.com/office/powerpoint/2010/main" val="19120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81754" y="1266092"/>
            <a:ext cx="5275384" cy="3710355"/>
            <a:chOff x="1160585" y="334108"/>
            <a:chExt cx="10058218" cy="6031522"/>
          </a:xfrm>
        </p:grpSpPr>
        <p:sp>
          <p:nvSpPr>
            <p:cNvPr id="6" name="Oval 5"/>
            <p:cNvSpPr/>
            <p:nvPr/>
          </p:nvSpPr>
          <p:spPr>
            <a:xfrm>
              <a:off x="1160585" y="527537"/>
              <a:ext cx="10040815" cy="58380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7" name="Oval 6"/>
            <p:cNvSpPr/>
            <p:nvPr/>
          </p:nvSpPr>
          <p:spPr>
            <a:xfrm>
              <a:off x="9073661" y="1529861"/>
              <a:ext cx="1055077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volcano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380892" y="1688123"/>
              <a:ext cx="3358662" cy="6506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mountains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062046" y="5064369"/>
              <a:ext cx="11430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city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494692" y="3217985"/>
              <a:ext cx="1072662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start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01462" y="3903785"/>
              <a:ext cx="474784" cy="404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t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121769" y="826477"/>
              <a:ext cx="316523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121769" y="4308231"/>
              <a:ext cx="316523" cy="4396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t</a:t>
              </a:r>
            </a:p>
          </p:txBody>
        </p:sp>
        <p:sp>
          <p:nvSpPr>
            <p:cNvPr id="14" name="Oval 13"/>
            <p:cNvSpPr/>
            <p:nvPr/>
          </p:nvSpPr>
          <p:spPr>
            <a:xfrm rot="20739069">
              <a:off x="2338753" y="939803"/>
              <a:ext cx="3938953" cy="135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forest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7632138" y="870439"/>
              <a:ext cx="1160585" cy="835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caves</a:t>
              </a:r>
            </a:p>
          </p:txBody>
        </p:sp>
        <p:sp>
          <p:nvSpPr>
            <p:cNvPr id="16" name="Oval 15"/>
            <p:cNvSpPr/>
            <p:nvPr/>
          </p:nvSpPr>
          <p:spPr>
            <a:xfrm rot="1672928">
              <a:off x="7952642" y="2875083"/>
              <a:ext cx="2769577" cy="1230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Ash mounds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657599" y="2540974"/>
              <a:ext cx="4080054" cy="1846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fields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657599" y="5521569"/>
              <a:ext cx="404447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p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8370277" y="5750169"/>
              <a:ext cx="36927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p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011615" y="4941277"/>
              <a:ext cx="369277" cy="29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h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232411" y="2298928"/>
              <a:ext cx="334943" cy="242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t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497014" y="2343796"/>
              <a:ext cx="351278" cy="329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h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121769" y="334108"/>
              <a:ext cx="510369" cy="369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p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205046" y="5750169"/>
              <a:ext cx="1916723" cy="6154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caves</a:t>
              </a:r>
            </a:p>
          </p:txBody>
        </p:sp>
        <p:sp>
          <p:nvSpPr>
            <p:cNvPr id="25" name="Oval 24"/>
            <p:cNvSpPr/>
            <p:nvPr/>
          </p:nvSpPr>
          <p:spPr>
            <a:xfrm rot="3784693">
              <a:off x="9816811" y="2473791"/>
              <a:ext cx="1836712" cy="429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End temple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203404" y="2767451"/>
              <a:ext cx="1454194" cy="90773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5397" y="3675184"/>
              <a:ext cx="1081514" cy="13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0"/>
              <a:endCxn id="17" idx="6"/>
            </p:cNvCxnSpPr>
            <p:nvPr/>
          </p:nvCxnSpPr>
          <p:spPr>
            <a:xfrm flipV="1">
              <a:off x="6163408" y="3464167"/>
              <a:ext cx="1574245" cy="228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380892" y="2013439"/>
              <a:ext cx="2109671" cy="940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293180" y="2769577"/>
              <a:ext cx="474784" cy="404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t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724354" y="2927839"/>
              <a:ext cx="369277" cy="29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h</a:t>
              </a:r>
            </a:p>
          </p:txBody>
        </p:sp>
        <p:cxnSp>
          <p:nvCxnSpPr>
            <p:cNvPr id="32" name="Straight Connector 31"/>
            <p:cNvCxnSpPr>
              <a:endCxn id="8" idx="6"/>
            </p:cNvCxnSpPr>
            <p:nvPr/>
          </p:nvCxnSpPr>
          <p:spPr>
            <a:xfrm flipH="1" flipV="1">
              <a:off x="8739554" y="2013439"/>
              <a:ext cx="193096" cy="2294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697218" y="3006969"/>
              <a:ext cx="1924398" cy="2201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4852872" y="2013438"/>
              <a:ext cx="528021" cy="37367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7376953" y="1529861"/>
              <a:ext cx="1389774" cy="483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8792723" y="1055077"/>
              <a:ext cx="227769" cy="942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24" idx="4"/>
            </p:cNvCxnSpPr>
            <p:nvPr/>
          </p:nvCxnSpPr>
          <p:spPr>
            <a:xfrm>
              <a:off x="6163407" y="5750169"/>
              <a:ext cx="1" cy="615461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490564" y="2927839"/>
              <a:ext cx="263829" cy="606669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530572" y="1288073"/>
              <a:ext cx="2295005" cy="1195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952325" y="3002573"/>
              <a:ext cx="531143" cy="1873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337430" y="2767451"/>
              <a:ext cx="314992" cy="21081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138854" y="3675184"/>
              <a:ext cx="536543" cy="2074985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756911" y="5064369"/>
              <a:ext cx="536269" cy="45720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880033" y="5521569"/>
              <a:ext cx="448135" cy="7561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062046" y="4018212"/>
              <a:ext cx="2998177" cy="36914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8" idx="2"/>
            </p:cNvCxnSpPr>
            <p:nvPr/>
          </p:nvCxnSpPr>
          <p:spPr>
            <a:xfrm flipH="1">
              <a:off x="3692800" y="2013439"/>
              <a:ext cx="1688092" cy="16969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8" idx="2"/>
            </p:cNvCxnSpPr>
            <p:nvPr/>
          </p:nvCxnSpPr>
          <p:spPr>
            <a:xfrm flipH="1" flipV="1">
              <a:off x="3218207" y="1125413"/>
              <a:ext cx="2162685" cy="88802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404369" y="663817"/>
              <a:ext cx="262523" cy="9011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527461" y="2389343"/>
              <a:ext cx="1212093" cy="56486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8906607" y="4409088"/>
              <a:ext cx="43059" cy="153451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788530" y="2671777"/>
              <a:ext cx="1356409" cy="66930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10127923" y="3341079"/>
              <a:ext cx="1090880" cy="4688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0110520" y="1715507"/>
              <a:ext cx="34419" cy="16255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69277" y="369277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 arrows represent progression direction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8215" y="1999605"/>
            <a:ext cx="1916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Orange bars are locked until levelled or do a quest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277" y="3759492"/>
            <a:ext cx="240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Yellow bars are unlocked once on the receiving end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78108" y="369277"/>
            <a:ext cx="1916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H=horse</a:t>
            </a:r>
          </a:p>
          <a:p>
            <a:r>
              <a:rPr lang="en-GB" dirty="0"/>
              <a:t>T=town</a:t>
            </a:r>
          </a:p>
          <a:p>
            <a:r>
              <a:rPr lang="en-GB" dirty="0"/>
              <a:t>P=port</a:t>
            </a:r>
          </a:p>
        </p:txBody>
      </p:sp>
      <p:sp>
        <p:nvSpPr>
          <p:cNvPr id="156" name="Oval 155"/>
          <p:cNvSpPr/>
          <p:nvPr/>
        </p:nvSpPr>
        <p:spPr>
          <a:xfrm>
            <a:off x="8147284" y="1999605"/>
            <a:ext cx="187824" cy="16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478108" y="1709604"/>
            <a:ext cx="237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Horse and port=fast travel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69277" y="5117123"/>
            <a:ext cx="254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Cannot go past black bars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656988" y="2588514"/>
            <a:ext cx="386923" cy="174475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768331" y="3795759"/>
            <a:ext cx="125883" cy="185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7A1B1A-4574-4E07-A154-0353ED4961F9}"/>
              </a:ext>
            </a:extLst>
          </p:cNvPr>
          <p:cNvSpPr/>
          <p:nvPr/>
        </p:nvSpPr>
        <p:spPr>
          <a:xfrm rot="18935125">
            <a:off x="3671197" y="2311477"/>
            <a:ext cx="1622009" cy="3035563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365525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73723" y="351691"/>
            <a:ext cx="2250831" cy="420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Tournaments- entered in city arena…</a:t>
            </a:r>
          </a:p>
          <a:p>
            <a:pPr algn="ctr"/>
            <a:r>
              <a:rPr lang="en-GB" dirty="0"/>
              <a:t>All entered compete for top place.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Done as 3</a:t>
            </a:r>
            <a:r>
              <a:rPr lang="en-GB" baseline="30000" dirty="0"/>
              <a:t>rd</a:t>
            </a:r>
            <a:r>
              <a:rPr lang="en-GB" dirty="0"/>
              <a:t> person fighter. Many RPG style abilities disabled.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34508" y="351691"/>
            <a:ext cx="1934308" cy="420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PVE- when exploring map, encounters occur. Fight in a more RPG style. Further up map more difficult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Bosses may be thought 3</a:t>
            </a:r>
            <a:r>
              <a:rPr lang="en-GB" baseline="30000" dirty="0"/>
              <a:t>rd</a:t>
            </a:r>
            <a:r>
              <a:rPr lang="en-GB" dirty="0"/>
              <a:t> person rather than top down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49108" y="351691"/>
            <a:ext cx="2338754" cy="420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Trading can be accepted or challenged or cancelled. Challenged goes to PVP fighting, winner takes all.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27938" y="5011615"/>
            <a:ext cx="4659924" cy="126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Death-penalty, go to local town/city</a:t>
            </a:r>
          </a:p>
          <a:p>
            <a:pPr algn="ctr"/>
            <a:r>
              <a:rPr lang="en-GB" dirty="0"/>
              <a:t>Gain visible damage on character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108831" y="351691"/>
            <a:ext cx="2391507" cy="420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Different towns will have different architecture.</a:t>
            </a:r>
          </a:p>
          <a:p>
            <a:pPr algn="ctr"/>
            <a:r>
              <a:rPr lang="en-GB" dirty="0"/>
              <a:t>Towns may also have invasion events, creating a sense of urgency.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2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2031" y="193431"/>
            <a:ext cx="10937631" cy="626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213338" y="5240215"/>
            <a:ext cx="2760785" cy="756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37231" y="439615"/>
            <a:ext cx="2989384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49569" y="615462"/>
            <a:ext cx="2250831" cy="12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notifications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42738" y="1134207"/>
            <a:ext cx="2778369" cy="145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Small area map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89583" y="3622432"/>
            <a:ext cx="756139" cy="9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275385" y="3024554"/>
            <a:ext cx="615461" cy="756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711843">
            <a:off x="4440178" y="2886054"/>
            <a:ext cx="2162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Movement direction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5722" y="3922329"/>
            <a:ext cx="1000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Trail behind centre of screen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51756" y="1441937"/>
            <a:ext cx="2189286" cy="99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enemies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90646" y="5732585"/>
            <a:ext cx="3182816" cy="422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abilities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759462" y="3421167"/>
            <a:ext cx="1248508" cy="2110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equips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42738" y="5732585"/>
            <a:ext cx="1389185" cy="422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80582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2031" y="193431"/>
            <a:ext cx="10937631" cy="626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679580" y="3341076"/>
            <a:ext cx="2039815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13937" y="984738"/>
            <a:ext cx="1740878" cy="2338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Other(player/boss)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64569" y="422031"/>
            <a:ext cx="386862" cy="36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530862" y="3341076"/>
            <a:ext cx="1608990" cy="2092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equips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5609492"/>
            <a:ext cx="2954215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Multiply 20"/>
          <p:cNvSpPr/>
          <p:nvPr/>
        </p:nvSpPr>
        <p:spPr>
          <a:xfrm>
            <a:off x="7051431" y="5591908"/>
            <a:ext cx="703384" cy="6154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5882054" y="5583115"/>
            <a:ext cx="703384" cy="6154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6585439" y="5644661"/>
            <a:ext cx="536330" cy="527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5398476" y="5635868"/>
            <a:ext cx="536330" cy="527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le 24"/>
          <p:cNvSpPr/>
          <p:nvPr/>
        </p:nvSpPr>
        <p:spPr>
          <a:xfrm>
            <a:off x="4783015" y="5627076"/>
            <a:ext cx="536330" cy="527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7957040" y="5732583"/>
            <a:ext cx="1389185" cy="422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items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1431" y="265919"/>
            <a:ext cx="126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Attack indicator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33746" y="5273138"/>
            <a:ext cx="116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abilities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6431" y="98473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Arena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78168" y="5273138"/>
            <a:ext cx="2760785" cy="756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Stats:exp</a:t>
            </a:r>
            <a:r>
              <a:rPr lang="en-GB" dirty="0"/>
              <a:t>(</a:t>
            </a:r>
            <a:r>
              <a:rPr lang="en-GB" dirty="0" err="1"/>
              <a:t>spd,att,ar</a:t>
            </a:r>
            <a:r>
              <a:rPr lang="en-GB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75635" y="5257744"/>
            <a:ext cx="15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X, restricted</a:t>
            </a:r>
          </a:p>
        </p:txBody>
      </p:sp>
    </p:spTree>
    <p:extLst>
      <p:ext uri="{BB962C8B-B14F-4D97-AF65-F5344CB8AC3E}">
        <p14:creationId xmlns:p14="http://schemas.microsoft.com/office/powerpoint/2010/main" val="7983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1692" y="263769"/>
            <a:ext cx="11553093" cy="624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301262" y="844062"/>
            <a:ext cx="2092569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80692" y="1037492"/>
            <a:ext cx="4457700" cy="145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notifications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96054" y="2866292"/>
            <a:ext cx="4950069" cy="3270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inventory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01261" y="3587262"/>
            <a:ext cx="2092569" cy="239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Stats(expanded)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862646" y="5046785"/>
            <a:ext cx="2637692" cy="93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39554" y="844062"/>
            <a:ext cx="2760784" cy="381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218722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20DA-4CF7-430A-83C2-F611D54D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23B6-B19D-4A55-AE44-C77BEA43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Focus area for game based on current time constraints</a:t>
            </a:r>
          </a:p>
          <a:p>
            <a:pPr marL="0" indent="0">
              <a:buNone/>
            </a:pPr>
            <a:r>
              <a:rPr lang="en-GB" sz="2000" dirty="0"/>
              <a:t>Added difficulty based areas(harder north, west)</a:t>
            </a:r>
          </a:p>
          <a:p>
            <a:pPr marL="0" indent="0">
              <a:buNone/>
            </a:pPr>
            <a:r>
              <a:rPr lang="en-GB" sz="2000" dirty="0"/>
              <a:t>Added “invasion” events</a:t>
            </a:r>
          </a:p>
          <a:p>
            <a:pPr lvl="1"/>
            <a:r>
              <a:rPr lang="en-GB" sz="2000" dirty="0"/>
              <a:t>	due to current restraints city may not have event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21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298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Changes Made</vt:lpstr>
    </vt:vector>
  </TitlesOfParts>
  <Company>SussexCoast College Hastings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Elsey</dc:creator>
  <cp:lastModifiedBy>Luke Elsey</cp:lastModifiedBy>
  <cp:revision>61</cp:revision>
  <dcterms:created xsi:type="dcterms:W3CDTF">2020-10-12T10:20:53Z</dcterms:created>
  <dcterms:modified xsi:type="dcterms:W3CDTF">2021-02-06T18:21:06Z</dcterms:modified>
</cp:coreProperties>
</file>