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1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7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2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46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4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3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0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FBCE-4CD4-4847-847F-7C25CA0D9C71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8CE4-3664-46C3-ABEA-12FB1A827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7354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4646" y="0"/>
            <a:ext cx="818270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815" y="0"/>
            <a:ext cx="2432539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Account/login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34760" y="4070837"/>
            <a:ext cx="7033846" cy="122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news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79077" y="5433646"/>
            <a:ext cx="7145215" cy="12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33246" y="703385"/>
            <a:ext cx="7666892" cy="322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Backdrop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099538" y="2584939"/>
            <a:ext cx="1881555" cy="742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81500" y="1208943"/>
            <a:ext cx="3317630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004646" y="0"/>
            <a:ext cx="1670539" cy="580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9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7354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4646" y="0"/>
            <a:ext cx="818270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0492" y="720969"/>
            <a:ext cx="7772400" cy="45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4646" y="5721503"/>
            <a:ext cx="8182708" cy="113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4815" y="0"/>
            <a:ext cx="2432539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Account/login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5277" y="5689586"/>
            <a:ext cx="2039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bug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player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04646" y="0"/>
            <a:ext cx="1670539" cy="580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418385" y="5310554"/>
            <a:ext cx="3534507" cy="410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options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968154" y="5310554"/>
            <a:ext cx="984738" cy="410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8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7354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4646" y="0"/>
            <a:ext cx="818270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815" y="0"/>
            <a:ext cx="2432539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Account/login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3355" y="738554"/>
            <a:ext cx="5205046" cy="360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information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62908" y="738554"/>
            <a:ext cx="2286000" cy="596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log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53355" y="4554415"/>
            <a:ext cx="5205046" cy="2145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04646" y="0"/>
            <a:ext cx="1670539" cy="580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Changes made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5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smtClean="0"/>
              <a:t>Home (based on research)</a:t>
            </a:r>
          </a:p>
          <a:p>
            <a:r>
              <a:rPr lang="en-GB" sz="1400" dirty="0" smtClean="0"/>
              <a:t>Darker background, backdrop image with logo and play button</a:t>
            </a:r>
          </a:p>
          <a:p>
            <a:r>
              <a:rPr lang="en-GB" sz="1400" dirty="0" smtClean="0"/>
              <a:t>Moved news </a:t>
            </a:r>
            <a:r>
              <a:rPr lang="en-GB" sz="1400" dirty="0" smtClean="0"/>
              <a:t>under enter</a:t>
            </a:r>
            <a:endParaRPr lang="en-GB" sz="1400" dirty="0" smtClean="0"/>
          </a:p>
          <a:p>
            <a:r>
              <a:rPr lang="en-GB" sz="1400" dirty="0" smtClean="0"/>
              <a:t>Title in </a:t>
            </a:r>
            <a:r>
              <a:rPr lang="en-GB" sz="1400" dirty="0" err="1" smtClean="0"/>
              <a:t>nav</a:t>
            </a:r>
            <a:r>
              <a:rPr lang="en-GB" sz="1400" dirty="0" smtClean="0"/>
              <a:t> bar</a:t>
            </a:r>
          </a:p>
          <a:p>
            <a:pPr marL="0" indent="0">
              <a:buNone/>
            </a:pPr>
            <a:r>
              <a:rPr lang="en-GB" sz="1400" dirty="0" smtClean="0"/>
              <a:t>Game screen</a:t>
            </a:r>
          </a:p>
          <a:p>
            <a:r>
              <a:rPr lang="en-GB" sz="1400" dirty="0" smtClean="0"/>
              <a:t>Darker background</a:t>
            </a:r>
          </a:p>
          <a:p>
            <a:r>
              <a:rPr lang="en-GB" sz="1400" dirty="0" smtClean="0"/>
              <a:t>added options outside of game</a:t>
            </a:r>
          </a:p>
          <a:p>
            <a:r>
              <a:rPr lang="en-GB" sz="1400" dirty="0" smtClean="0"/>
              <a:t>Title in </a:t>
            </a:r>
            <a:r>
              <a:rPr lang="en-GB" sz="1400" dirty="0" err="1" smtClean="0"/>
              <a:t>nav</a:t>
            </a:r>
            <a:r>
              <a:rPr lang="en-GB" sz="1400" dirty="0" smtClean="0"/>
              <a:t> bar</a:t>
            </a:r>
          </a:p>
          <a:p>
            <a:pPr marL="0" indent="0">
              <a:buNone/>
            </a:pPr>
            <a:r>
              <a:rPr lang="en-GB" sz="1400" dirty="0" smtClean="0"/>
              <a:t>Info screen</a:t>
            </a:r>
          </a:p>
          <a:p>
            <a:r>
              <a:rPr lang="en-GB" sz="1400" dirty="0" smtClean="0"/>
              <a:t>Darker background</a:t>
            </a:r>
          </a:p>
          <a:p>
            <a:r>
              <a:rPr lang="en-GB" sz="1400" dirty="0" smtClean="0"/>
              <a:t>Title in </a:t>
            </a:r>
            <a:r>
              <a:rPr lang="en-GB" sz="1400" dirty="0" err="1" smtClean="0"/>
              <a:t>nav</a:t>
            </a:r>
            <a:r>
              <a:rPr lang="en-GB" sz="1400" dirty="0" smtClean="0"/>
              <a:t> bar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492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Changes made</vt:lpstr>
    </vt:vector>
  </TitlesOfParts>
  <Company>SussexCoast College Hastings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Elsey</dc:creator>
  <cp:lastModifiedBy>Luke Elsey</cp:lastModifiedBy>
  <cp:revision>21</cp:revision>
  <dcterms:created xsi:type="dcterms:W3CDTF">2020-10-19T11:06:16Z</dcterms:created>
  <dcterms:modified xsi:type="dcterms:W3CDTF">2020-11-02T11:26:07Z</dcterms:modified>
</cp:coreProperties>
</file>