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6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3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1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1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77A8-3C23-4A3C-88C4-3F99C16768A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BC3D-8D2C-405F-A3AC-B2089A850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2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Nav</a:t>
            </a:r>
            <a:r>
              <a:rPr lang="en-GB" dirty="0" smtClean="0"/>
              <a:t> bar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Account/login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918437" y="2989384"/>
            <a:ext cx="4466493" cy="14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579077" y="712177"/>
            <a:ext cx="7033846" cy="200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news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579077" y="4730262"/>
            <a:ext cx="7145215" cy="195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8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Nav</a:t>
            </a:r>
            <a:r>
              <a:rPr lang="en-GB" dirty="0" smtClean="0"/>
              <a:t> bar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80492" y="720969"/>
            <a:ext cx="7772400" cy="45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04646" y="5468815"/>
            <a:ext cx="8182708" cy="138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Account/login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49770" y="5563242"/>
            <a:ext cx="2039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</a:t>
            </a:r>
          </a:p>
          <a:p>
            <a:r>
              <a:rPr lang="en-GB" dirty="0" smtClean="0"/>
              <a:t>Contact</a:t>
            </a:r>
          </a:p>
          <a:p>
            <a:r>
              <a:rPr lang="en-GB" dirty="0" smtClean="0"/>
              <a:t>Report bug</a:t>
            </a:r>
          </a:p>
          <a:p>
            <a:r>
              <a:rPr lang="en-GB" dirty="0" smtClean="0"/>
              <a:t>Report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1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187354" y="0"/>
            <a:ext cx="200464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border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04646" y="0"/>
            <a:ext cx="818270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Nav</a:t>
            </a:r>
            <a:r>
              <a:rPr lang="en-GB" dirty="0" smtClean="0"/>
              <a:t> bar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54815" y="0"/>
            <a:ext cx="24325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Account/login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53355" y="738554"/>
            <a:ext cx="5205046" cy="360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 information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62908" y="738554"/>
            <a:ext cx="2286000" cy="6119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Full</a:t>
            </a:r>
          </a:p>
          <a:p>
            <a:pPr algn="ctr"/>
            <a:r>
              <a:rPr lang="en-GB" dirty="0" smtClean="0"/>
              <a:t>Update log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853355" y="4554415"/>
            <a:ext cx="5205046" cy="2145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</a:p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5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SussexCoast College Hastings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Elsey</dc:creator>
  <cp:lastModifiedBy>Luke Elsey</cp:lastModifiedBy>
  <cp:revision>4</cp:revision>
  <dcterms:created xsi:type="dcterms:W3CDTF">2020-10-12T09:01:54Z</dcterms:created>
  <dcterms:modified xsi:type="dcterms:W3CDTF">2020-10-12T11:19:40Z</dcterms:modified>
</cp:coreProperties>
</file>