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58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0" y="-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43D-51F1-4C02-803F-6FADB4FB2BF1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6BF6-EEF7-4AD9-9B78-DF8C50F6A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96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43D-51F1-4C02-803F-6FADB4FB2BF1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6BF6-EEF7-4AD9-9B78-DF8C50F6A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07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43D-51F1-4C02-803F-6FADB4FB2BF1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6BF6-EEF7-4AD9-9B78-DF8C50F6A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57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43D-51F1-4C02-803F-6FADB4FB2BF1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6BF6-EEF7-4AD9-9B78-DF8C50F6A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4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43D-51F1-4C02-803F-6FADB4FB2BF1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6BF6-EEF7-4AD9-9B78-DF8C50F6A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41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43D-51F1-4C02-803F-6FADB4FB2BF1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6BF6-EEF7-4AD9-9B78-DF8C50F6A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8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43D-51F1-4C02-803F-6FADB4FB2BF1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6BF6-EEF7-4AD9-9B78-DF8C50F6A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98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43D-51F1-4C02-803F-6FADB4FB2BF1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6BF6-EEF7-4AD9-9B78-DF8C50F6A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0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43D-51F1-4C02-803F-6FADB4FB2BF1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6BF6-EEF7-4AD9-9B78-DF8C50F6A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7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43D-51F1-4C02-803F-6FADB4FB2BF1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6BF6-EEF7-4AD9-9B78-DF8C50F6A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05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43D-51F1-4C02-803F-6FADB4FB2BF1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6BF6-EEF7-4AD9-9B78-DF8C50F6A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3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E43D-51F1-4C02-803F-6FADB4FB2BF1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6BF6-EEF7-4AD9-9B78-DF8C50F6A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7FF81B-9242-44C2-B951-19E0F7875747}"/>
              </a:ext>
            </a:extLst>
          </p:cNvPr>
          <p:cNvSpPr/>
          <p:nvPr/>
        </p:nvSpPr>
        <p:spPr>
          <a:xfrm>
            <a:off x="1354016" y="2087588"/>
            <a:ext cx="4149968" cy="772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5730F4-0973-41D3-8FB3-07E66698722E}"/>
              </a:ext>
            </a:extLst>
          </p:cNvPr>
          <p:cNvSpPr/>
          <p:nvPr/>
        </p:nvSpPr>
        <p:spPr>
          <a:xfrm>
            <a:off x="3868615" y="2860432"/>
            <a:ext cx="1635369" cy="347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D55D6B-3919-4C75-93DA-6836B8C63C9B}"/>
              </a:ext>
            </a:extLst>
          </p:cNvPr>
          <p:cNvSpPr/>
          <p:nvPr/>
        </p:nvSpPr>
        <p:spPr>
          <a:xfrm>
            <a:off x="3149600" y="2860431"/>
            <a:ext cx="719015" cy="34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multiplier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AF8044-5E4D-44C8-BFBF-F084C914511E}"/>
              </a:ext>
            </a:extLst>
          </p:cNvPr>
          <p:cNvSpPr/>
          <p:nvPr/>
        </p:nvSpPr>
        <p:spPr>
          <a:xfrm>
            <a:off x="1354016" y="2860432"/>
            <a:ext cx="1171469" cy="347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 scans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2914DF-84F4-4707-9B27-ADE68DF0B0DE}"/>
              </a:ext>
            </a:extLst>
          </p:cNvPr>
          <p:cNvSpPr/>
          <p:nvPr/>
        </p:nvSpPr>
        <p:spPr>
          <a:xfrm>
            <a:off x="1354016" y="3207658"/>
            <a:ext cx="4149968" cy="3472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F5BE78-2676-45B2-AF4E-CA333CDAB667}"/>
              </a:ext>
            </a:extLst>
          </p:cNvPr>
          <p:cNvSpPr/>
          <p:nvPr/>
        </p:nvSpPr>
        <p:spPr>
          <a:xfrm>
            <a:off x="1727200" y="4339771"/>
            <a:ext cx="1422400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Ships(image)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5347E6-4415-47B5-8348-A75403EFD439}"/>
              </a:ext>
            </a:extLst>
          </p:cNvPr>
          <p:cNvSpPr/>
          <p:nvPr/>
        </p:nvSpPr>
        <p:spPr>
          <a:xfrm>
            <a:off x="1727200" y="3633274"/>
            <a:ext cx="1422400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Crew(Image)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8953CB-0BD6-412C-9D03-F7B9670B78BA}"/>
              </a:ext>
            </a:extLst>
          </p:cNvPr>
          <p:cNvSpPr/>
          <p:nvPr/>
        </p:nvSpPr>
        <p:spPr>
          <a:xfrm>
            <a:off x="3429000" y="3633274"/>
            <a:ext cx="1825171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4A716F-8F43-4B3C-9FFE-A99823D17572}"/>
              </a:ext>
            </a:extLst>
          </p:cNvPr>
          <p:cNvSpPr/>
          <p:nvPr/>
        </p:nvSpPr>
        <p:spPr>
          <a:xfrm>
            <a:off x="3429000" y="4339771"/>
            <a:ext cx="1825171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9F05E8-9EC6-4F2C-9117-26B560586C7E}"/>
              </a:ext>
            </a:extLst>
          </p:cNvPr>
          <p:cNvSpPr/>
          <p:nvPr/>
        </p:nvSpPr>
        <p:spPr>
          <a:xfrm>
            <a:off x="1727200" y="5573486"/>
            <a:ext cx="1422400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Cargo(image)</a:t>
            </a:r>
            <a:br>
              <a:rPr lang="en-GB" dirty="0"/>
            </a:br>
            <a:r>
              <a:rPr lang="en-GB" dirty="0"/>
              <a:t>different types give different points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9A0CD1-0C4B-4937-B491-44109D651F25}"/>
              </a:ext>
            </a:extLst>
          </p:cNvPr>
          <p:cNvSpPr/>
          <p:nvPr/>
        </p:nvSpPr>
        <p:spPr>
          <a:xfrm>
            <a:off x="3429000" y="5573486"/>
            <a:ext cx="881743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40A7F9-8C16-4960-9A0C-C5A98F155433}"/>
              </a:ext>
            </a:extLst>
          </p:cNvPr>
          <p:cNvSpPr/>
          <p:nvPr/>
        </p:nvSpPr>
        <p:spPr>
          <a:xfrm>
            <a:off x="3429000" y="5046268"/>
            <a:ext cx="881743" cy="39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19A65E-9DA5-4FD2-A07A-BA2E74C159FF}"/>
              </a:ext>
            </a:extLst>
          </p:cNvPr>
          <p:cNvSpPr/>
          <p:nvPr/>
        </p:nvSpPr>
        <p:spPr>
          <a:xfrm>
            <a:off x="4484914" y="5046268"/>
            <a:ext cx="769257" cy="39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6A3C48-2BA4-402B-B2A7-DEDE34E0DCD7}"/>
              </a:ext>
            </a:extLst>
          </p:cNvPr>
          <p:cNvSpPr/>
          <p:nvPr/>
        </p:nvSpPr>
        <p:spPr>
          <a:xfrm>
            <a:off x="4484914" y="5573486"/>
            <a:ext cx="881743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15CA8D-71B8-45CC-8E35-746B47DD1A31}"/>
              </a:ext>
            </a:extLst>
          </p:cNvPr>
          <p:cNvSpPr/>
          <p:nvPr/>
        </p:nvSpPr>
        <p:spPr>
          <a:xfrm>
            <a:off x="1354016" y="3633274"/>
            <a:ext cx="249813" cy="5805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$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5347F1-9D32-44A0-B8CD-1F786AF98159}"/>
              </a:ext>
            </a:extLst>
          </p:cNvPr>
          <p:cNvSpPr/>
          <p:nvPr/>
        </p:nvSpPr>
        <p:spPr>
          <a:xfrm>
            <a:off x="1354016" y="4339771"/>
            <a:ext cx="249814" cy="58057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$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FC67CA-A473-4F6D-A30E-DF3F99FEBD89}"/>
              </a:ext>
            </a:extLst>
          </p:cNvPr>
          <p:cNvSpPr/>
          <p:nvPr/>
        </p:nvSpPr>
        <p:spPr>
          <a:xfrm>
            <a:off x="1354016" y="5573484"/>
            <a:ext cx="249813" cy="3048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31044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7FF81B-9242-44C2-B951-19E0F7875747}"/>
              </a:ext>
            </a:extLst>
          </p:cNvPr>
          <p:cNvSpPr/>
          <p:nvPr/>
        </p:nvSpPr>
        <p:spPr>
          <a:xfrm>
            <a:off x="1354016" y="2087588"/>
            <a:ext cx="4149968" cy="772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5730F4-0973-41D3-8FB3-07E66698722E}"/>
              </a:ext>
            </a:extLst>
          </p:cNvPr>
          <p:cNvSpPr/>
          <p:nvPr/>
        </p:nvSpPr>
        <p:spPr>
          <a:xfrm>
            <a:off x="3868615" y="2860432"/>
            <a:ext cx="1635369" cy="347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D55D6B-3919-4C75-93DA-6836B8C63C9B}"/>
              </a:ext>
            </a:extLst>
          </p:cNvPr>
          <p:cNvSpPr/>
          <p:nvPr/>
        </p:nvSpPr>
        <p:spPr>
          <a:xfrm>
            <a:off x="3149600" y="2860431"/>
            <a:ext cx="719015" cy="34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multiplier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AF8044-5E4D-44C8-BFBF-F084C914511E}"/>
              </a:ext>
            </a:extLst>
          </p:cNvPr>
          <p:cNvSpPr/>
          <p:nvPr/>
        </p:nvSpPr>
        <p:spPr>
          <a:xfrm>
            <a:off x="1354016" y="2860432"/>
            <a:ext cx="1171469" cy="347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 scans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2914DF-84F4-4707-9B27-ADE68DF0B0DE}"/>
              </a:ext>
            </a:extLst>
          </p:cNvPr>
          <p:cNvSpPr/>
          <p:nvPr/>
        </p:nvSpPr>
        <p:spPr>
          <a:xfrm>
            <a:off x="1354016" y="3207658"/>
            <a:ext cx="4149968" cy="3472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F5BE78-2676-45B2-AF4E-CA333CDAB667}"/>
              </a:ext>
            </a:extLst>
          </p:cNvPr>
          <p:cNvSpPr/>
          <p:nvPr/>
        </p:nvSpPr>
        <p:spPr>
          <a:xfrm>
            <a:off x="1727200" y="4339771"/>
            <a:ext cx="1422400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ships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5347E6-4415-47B5-8348-A75403EFD439}"/>
              </a:ext>
            </a:extLst>
          </p:cNvPr>
          <p:cNvSpPr/>
          <p:nvPr/>
        </p:nvSpPr>
        <p:spPr>
          <a:xfrm>
            <a:off x="1727200" y="3633274"/>
            <a:ext cx="1422400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8953CB-0BD6-412C-9D03-F7B9670B78BA}"/>
              </a:ext>
            </a:extLst>
          </p:cNvPr>
          <p:cNvSpPr/>
          <p:nvPr/>
        </p:nvSpPr>
        <p:spPr>
          <a:xfrm>
            <a:off x="3429000" y="3633274"/>
            <a:ext cx="1825171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4A716F-8F43-4B3C-9FFE-A99823D17572}"/>
              </a:ext>
            </a:extLst>
          </p:cNvPr>
          <p:cNvSpPr/>
          <p:nvPr/>
        </p:nvSpPr>
        <p:spPr>
          <a:xfrm>
            <a:off x="3429000" y="4339771"/>
            <a:ext cx="1825171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9F05E8-9EC6-4F2C-9117-26B560586C7E}"/>
              </a:ext>
            </a:extLst>
          </p:cNvPr>
          <p:cNvSpPr/>
          <p:nvPr/>
        </p:nvSpPr>
        <p:spPr>
          <a:xfrm>
            <a:off x="1727200" y="5573486"/>
            <a:ext cx="1422400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Cargo</a:t>
            </a:r>
            <a:br>
              <a:rPr lang="en-GB" dirty="0"/>
            </a:br>
            <a:r>
              <a:rPr lang="en-GB" dirty="0"/>
              <a:t>different types give different points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9A0CD1-0C4B-4937-B491-44109D651F25}"/>
              </a:ext>
            </a:extLst>
          </p:cNvPr>
          <p:cNvSpPr/>
          <p:nvPr/>
        </p:nvSpPr>
        <p:spPr>
          <a:xfrm>
            <a:off x="3429000" y="5573486"/>
            <a:ext cx="881743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weigth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40A7F9-8C16-4960-9A0C-C5A98F155433}"/>
              </a:ext>
            </a:extLst>
          </p:cNvPr>
          <p:cNvSpPr/>
          <p:nvPr/>
        </p:nvSpPr>
        <p:spPr>
          <a:xfrm>
            <a:off x="3429000" y="5046268"/>
            <a:ext cx="881743" cy="39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19A65E-9DA5-4FD2-A07A-BA2E74C159FF}"/>
              </a:ext>
            </a:extLst>
          </p:cNvPr>
          <p:cNvSpPr/>
          <p:nvPr/>
        </p:nvSpPr>
        <p:spPr>
          <a:xfrm>
            <a:off x="4484914" y="5046268"/>
            <a:ext cx="769257" cy="39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6A3C48-2BA4-402B-B2A7-DEDE34E0DCD7}"/>
              </a:ext>
            </a:extLst>
          </p:cNvPr>
          <p:cNvSpPr/>
          <p:nvPr/>
        </p:nvSpPr>
        <p:spPr>
          <a:xfrm>
            <a:off x="4484914" y="5573486"/>
            <a:ext cx="881743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5DDE102-0068-4D64-A11D-9FB3110E9BDF}"/>
              </a:ext>
            </a:extLst>
          </p:cNvPr>
          <p:cNvSpPr/>
          <p:nvPr/>
        </p:nvSpPr>
        <p:spPr>
          <a:xfrm>
            <a:off x="1233714" y="4339771"/>
            <a:ext cx="4717143" cy="17562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2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FC8256-6A36-4A36-B8B3-CC51EE8365D0}"/>
              </a:ext>
            </a:extLst>
          </p:cNvPr>
          <p:cNvSpPr/>
          <p:nvPr/>
        </p:nvSpPr>
        <p:spPr>
          <a:xfrm>
            <a:off x="2129972" y="79829"/>
            <a:ext cx="233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Naval battle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8ECA72-FE9F-4293-BC9F-A5C413C5A85F}"/>
              </a:ext>
            </a:extLst>
          </p:cNvPr>
          <p:cNvSpPr/>
          <p:nvPr/>
        </p:nvSpPr>
        <p:spPr>
          <a:xfrm>
            <a:off x="682171" y="1059543"/>
            <a:ext cx="1727200" cy="44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defeats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00C5FD-D50C-4C5E-994E-BEFBD8BD8F99}"/>
              </a:ext>
            </a:extLst>
          </p:cNvPr>
          <p:cNvSpPr/>
          <p:nvPr/>
        </p:nvSpPr>
        <p:spPr>
          <a:xfrm>
            <a:off x="682171" y="1640114"/>
            <a:ext cx="1727200" cy="44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Lost ships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DC38EB-BB86-4FCD-BA65-8D5FDC2453B8}"/>
              </a:ext>
            </a:extLst>
          </p:cNvPr>
          <p:cNvSpPr/>
          <p:nvPr/>
        </p:nvSpPr>
        <p:spPr>
          <a:xfrm>
            <a:off x="4047672" y="1059543"/>
            <a:ext cx="1825171" cy="44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Plunders(wins)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330B2AC-D17D-4E5C-8AF2-BF97BEDFECE2}"/>
              </a:ext>
            </a:extLst>
          </p:cNvPr>
          <p:cNvSpPr/>
          <p:nvPr/>
        </p:nvSpPr>
        <p:spPr>
          <a:xfrm>
            <a:off x="4047672" y="1640113"/>
            <a:ext cx="1825171" cy="44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Gained ships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EF0884-24E6-4886-A6F9-94EAF0BDBC13}"/>
              </a:ext>
            </a:extLst>
          </p:cNvPr>
          <p:cNvSpPr/>
          <p:nvPr/>
        </p:nvSpPr>
        <p:spPr>
          <a:xfrm>
            <a:off x="849085" y="2394857"/>
            <a:ext cx="3120572" cy="5094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list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C9C1D8-2962-419A-965A-719386D1D888}"/>
              </a:ext>
            </a:extLst>
          </p:cNvPr>
          <p:cNvSpPr/>
          <p:nvPr/>
        </p:nvSpPr>
        <p:spPr>
          <a:xfrm>
            <a:off x="4131129" y="2423886"/>
            <a:ext cx="1103086" cy="497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5E2C21-E4D6-4A86-A718-9592708613A5}"/>
              </a:ext>
            </a:extLst>
          </p:cNvPr>
          <p:cNvSpPr/>
          <p:nvPr/>
        </p:nvSpPr>
        <p:spPr>
          <a:xfrm>
            <a:off x="5457372" y="2452914"/>
            <a:ext cx="1103086" cy="4978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battle</a:t>
            </a:r>
          </a:p>
        </p:txBody>
      </p:sp>
    </p:spTree>
    <p:extLst>
      <p:ext uri="{BB962C8B-B14F-4D97-AF65-F5344CB8AC3E}">
        <p14:creationId xmlns:p14="http://schemas.microsoft.com/office/powerpoint/2010/main" val="333261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FC8256-6A36-4A36-B8B3-CC51EE8365D0}"/>
              </a:ext>
            </a:extLst>
          </p:cNvPr>
          <p:cNvSpPr/>
          <p:nvPr/>
        </p:nvSpPr>
        <p:spPr>
          <a:xfrm>
            <a:off x="2129972" y="79829"/>
            <a:ext cx="233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Naval battle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8ECA72-FE9F-4293-BC9F-A5C413C5A85F}"/>
              </a:ext>
            </a:extLst>
          </p:cNvPr>
          <p:cNvSpPr/>
          <p:nvPr/>
        </p:nvSpPr>
        <p:spPr>
          <a:xfrm>
            <a:off x="682171" y="1059543"/>
            <a:ext cx="1727200" cy="44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defeats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00C5FD-D50C-4C5E-994E-BEFBD8BD8F99}"/>
              </a:ext>
            </a:extLst>
          </p:cNvPr>
          <p:cNvSpPr/>
          <p:nvPr/>
        </p:nvSpPr>
        <p:spPr>
          <a:xfrm>
            <a:off x="682171" y="1640114"/>
            <a:ext cx="1727200" cy="44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Lost ships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DC38EB-BB86-4FCD-BA65-8D5FDC2453B8}"/>
              </a:ext>
            </a:extLst>
          </p:cNvPr>
          <p:cNvSpPr/>
          <p:nvPr/>
        </p:nvSpPr>
        <p:spPr>
          <a:xfrm>
            <a:off x="4047672" y="1059543"/>
            <a:ext cx="1825171" cy="44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Plunders(wins)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330B2AC-D17D-4E5C-8AF2-BF97BEDFECE2}"/>
              </a:ext>
            </a:extLst>
          </p:cNvPr>
          <p:cNvSpPr/>
          <p:nvPr/>
        </p:nvSpPr>
        <p:spPr>
          <a:xfrm>
            <a:off x="4047672" y="1640113"/>
            <a:ext cx="1825171" cy="44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Gained ships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EF0884-24E6-4886-A6F9-94EAF0BDBC13}"/>
              </a:ext>
            </a:extLst>
          </p:cNvPr>
          <p:cNvSpPr/>
          <p:nvPr/>
        </p:nvSpPr>
        <p:spPr>
          <a:xfrm>
            <a:off x="849085" y="2394857"/>
            <a:ext cx="3120572" cy="5094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list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C9C1D8-2962-419A-965A-719386D1D888}"/>
              </a:ext>
            </a:extLst>
          </p:cNvPr>
          <p:cNvSpPr/>
          <p:nvPr/>
        </p:nvSpPr>
        <p:spPr>
          <a:xfrm>
            <a:off x="4131129" y="2423886"/>
            <a:ext cx="1103086" cy="497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5E2C21-E4D6-4A86-A718-9592708613A5}"/>
              </a:ext>
            </a:extLst>
          </p:cNvPr>
          <p:cNvSpPr/>
          <p:nvPr/>
        </p:nvSpPr>
        <p:spPr>
          <a:xfrm>
            <a:off x="5457372" y="2452914"/>
            <a:ext cx="1103086" cy="497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battle</a:t>
            </a: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743EC889-318C-475A-8499-E2C4861876BD}"/>
              </a:ext>
            </a:extLst>
          </p:cNvPr>
          <p:cNvSpPr/>
          <p:nvPr/>
        </p:nvSpPr>
        <p:spPr>
          <a:xfrm>
            <a:off x="4830537" y="1879600"/>
            <a:ext cx="2407556" cy="24238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8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FC8256-6A36-4A36-B8B3-CC51EE8365D0}"/>
              </a:ext>
            </a:extLst>
          </p:cNvPr>
          <p:cNvSpPr/>
          <p:nvPr/>
        </p:nvSpPr>
        <p:spPr>
          <a:xfrm>
            <a:off x="2260600" y="174172"/>
            <a:ext cx="233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Naval battle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BBA42D-6AAF-43FE-80E0-FD7F9F392F80}"/>
              </a:ext>
            </a:extLst>
          </p:cNvPr>
          <p:cNvSpPr/>
          <p:nvPr/>
        </p:nvSpPr>
        <p:spPr>
          <a:xfrm>
            <a:off x="696687" y="1016000"/>
            <a:ext cx="1415142" cy="478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Ship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6E52FD-5850-415F-AA46-71D42E3DE175}"/>
              </a:ext>
            </a:extLst>
          </p:cNvPr>
          <p:cNvSpPr/>
          <p:nvPr/>
        </p:nvSpPr>
        <p:spPr>
          <a:xfrm>
            <a:off x="696686" y="3018972"/>
            <a:ext cx="1415142" cy="478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flagship2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7685E0-D4F3-4D3B-B0E7-EA1A788D0C14}"/>
              </a:ext>
            </a:extLst>
          </p:cNvPr>
          <p:cNvSpPr/>
          <p:nvPr/>
        </p:nvSpPr>
        <p:spPr>
          <a:xfrm>
            <a:off x="624115" y="5152570"/>
            <a:ext cx="1487714" cy="47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ship3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918A0E-FC97-4F46-B618-DFB72AEE86ED}"/>
              </a:ext>
            </a:extLst>
          </p:cNvPr>
          <p:cNvSpPr/>
          <p:nvPr/>
        </p:nvSpPr>
        <p:spPr>
          <a:xfrm>
            <a:off x="4702628" y="1016000"/>
            <a:ext cx="1712686" cy="478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ship1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F62A00-3CED-46FA-BE82-36B993C07F6A}"/>
              </a:ext>
            </a:extLst>
          </p:cNvPr>
          <p:cNvSpPr/>
          <p:nvPr/>
        </p:nvSpPr>
        <p:spPr>
          <a:xfrm>
            <a:off x="4702628" y="3018972"/>
            <a:ext cx="1712686" cy="478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flagship2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CC809B-91CA-4122-B331-A0942BD18FA7}"/>
              </a:ext>
            </a:extLst>
          </p:cNvPr>
          <p:cNvSpPr/>
          <p:nvPr/>
        </p:nvSpPr>
        <p:spPr>
          <a:xfrm>
            <a:off x="4702628" y="5152571"/>
            <a:ext cx="1712686" cy="478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ship3</a:t>
            </a:r>
          </a:p>
        </p:txBody>
      </p:sp>
    </p:spTree>
    <p:extLst>
      <p:ext uri="{BB962C8B-B14F-4D97-AF65-F5344CB8AC3E}">
        <p14:creationId xmlns:p14="http://schemas.microsoft.com/office/powerpoint/2010/main" val="279270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7FF81B-9242-44C2-B951-19E0F7875747}"/>
              </a:ext>
            </a:extLst>
          </p:cNvPr>
          <p:cNvSpPr/>
          <p:nvPr/>
        </p:nvSpPr>
        <p:spPr>
          <a:xfrm>
            <a:off x="1354016" y="2087588"/>
            <a:ext cx="4149968" cy="772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5730F4-0973-41D3-8FB3-07E66698722E}"/>
              </a:ext>
            </a:extLst>
          </p:cNvPr>
          <p:cNvSpPr/>
          <p:nvPr/>
        </p:nvSpPr>
        <p:spPr>
          <a:xfrm>
            <a:off x="3868615" y="2860432"/>
            <a:ext cx="1635369" cy="347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D55D6B-3919-4C75-93DA-6836B8C63C9B}"/>
              </a:ext>
            </a:extLst>
          </p:cNvPr>
          <p:cNvSpPr/>
          <p:nvPr/>
        </p:nvSpPr>
        <p:spPr>
          <a:xfrm>
            <a:off x="3149600" y="2860431"/>
            <a:ext cx="719015" cy="34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multiplier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AF8044-5E4D-44C8-BFBF-F084C914511E}"/>
              </a:ext>
            </a:extLst>
          </p:cNvPr>
          <p:cNvSpPr/>
          <p:nvPr/>
        </p:nvSpPr>
        <p:spPr>
          <a:xfrm>
            <a:off x="1354016" y="2860432"/>
            <a:ext cx="1171469" cy="347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 scans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2914DF-84F4-4707-9B27-ADE68DF0B0DE}"/>
              </a:ext>
            </a:extLst>
          </p:cNvPr>
          <p:cNvSpPr/>
          <p:nvPr/>
        </p:nvSpPr>
        <p:spPr>
          <a:xfrm>
            <a:off x="1354016" y="3207658"/>
            <a:ext cx="4149968" cy="3472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F5BE78-2676-45B2-AF4E-CA333CDAB667}"/>
              </a:ext>
            </a:extLst>
          </p:cNvPr>
          <p:cNvSpPr/>
          <p:nvPr/>
        </p:nvSpPr>
        <p:spPr>
          <a:xfrm>
            <a:off x="1727200" y="4339771"/>
            <a:ext cx="1422400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ships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5347E6-4415-47B5-8348-A75403EFD439}"/>
              </a:ext>
            </a:extLst>
          </p:cNvPr>
          <p:cNvSpPr/>
          <p:nvPr/>
        </p:nvSpPr>
        <p:spPr>
          <a:xfrm>
            <a:off x="1727200" y="3633274"/>
            <a:ext cx="1422400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8953CB-0BD6-412C-9D03-F7B9670B78BA}"/>
              </a:ext>
            </a:extLst>
          </p:cNvPr>
          <p:cNvSpPr/>
          <p:nvPr/>
        </p:nvSpPr>
        <p:spPr>
          <a:xfrm>
            <a:off x="3429000" y="3633274"/>
            <a:ext cx="1825171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4A716F-8F43-4B3C-9FFE-A99823D17572}"/>
              </a:ext>
            </a:extLst>
          </p:cNvPr>
          <p:cNvSpPr/>
          <p:nvPr/>
        </p:nvSpPr>
        <p:spPr>
          <a:xfrm>
            <a:off x="3429000" y="4339771"/>
            <a:ext cx="1825171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9F05E8-9EC6-4F2C-9117-26B560586C7E}"/>
              </a:ext>
            </a:extLst>
          </p:cNvPr>
          <p:cNvSpPr/>
          <p:nvPr/>
        </p:nvSpPr>
        <p:spPr>
          <a:xfrm>
            <a:off x="1727200" y="5573486"/>
            <a:ext cx="1422400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Cargo</a:t>
            </a:r>
            <a:br>
              <a:rPr lang="en-GB" dirty="0"/>
            </a:br>
            <a:r>
              <a:rPr lang="en-GB" dirty="0"/>
              <a:t>different types give different points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9A0CD1-0C4B-4937-B491-44109D651F25}"/>
              </a:ext>
            </a:extLst>
          </p:cNvPr>
          <p:cNvSpPr/>
          <p:nvPr/>
        </p:nvSpPr>
        <p:spPr>
          <a:xfrm>
            <a:off x="3429000" y="5573486"/>
            <a:ext cx="881743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weigth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40A7F9-8C16-4960-9A0C-C5A98F155433}"/>
              </a:ext>
            </a:extLst>
          </p:cNvPr>
          <p:cNvSpPr/>
          <p:nvPr/>
        </p:nvSpPr>
        <p:spPr>
          <a:xfrm>
            <a:off x="3429000" y="5046268"/>
            <a:ext cx="881743" cy="39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19A65E-9DA5-4FD2-A07A-BA2E74C159FF}"/>
              </a:ext>
            </a:extLst>
          </p:cNvPr>
          <p:cNvSpPr/>
          <p:nvPr/>
        </p:nvSpPr>
        <p:spPr>
          <a:xfrm>
            <a:off x="4484914" y="5046268"/>
            <a:ext cx="769257" cy="396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6A3C48-2BA4-402B-B2A7-DEDE34E0DCD7}"/>
              </a:ext>
            </a:extLst>
          </p:cNvPr>
          <p:cNvSpPr/>
          <p:nvPr/>
        </p:nvSpPr>
        <p:spPr>
          <a:xfrm>
            <a:off x="4484914" y="5573486"/>
            <a:ext cx="881743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D3DE907-F6D2-47C6-819B-F3469FC5476E}"/>
              </a:ext>
            </a:extLst>
          </p:cNvPr>
          <p:cNvSpPr/>
          <p:nvPr/>
        </p:nvSpPr>
        <p:spPr>
          <a:xfrm rot="10800000">
            <a:off x="1354016" y="4920342"/>
            <a:ext cx="4149968" cy="1175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4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F30695-2618-4396-98A1-7E595B8EF02F}"/>
              </a:ext>
            </a:extLst>
          </p:cNvPr>
          <p:cNvSpPr/>
          <p:nvPr/>
        </p:nvSpPr>
        <p:spPr>
          <a:xfrm>
            <a:off x="2501899" y="3773714"/>
            <a:ext cx="1854201" cy="62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barcode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E4D3EA-29A6-4528-9B2B-C3B7B759849E}"/>
              </a:ext>
            </a:extLst>
          </p:cNvPr>
          <p:cNvSpPr/>
          <p:nvPr/>
        </p:nvSpPr>
        <p:spPr>
          <a:xfrm>
            <a:off x="1578427" y="2917370"/>
            <a:ext cx="3701143" cy="1944915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+0.5X bonus</a:t>
            </a:r>
          </a:p>
        </p:txBody>
      </p:sp>
    </p:spTree>
    <p:extLst>
      <p:ext uri="{BB962C8B-B14F-4D97-AF65-F5344CB8AC3E}">
        <p14:creationId xmlns:p14="http://schemas.microsoft.com/office/powerpoint/2010/main" val="285586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118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Elsey</dc:creator>
  <cp:lastModifiedBy>Luke Elsey</cp:lastModifiedBy>
  <cp:revision>4</cp:revision>
  <dcterms:created xsi:type="dcterms:W3CDTF">2021-01-26T12:35:19Z</dcterms:created>
  <dcterms:modified xsi:type="dcterms:W3CDTF">2021-01-26T13:20:40Z</dcterms:modified>
</cp:coreProperties>
</file>