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B1BF-3235-D641-9853-E10E6A91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F62961-EAF3-A24E-933D-822A57F56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6BED5-4785-1F4C-A16F-4EFC2858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47729-9BB9-ED4E-814C-7E5BFDE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45F9A-7FD0-544D-91B9-097731BC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38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711D9-C346-3540-A74F-E6D98E18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8AA59-446C-7045-8D73-1D01D3A4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6E556-E58B-8C4E-B352-DCDA4CB7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550C0-F6EB-9446-9F6A-797E10D7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F366B-F522-C240-ABE6-0F27EC84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40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C6EC53-5687-9E4B-8CE6-E0BBC42CB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7239C-694E-0A43-A310-C62612BD6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996AE-1BF8-C246-B8C7-FA52E791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E0309-E797-C34D-B7EC-C583B326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2EB7D-B734-994F-939B-6B9C00DF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88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6CCE5-AE4E-9347-8ECF-93F8573B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8980A-FC46-294C-9BE3-DF0B8B06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3F018-C0BB-7043-AB46-E9F1E4D1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E3E6C-03BA-3B40-B7CA-2533C53D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AF156-4729-2547-85F5-8B0188DD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60D8F-999D-A749-B77F-E326AD75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8B668-7383-3746-B3EA-F565F23E3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DFE2C-538E-644B-A2B5-6BB0D348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15B3D-D6DA-F94A-9CEA-5995465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4C8C9-6C6B-7643-9991-07438885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60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85B4A-B976-D946-8032-B3469663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9AA60-C437-C347-880B-267A3FAE7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7A171-3D94-3443-9B6F-3BD369E65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8660E-973F-E148-9ACE-D510A8EF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0DF44-054A-AB4F-B8C5-B3FD9E57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995F0-4127-7145-AFA6-B7121802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4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7E30A-2B3C-374E-AFB6-700FEDEE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F5384-D6CE-124B-8F02-4DC20513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6A9B73-AF6B-AE46-8021-72BAAD83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5D152F-E63E-7F4C-98A2-2E62ED779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CC74C-5A8E-B747-B5C3-E6966369B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47B502-997A-D947-B263-9A0364C1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5190D-B463-DD40-AA66-11F8F57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399-C587-EC4E-B8F0-B5D11490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7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AE94-01DB-DD45-85BC-515DC99C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CF7335-780A-6244-A4D1-C70E3BA2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587A38-54A6-DE40-B905-A661AD34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324B8A-94CE-1148-9EE2-237CEACA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6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E80D36-27D5-6149-9454-88E9C477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B6AEE4-8A5E-794F-A91A-9B1572A5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90916-2566-EB43-AFA2-31FB5148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2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0038-EA97-664E-9F3D-8D2CD771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76617-18B2-1849-A19C-215773EB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31E6B8-1771-9F44-85D7-522FC726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14FE2-783B-8049-99A4-5C14B4F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EA30-CCC2-C547-9E38-11DC7545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BD8D2-03A6-7A4F-B2C4-4CB39C6D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8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2E10F-13EA-5B45-A7EB-33E2B9D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748088-4B04-B542-8E12-0B949219D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426D66-CFB1-0348-97DF-EF7EC754E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67750-76BD-C54B-851F-A1EE55EC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7E92E-A191-404D-819E-3417CD01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AB6F1-A56D-544B-8DB8-8C82E6B0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40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CB744C-918F-B84F-A838-EFDC1DC8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A65E5-BB46-B043-9654-EF6FA972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09AA8-81D8-6C4C-ADBF-C2BDDDDA3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279A-4354-B845-8AAC-52E55158E8FD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6C849-0C94-0244-9A92-47E1C2D00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1B9E1-CBD4-C94D-8B4D-7E7B0535C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4A30-E010-6645-970F-E97823D01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6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FAD7F3-74DD-BE48-B9C5-CD3E9017B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52070"/>
              </p:ext>
            </p:extLst>
          </p:nvPr>
        </p:nvGraphicFramePr>
        <p:xfrm>
          <a:off x="2227356" y="724262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289B121-E548-2243-9CD3-7B4C78A76561}"/>
              </a:ext>
            </a:extLst>
          </p:cNvPr>
          <p:cNvSpPr txBox="1"/>
          <p:nvPr/>
        </p:nvSpPr>
        <p:spPr>
          <a:xfrm>
            <a:off x="79437" y="725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原始数组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E6A8AD-32D8-8D43-B2E9-8D94E019B4D3}"/>
              </a:ext>
            </a:extLst>
          </p:cNvPr>
          <p:cNvSpPr txBox="1"/>
          <p:nvPr/>
        </p:nvSpPr>
        <p:spPr>
          <a:xfrm>
            <a:off x="79437" y="1215627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第一次分组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步长为</a:t>
            </a:r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21736DD-937B-5A4A-A365-24E16E50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75535"/>
              </p:ext>
            </p:extLst>
          </p:nvPr>
        </p:nvGraphicFramePr>
        <p:xfrm>
          <a:off x="2227354" y="1215627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noFill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2385068-2A95-864B-81DA-89B134F07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14116"/>
              </p:ext>
            </p:extLst>
          </p:nvPr>
        </p:nvGraphicFramePr>
        <p:xfrm>
          <a:off x="2227354" y="1671681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2AFED22-85C2-614D-AE74-C66840FA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42887"/>
              </p:ext>
            </p:extLst>
          </p:nvPr>
        </p:nvGraphicFramePr>
        <p:xfrm>
          <a:off x="2227353" y="2074873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0CFC2F-9906-124C-AAF3-48D0C3B3C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42422"/>
              </p:ext>
            </p:extLst>
          </p:nvPr>
        </p:nvGraphicFramePr>
        <p:xfrm>
          <a:off x="2227353" y="2485704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335855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89847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83517B0-448D-E149-A72F-98C8DFAD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26177"/>
              </p:ext>
            </p:extLst>
          </p:nvPr>
        </p:nvGraphicFramePr>
        <p:xfrm>
          <a:off x="2227353" y="3514057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CAEC81AF-70D5-8B4E-9E60-E44C09DE68CC}"/>
              </a:ext>
            </a:extLst>
          </p:cNvPr>
          <p:cNvSpPr txBox="1"/>
          <p:nvPr/>
        </p:nvSpPr>
        <p:spPr>
          <a:xfrm>
            <a:off x="79437" y="3514057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第一次分组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执行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次比较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D159E4-7EC8-BF49-A299-B4D2F0D78B68}"/>
              </a:ext>
            </a:extLst>
          </p:cNvPr>
          <p:cNvSpPr txBox="1"/>
          <p:nvPr/>
        </p:nvSpPr>
        <p:spPr>
          <a:xfrm>
            <a:off x="91794" y="4470503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第二次分组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步长为</a:t>
            </a:r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EBB2209-1043-8943-854F-E3E276BBB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3986"/>
              </p:ext>
            </p:extLst>
          </p:nvPr>
        </p:nvGraphicFramePr>
        <p:xfrm>
          <a:off x="2208589" y="2939687"/>
          <a:ext cx="3753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374824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527874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4A2AB12-CA32-384C-A5AE-7217174A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53337"/>
              </p:ext>
            </p:extLst>
          </p:nvPr>
        </p:nvGraphicFramePr>
        <p:xfrm>
          <a:off x="2208588" y="4582699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B2B1784-8898-E145-820E-1CDD4C55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9274"/>
              </p:ext>
            </p:extLst>
          </p:nvPr>
        </p:nvGraphicFramePr>
        <p:xfrm>
          <a:off x="2208589" y="5115835"/>
          <a:ext cx="37156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290899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5F18A50-8F57-964D-81A4-EC95F59C6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60376"/>
              </p:ext>
            </p:extLst>
          </p:nvPr>
        </p:nvGraphicFramePr>
        <p:xfrm>
          <a:off x="2208588" y="5636725"/>
          <a:ext cx="37156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290899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7C292B-7540-1740-91A3-6B698F0E9A33}"/>
              </a:ext>
            </a:extLst>
          </p:cNvPr>
          <p:cNvSpPr txBox="1"/>
          <p:nvPr/>
        </p:nvSpPr>
        <p:spPr>
          <a:xfrm>
            <a:off x="79437" y="6280043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第二次分组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执行</a:t>
            </a:r>
            <a:r>
              <a:rPr kumimoji="1" lang="en-US" altLang="zh-CN" sz="1200" dirty="0"/>
              <a:t>6</a:t>
            </a:r>
            <a:r>
              <a:rPr kumimoji="1" lang="zh-CN" altLang="en-US" sz="1200" dirty="0"/>
              <a:t>次比较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D2AA7AC-8B8F-7641-9A1E-6DCA72880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36006"/>
              </p:ext>
            </p:extLst>
          </p:nvPr>
        </p:nvGraphicFramePr>
        <p:xfrm>
          <a:off x="2208587" y="6233123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899E130-27BE-7742-979F-C97C6E0C3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03894"/>
              </p:ext>
            </p:extLst>
          </p:nvPr>
        </p:nvGraphicFramePr>
        <p:xfrm>
          <a:off x="2208586" y="4062055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DFAA079-CB5D-A94B-8562-9097506DC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01324"/>
              </p:ext>
            </p:extLst>
          </p:nvPr>
        </p:nvGraphicFramePr>
        <p:xfrm>
          <a:off x="8201761" y="724262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FB4611D-A418-7F41-A8DB-5EE67895B8C0}"/>
              </a:ext>
            </a:extLst>
          </p:cNvPr>
          <p:cNvSpPr txBox="1"/>
          <p:nvPr/>
        </p:nvSpPr>
        <p:spPr>
          <a:xfrm>
            <a:off x="6288654" y="1286912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第三次分组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步长为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CE4EE1B-479E-A446-8729-320F58416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09926"/>
              </p:ext>
            </p:extLst>
          </p:nvPr>
        </p:nvGraphicFramePr>
        <p:xfrm>
          <a:off x="8201761" y="1262547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A9F6127-7282-A34E-AE7B-4A6846188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82788"/>
              </p:ext>
            </p:extLst>
          </p:nvPr>
        </p:nvGraphicFramePr>
        <p:xfrm>
          <a:off x="8201761" y="1771400"/>
          <a:ext cx="37156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0838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F60AD428-AE36-134F-BE16-4F3A1939F3BE}"/>
              </a:ext>
            </a:extLst>
          </p:cNvPr>
          <p:cNvSpPr txBox="1"/>
          <p:nvPr/>
        </p:nvSpPr>
        <p:spPr>
          <a:xfrm>
            <a:off x="6288654" y="2394125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第二次分组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执行</a:t>
            </a:r>
            <a:r>
              <a:rPr kumimoji="1" lang="en-US" altLang="zh-CN" sz="1200" dirty="0"/>
              <a:t>7</a:t>
            </a:r>
            <a:r>
              <a:rPr kumimoji="1" lang="zh-CN" altLang="en-US" sz="1200" dirty="0"/>
              <a:t>次比较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6421C46-7074-E94E-B868-342650D0B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37461"/>
              </p:ext>
            </p:extLst>
          </p:nvPr>
        </p:nvGraphicFramePr>
        <p:xfrm>
          <a:off x="8201761" y="2347204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91760D94-D75B-4940-96D3-863BB5F50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47819"/>
              </p:ext>
            </p:extLst>
          </p:nvPr>
        </p:nvGraphicFramePr>
        <p:xfrm>
          <a:off x="8201761" y="2939687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779D270-C9ED-D048-8507-37009D612073}"/>
              </a:ext>
            </a:extLst>
          </p:cNvPr>
          <p:cNvSpPr txBox="1"/>
          <p:nvPr/>
        </p:nvSpPr>
        <p:spPr>
          <a:xfrm>
            <a:off x="6288654" y="3501338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第三次分组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步长为</a:t>
            </a:r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612C0C75-0490-104F-9F50-D827829C8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27068"/>
              </p:ext>
            </p:extLst>
          </p:nvPr>
        </p:nvGraphicFramePr>
        <p:xfrm>
          <a:off x="8201761" y="3501338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ADD162B-B853-B747-866E-008A1E93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09615"/>
              </p:ext>
            </p:extLst>
          </p:nvPr>
        </p:nvGraphicFramePr>
        <p:xfrm>
          <a:off x="8201761" y="4062055"/>
          <a:ext cx="3715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1">
                  <a:extLst>
                    <a:ext uri="{9D8B030D-6E8A-4147-A177-3AD203B41FA5}">
                      <a16:colId xmlns:a16="http://schemas.microsoft.com/office/drawing/2014/main" val="106072709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583277688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4118688550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879843041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224898555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50894181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3515086143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60300614"/>
                    </a:ext>
                  </a:extLst>
                </a:gridCol>
                <a:gridCol w="412851">
                  <a:extLst>
                    <a:ext uri="{9D8B030D-6E8A-4147-A177-3AD203B41FA5}">
                      <a16:colId xmlns:a16="http://schemas.microsoft.com/office/drawing/2014/main" val="26577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3835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9F63E642-E803-F64C-880C-C2C256C2F183}"/>
              </a:ext>
            </a:extLst>
          </p:cNvPr>
          <p:cNvSpPr txBox="1"/>
          <p:nvPr/>
        </p:nvSpPr>
        <p:spPr>
          <a:xfrm>
            <a:off x="6297409" y="4062055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第三次分组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执行</a:t>
            </a:r>
            <a:r>
              <a:rPr kumimoji="1" lang="en-US" altLang="zh-CN" sz="1200" dirty="0"/>
              <a:t>8</a:t>
            </a:r>
            <a:r>
              <a:rPr kumimoji="1" lang="zh-CN" altLang="en-US" sz="1200" dirty="0"/>
              <a:t>次比较</a:t>
            </a:r>
          </a:p>
        </p:txBody>
      </p:sp>
    </p:spTree>
    <p:extLst>
      <p:ext uri="{BB962C8B-B14F-4D97-AF65-F5344CB8AC3E}">
        <p14:creationId xmlns:p14="http://schemas.microsoft.com/office/powerpoint/2010/main" val="269505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204</Words>
  <Application>Microsoft Macintosh PowerPoint</Application>
  <PresentationFormat>宽屏</PresentationFormat>
  <Paragraphs>146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xiuwu</dc:creator>
  <cp:lastModifiedBy>zhang xiuwu</cp:lastModifiedBy>
  <cp:revision>4</cp:revision>
  <dcterms:created xsi:type="dcterms:W3CDTF">2020-04-12T14:37:16Z</dcterms:created>
  <dcterms:modified xsi:type="dcterms:W3CDTF">2020-04-12T15:39:19Z</dcterms:modified>
</cp:coreProperties>
</file>