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2"/>
  </p:notesMasterIdLst>
  <p:sldIdLst>
    <p:sldId id="256" r:id="rId2"/>
    <p:sldId id="257" r:id="rId3"/>
    <p:sldId id="260" r:id="rId4"/>
    <p:sldId id="298" r:id="rId5"/>
    <p:sldId id="300" r:id="rId6"/>
    <p:sldId id="302" r:id="rId7"/>
    <p:sldId id="303" r:id="rId8"/>
    <p:sldId id="310" r:id="rId9"/>
    <p:sldId id="304" r:id="rId10"/>
    <p:sldId id="305" r:id="rId11"/>
    <p:sldId id="306" r:id="rId12"/>
    <p:sldId id="307" r:id="rId13"/>
    <p:sldId id="308" r:id="rId14"/>
    <p:sldId id="309" r:id="rId15"/>
    <p:sldId id="311" r:id="rId16"/>
    <p:sldId id="313" r:id="rId17"/>
    <p:sldId id="314" r:id="rId18"/>
    <p:sldId id="315" r:id="rId19"/>
    <p:sldId id="316" r:id="rId20"/>
    <p:sldId id="317" r:id="rId21"/>
    <p:sldId id="319" r:id="rId22"/>
    <p:sldId id="320" r:id="rId23"/>
    <p:sldId id="318" r:id="rId24"/>
    <p:sldId id="321" r:id="rId25"/>
    <p:sldId id="322" r:id="rId26"/>
    <p:sldId id="323" r:id="rId27"/>
    <p:sldId id="325" r:id="rId28"/>
    <p:sldId id="341" r:id="rId29"/>
    <p:sldId id="342" r:id="rId30"/>
    <p:sldId id="343" r:id="rId31"/>
    <p:sldId id="344" r:id="rId32"/>
    <p:sldId id="345" r:id="rId33"/>
    <p:sldId id="339" r:id="rId34"/>
    <p:sldId id="326" r:id="rId35"/>
    <p:sldId id="327" r:id="rId36"/>
    <p:sldId id="328" r:id="rId37"/>
    <p:sldId id="329" r:id="rId38"/>
    <p:sldId id="330" r:id="rId39"/>
    <p:sldId id="340" r:id="rId40"/>
    <p:sldId id="332" r:id="rId41"/>
    <p:sldId id="331" r:id="rId42"/>
    <p:sldId id="333" r:id="rId43"/>
    <p:sldId id="334" r:id="rId44"/>
    <p:sldId id="335" r:id="rId45"/>
    <p:sldId id="336" r:id="rId46"/>
    <p:sldId id="337" r:id="rId47"/>
    <p:sldId id="338" r:id="rId48"/>
    <p:sldId id="346" r:id="rId49"/>
    <p:sldId id="347" r:id="rId50"/>
    <p:sldId id="348" r:id="rId51"/>
  </p:sldIdLst>
  <p:sldSz cx="9144000" cy="5143500" type="screen16x9"/>
  <p:notesSz cx="6858000" cy="9144000"/>
  <p:embeddedFontLst>
    <p:embeddedFont>
      <p:font typeface="Outfit" panose="020B0604020202020204" charset="0"/>
      <p:regular r:id="rId53"/>
      <p:bold r:id="rId54"/>
    </p:embeddedFont>
    <p:embeddedFont>
      <p:font typeface="Poppins" panose="00000500000000000000" pitchFamily="2" charset="0"/>
      <p:regular r:id="rId55"/>
      <p:bold r:id="rId56"/>
      <p:italic r:id="rId57"/>
      <p:boldItalic r:id="rId58"/>
    </p:embeddedFont>
    <p:embeddedFont>
      <p:font typeface="Raleway" pitchFamily="2" charset="0"/>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1192E8-D221-46E9-9085-93FBAA01E666}">
  <a:tblStyle styleId="{901192E8-D221-46E9-9085-93FBAA01E6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635314-D1D6-4E81-AB81-47FB4339033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9485C5-FDC0-4696-9DE7-8B7FEB0B333B}" styleName="Table_2">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ef56ea6241_0_38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ef56ea6241_0_38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743E2464-C2B5-3092-7F9C-C97C55DE4A7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FE36DAD3-390D-3AE6-B37C-166E80E276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B21E6E78-3C66-03FD-8F5A-7DF0BC8B35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01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F61CD5C-94A2-35C5-00F5-3D5D7D0EBC39}"/>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79F8E7D5-11FA-8CA6-9DF0-BE02CA9A02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0EB333CD-C858-4221-9A94-928F0863AB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42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F68ABB28-D8D6-0AFB-3403-AA90B70AEDA4}"/>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8BD658F0-0BE1-9D1A-5B5A-D2D0643F7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D412938A-39C8-1D2F-71F4-D89FE88A21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18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C0944FDA-3C95-93F4-E087-1AD89AA4EA9C}"/>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D7455752-CEC5-B2C1-690C-3767F02338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BD65958C-A985-C903-AF4C-967EC521C1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1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C33F7804-F3B1-E838-C8E1-3CC00ED0D9F9}"/>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D9EDF20D-3D55-02BC-3E02-FB442B3228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3AD96CC9-2DEC-5690-67F2-C340490F62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083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5057C71A-8463-5017-A884-9588D53F8345}"/>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DCDB376F-4512-004A-4445-2810E95032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3A1B7A10-BAE2-C555-090D-D4EE110761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592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C41E42A2-B430-5ED9-8218-2931C8A533F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510DC2B0-9667-7E1B-E340-F5F2AC9A66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74DE67C2-5664-FBC2-DF99-209F59D53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059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78283F1C-5D23-3C2A-C079-C6701BADDE88}"/>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539070BF-8111-1DE5-144C-8E8DE5A93A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C6C9A849-3313-3773-55A2-25CA272C89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637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C3E9400-DE01-2E14-EFDC-A457A2492203}"/>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A8067FDA-BEE4-8A94-C46A-059102E45D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A1FAD30C-1FA2-F2DB-BBF6-058973939F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966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A2DCB70F-DB6F-9F41-5AC3-3EA848F5958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2991FEB0-B797-111F-2CBD-9DD288CEDE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F442C46C-ABF6-D40F-D80B-49070A7F2C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96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ef56ea6241_0_38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ef56ea6241_0_38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A6D6F09E-8570-7E1A-159D-57BE278692EE}"/>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CDACDAD9-D9AA-4672-B723-50CF887167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D8F6C67A-2179-FC80-A61C-C58E881AB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72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840B608C-8166-1414-8C2E-1EB6466B1814}"/>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FE235A4E-02D1-B079-01A9-AEB8C63998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6FA189B2-DF4B-F4CC-6A79-C012F5736C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78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C93DDE46-BA16-C6EC-9023-E8DF95CA821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CBCE9384-B22D-BA88-2B2C-365D77536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096ED0AA-CC73-4C4E-5AD7-4CFC3835F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416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B37D282A-91A9-B700-74C5-66853C4719CC}"/>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3938C1DE-4E8E-A654-32B0-DE5DD2F4B4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43B306A6-91C6-794A-899A-DDC746F4AE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49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5F714F55-7017-498B-3C5B-5A6A95B89F47}"/>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5AAA033E-187F-8A54-B6A3-6805AD3A85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EC85631F-0356-432F-F6D9-9B0B89B707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910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74F9661F-2DC0-91C7-BDCF-E792E3E6C44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C865D56D-280B-502C-6DFA-C5559ED313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734C2E2F-231C-F418-735F-8903004E00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7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40F3AA39-B583-4309-4F39-681202B745EC}"/>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DF75D87D-E8AF-5892-745B-695DFA0E0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83EF50B3-E6C2-B2F4-FF14-C407C0533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14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78240CAE-B925-D699-3438-0FA97E976A70}"/>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0BDD937A-5963-FAF5-3FFF-90FE9C240F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486EA420-D798-5666-4E0A-2A34A22024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698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169BE84D-D9DE-BADC-B08E-4B6AE6CF71F7}"/>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7C007018-9B94-23E7-A8E7-5DF209F9DD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0B982125-AC19-015D-E1A6-571D67EBF7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11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D1BC4C0D-6CF1-60E8-164C-8979D7E386A0}"/>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6A23BA5C-F933-62E2-7FCD-2691757F28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61C7F042-5014-72A2-8FC6-AEF20B754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1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3E4B18F8-1428-87B2-A911-E838AE414270}"/>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8B1516F8-48C3-BBFE-BD80-B3983044C2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26C882B9-D133-ED7F-40B4-2127341A4D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67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3E3ECBC-D9A1-5CDD-D3E5-AD1B429B877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49B0E735-1A9D-D07F-6003-AAD0B9CDBF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3428E896-A6E9-B670-517C-F37C8BC175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406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39CA77AF-E4DE-0097-79FA-298656F6A012}"/>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38C7D6CE-FFB1-ACCF-99D4-720C65EDE1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AA09A43F-843C-62D3-051C-A479B84CF8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370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14D58B0C-D5A9-E3D8-233B-FDFF07A5593A}"/>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4A1763E1-1CC2-D816-6C84-3BDBCFC03A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FBA5A9A1-59D9-22BD-9DCF-918B976882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8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55099FAA-7B56-53AA-71C1-47A4F14057E2}"/>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562565CE-C115-9170-7F35-EFEE6057C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E74039E1-02DD-9ED4-95CA-D09519742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786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BE2B23BD-1BD6-3153-81C4-9415BCFEE08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E7795CB4-9AB4-A097-C48E-8EA2342C60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056C077E-7A6B-AE88-6460-0BB48CFDF9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300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960ED972-D769-19D6-5B8D-CE68CDA5F8B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DD6A42CD-5AB0-E3FE-BF28-4F635AFBF6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A636B5C1-C371-B7CB-A223-345232DEA6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555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39660456-FC41-FCFC-79B7-9EB2CF9BA05A}"/>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DCF34656-7C6B-2827-8171-9C5B9687BE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9B80B37E-5555-8C2A-2C29-8F17515B2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464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5F56B69-218A-F8F7-6F23-304BC4282571}"/>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8D777FE3-085B-12AC-1B69-83B88286D2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926DCE7B-2E4B-11C6-E302-17F05A8D0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473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3C6223DF-E706-0A4E-1622-DEF33D4FEBD0}"/>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F712C0EF-D2B3-B00E-1808-C09B118159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D9998FCB-BE62-763F-F386-8558B32E61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96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084E3787-7B34-A380-176D-292E514D9854}"/>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AC1BFAB5-B366-2B41-8DB8-1ADC10257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37AA0E0A-80A8-4245-BB10-FE6CD0E3BD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197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092DD75B-F6B6-E223-192A-E0AB91303740}"/>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7A2B6E00-5185-BA2C-E5D4-713481308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952ACF10-E0E0-ADC7-FB8D-570BAD9EC2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415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4872EFBE-2614-A368-DBEF-CBB2B2AED083}"/>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44E2638A-D623-4BF6-8A40-C47CDD2FA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6B585A90-B84B-848C-D03A-BAF0A2A050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6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FA72F88F-85F8-BF7A-8CF5-3C9B2CA64353}"/>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71CA360E-3B9B-84F6-8CAC-964B80970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509DD84E-AC73-492B-8525-83EBB8DB63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612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41647515-524A-8C66-1587-564A1969A36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0143067E-C4D3-BF33-50DF-03CDC550C3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6DD13AD0-F15A-9F7D-29D7-05BE5B828C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594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AD8A6EF4-4B5D-378E-BD83-47287A8E347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733CA3D1-7026-40E8-5655-6E0448A20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1CA23416-4BBB-A89F-FF31-07ED2335A8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786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E563DA6D-AD51-EDCA-47C6-7E508E2CDF27}"/>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9AF9C2AD-3644-A0DA-C299-EA31C138C0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995EFC0F-0CFE-12FB-3AD0-C26B48100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101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98B6384F-530D-162D-E47C-4263F66772B9}"/>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829E12D8-0227-012C-C4A4-37DD5F9254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1B69D357-D264-D07B-FBC3-0435297402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644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C05DC9F7-7515-9731-EA99-F89382608DF5}"/>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F971A2EB-2409-B7DF-EB76-956DAA789B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B1A6CDF2-6AB0-81AC-246C-8420D544E4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192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a:extLst>
            <a:ext uri="{FF2B5EF4-FFF2-40B4-BE49-F238E27FC236}">
              <a16:creationId xmlns:a16="http://schemas.microsoft.com/office/drawing/2014/main" id="{43C5BC09-96A3-F551-0E37-CCD65CCE5F4A}"/>
            </a:ext>
          </a:extLst>
        </p:cNvPr>
        <p:cNvGrpSpPr/>
        <p:nvPr/>
      </p:nvGrpSpPr>
      <p:grpSpPr>
        <a:xfrm>
          <a:off x="0" y="0"/>
          <a:ext cx="0" cy="0"/>
          <a:chOff x="0" y="0"/>
          <a:chExt cx="0" cy="0"/>
        </a:xfrm>
      </p:grpSpPr>
      <p:sp>
        <p:nvSpPr>
          <p:cNvPr id="599" name="Google Shape;599;g13376c31365_0_0:notes">
            <a:extLst>
              <a:ext uri="{FF2B5EF4-FFF2-40B4-BE49-F238E27FC236}">
                <a16:creationId xmlns:a16="http://schemas.microsoft.com/office/drawing/2014/main" id="{C3D6F702-1AB9-875C-F721-36588125A0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376c31365_0_0:notes">
            <a:extLst>
              <a:ext uri="{FF2B5EF4-FFF2-40B4-BE49-F238E27FC236}">
                <a16:creationId xmlns:a16="http://schemas.microsoft.com/office/drawing/2014/main" id="{6687BDA5-3D03-C4C0-15B5-B0DB5C87A2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860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5B7EEE1-F731-2BDB-4242-CED26B797D06}"/>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A07C2B03-AD09-70C9-783F-8361F4F51F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992C97C2-80B0-D598-A778-EE54E9FE0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70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0EE91F48-2BA2-AE02-C310-F6C9AA402601}"/>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12181EC7-8DD5-1980-7B1E-6098F3C0BC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7AD82495-8937-0D81-D689-2C9D8E30B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99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771E4641-4E67-ABD1-6DFE-C36011AF04ED}"/>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36AE3B38-231B-5509-145D-65E28ECF2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0D339C9B-9E4B-1E0F-7CBD-1D13409AE3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79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15F610AC-5A63-0312-3839-CBEE2691DFD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92D43118-E51E-AA1C-CC23-46138A83D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58D347E3-ECD4-EAE0-346E-7B9CEEAD82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03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9B08267D-BC14-F910-D9EA-5A28A54BA51B}"/>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AA332ED6-B6A6-E2BA-4374-F598A3F2C2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0C71AEBF-867E-02AB-2599-0F3E22B38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BE8350BA-A896-A4ED-0A32-F787A098C9F2}"/>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BD02EB2C-684C-3259-2192-7BB20097B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55D1B5F8-FA19-5726-6E2B-11E32E4112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96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a:extLst>
            <a:ext uri="{FF2B5EF4-FFF2-40B4-BE49-F238E27FC236}">
              <a16:creationId xmlns:a16="http://schemas.microsoft.com/office/drawing/2014/main" id="{64B3624E-B1E6-3B9D-C3B4-DA75695AF2C6}"/>
            </a:ext>
          </a:extLst>
        </p:cNvPr>
        <p:cNvGrpSpPr/>
        <p:nvPr/>
      </p:nvGrpSpPr>
      <p:grpSpPr>
        <a:xfrm>
          <a:off x="0" y="0"/>
          <a:ext cx="0" cy="0"/>
          <a:chOff x="0" y="0"/>
          <a:chExt cx="0" cy="0"/>
        </a:xfrm>
      </p:grpSpPr>
      <p:sp>
        <p:nvSpPr>
          <p:cNvPr id="695" name="Google Shape;695;g1125d80b419_0_49:notes">
            <a:extLst>
              <a:ext uri="{FF2B5EF4-FFF2-40B4-BE49-F238E27FC236}">
                <a16:creationId xmlns:a16="http://schemas.microsoft.com/office/drawing/2014/main" id="{98E4D981-C631-B495-6344-720BBCF93E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125d80b419_0_49:notes">
            <a:extLst>
              <a:ext uri="{FF2B5EF4-FFF2-40B4-BE49-F238E27FC236}">
                <a16:creationId xmlns:a16="http://schemas.microsoft.com/office/drawing/2014/main" id="{714C4CDF-0D9A-E969-8072-EFA62FEE71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53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5350" y="1049538"/>
            <a:ext cx="4149300" cy="218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05275" y="3376363"/>
            <a:ext cx="2599800" cy="71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00" y="0"/>
            <a:ext cx="9144100" cy="5156400"/>
            <a:chOff x="-100" y="0"/>
            <a:chExt cx="9144100" cy="5156400"/>
          </a:xfrm>
        </p:grpSpPr>
        <p:sp>
          <p:nvSpPr>
            <p:cNvPr id="12" name="Google Shape;12;p2"/>
            <p:cNvSpPr/>
            <p:nvPr/>
          </p:nvSpPr>
          <p:spPr>
            <a:xfrm>
              <a:off x="-100" y="0"/>
              <a:ext cx="9144000" cy="23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3" name="Google Shape;13;p2"/>
            <p:cNvSpPr/>
            <p:nvPr/>
          </p:nvSpPr>
          <p:spPr>
            <a:xfrm rot="-5400000" flipH="1">
              <a:off x="7288950" y="-1369350"/>
              <a:ext cx="249300" cy="3460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 name="Google Shape;14;p2"/>
            <p:cNvSpPr/>
            <p:nvPr/>
          </p:nvSpPr>
          <p:spPr>
            <a:xfrm rot="-5400000">
              <a:off x="5693450" y="1705950"/>
              <a:ext cx="249300" cy="66516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7"/>
        <p:cNvGrpSpPr/>
        <p:nvPr/>
      </p:nvGrpSpPr>
      <p:grpSpPr>
        <a:xfrm>
          <a:off x="0" y="0"/>
          <a:ext cx="0" cy="0"/>
          <a:chOff x="0" y="0"/>
          <a:chExt cx="0" cy="0"/>
        </a:xfrm>
      </p:grpSpPr>
      <p:grpSp>
        <p:nvGrpSpPr>
          <p:cNvPr id="248" name="Google Shape;248;p24"/>
          <p:cNvGrpSpPr/>
          <p:nvPr/>
        </p:nvGrpSpPr>
        <p:grpSpPr>
          <a:xfrm flipH="1">
            <a:off x="10" y="0"/>
            <a:ext cx="1751250" cy="406200"/>
            <a:chOff x="7393000" y="0"/>
            <a:chExt cx="1751250" cy="406200"/>
          </a:xfrm>
        </p:grpSpPr>
        <p:sp>
          <p:nvSpPr>
            <p:cNvPr id="249" name="Google Shape;249;p24"/>
            <p:cNvSpPr/>
            <p:nvPr/>
          </p:nvSpPr>
          <p:spPr>
            <a:xfrm rot="-5400000" flipH="1">
              <a:off x="8167000" y="-774000"/>
              <a:ext cx="203100" cy="17511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50" name="Google Shape;250;p24"/>
            <p:cNvSpPr/>
            <p:nvPr/>
          </p:nvSpPr>
          <p:spPr>
            <a:xfrm rot="-5400000" flipH="1">
              <a:off x="8557600" y="-180450"/>
              <a:ext cx="203100" cy="970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grpSp>
        <p:nvGrpSpPr>
          <p:cNvPr id="251" name="Google Shape;251;p24"/>
          <p:cNvGrpSpPr/>
          <p:nvPr/>
        </p:nvGrpSpPr>
        <p:grpSpPr>
          <a:xfrm flipH="1">
            <a:off x="7189449" y="4698713"/>
            <a:ext cx="1705976" cy="324097"/>
            <a:chOff x="2496762" y="993531"/>
            <a:chExt cx="658500" cy="125100"/>
          </a:xfrm>
        </p:grpSpPr>
        <p:grpSp>
          <p:nvGrpSpPr>
            <p:cNvPr id="252" name="Google Shape;252;p24"/>
            <p:cNvGrpSpPr/>
            <p:nvPr/>
          </p:nvGrpSpPr>
          <p:grpSpPr>
            <a:xfrm>
              <a:off x="2496762" y="993531"/>
              <a:ext cx="125100" cy="125100"/>
              <a:chOff x="3374787" y="880358"/>
              <a:chExt cx="125100" cy="125100"/>
            </a:xfrm>
          </p:grpSpPr>
          <p:sp>
            <p:nvSpPr>
              <p:cNvPr id="253" name="Google Shape;253;p24"/>
              <p:cNvSpPr/>
              <p:nvPr/>
            </p:nvSpPr>
            <p:spPr>
              <a:xfrm>
                <a:off x="3374787" y="880358"/>
                <a:ext cx="125100" cy="125100"/>
              </a:xfrm>
              <a:prstGeom prst="rect">
                <a:avLst/>
              </a:prstGeom>
              <a:solidFill>
                <a:srgbClr val="FF68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4"/>
              <p:cNvSpPr/>
              <p:nvPr/>
            </p:nvSpPr>
            <p:spPr>
              <a:xfrm>
                <a:off x="3374787" y="880358"/>
                <a:ext cx="125100" cy="12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4"/>
              <p:cNvSpPr/>
              <p:nvPr/>
            </p:nvSpPr>
            <p:spPr>
              <a:xfrm>
                <a:off x="3382134" y="887705"/>
                <a:ext cx="57553" cy="75920"/>
              </a:xfrm>
              <a:custGeom>
                <a:avLst/>
                <a:gdLst/>
                <a:ahLst/>
                <a:cxnLst/>
                <a:rect l="l" t="t" r="r" b="b"/>
                <a:pathLst>
                  <a:path w="79" h="106" extrusionOk="0">
                    <a:moveTo>
                      <a:pt x="76" y="0"/>
                    </a:moveTo>
                    <a:cubicBezTo>
                      <a:pt x="3" y="0"/>
                      <a:pt x="3" y="0"/>
                      <a:pt x="3" y="0"/>
                    </a:cubicBezTo>
                    <a:cubicBezTo>
                      <a:pt x="1" y="0"/>
                      <a:pt x="0" y="2"/>
                      <a:pt x="0" y="4"/>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4"/>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4"/>
              <p:cNvSpPr/>
              <p:nvPr/>
            </p:nvSpPr>
            <p:spPr>
              <a:xfrm>
                <a:off x="3447034" y="951380"/>
                <a:ext cx="52655" cy="53879"/>
              </a:xfrm>
              <a:custGeom>
                <a:avLst/>
                <a:gdLst/>
                <a:ahLst/>
                <a:cxnLst/>
                <a:rect l="l" t="t" r="r" b="b"/>
                <a:pathLst>
                  <a:path w="43" h="44" extrusionOk="0">
                    <a:moveTo>
                      <a:pt x="43" y="0"/>
                    </a:moveTo>
                    <a:lnTo>
                      <a:pt x="0" y="44"/>
                    </a:lnTo>
                    <a:lnTo>
                      <a:pt x="43" y="44"/>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 name="Google Shape;257;p24"/>
            <p:cNvGrpSpPr/>
            <p:nvPr/>
          </p:nvGrpSpPr>
          <p:grpSpPr>
            <a:xfrm>
              <a:off x="2674562" y="994242"/>
              <a:ext cx="125100" cy="123677"/>
              <a:chOff x="3374787" y="1035873"/>
              <a:chExt cx="125100" cy="123677"/>
            </a:xfrm>
          </p:grpSpPr>
          <p:sp>
            <p:nvSpPr>
              <p:cNvPr id="258" name="Google Shape;258;p24"/>
              <p:cNvSpPr/>
              <p:nvPr/>
            </p:nvSpPr>
            <p:spPr>
              <a:xfrm>
                <a:off x="3374787" y="1035873"/>
                <a:ext cx="125100" cy="123600"/>
              </a:xfrm>
              <a:prstGeom prst="rect">
                <a:avLst/>
              </a:prstGeom>
              <a:solidFill>
                <a:srgbClr val="353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4"/>
              <p:cNvSpPr/>
              <p:nvPr/>
            </p:nvSpPr>
            <p:spPr>
              <a:xfrm>
                <a:off x="3374787" y="1035873"/>
                <a:ext cx="125100" cy="123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4"/>
              <p:cNvSpPr/>
              <p:nvPr/>
            </p:nvSpPr>
            <p:spPr>
              <a:xfrm>
                <a:off x="3382134" y="1043220"/>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4"/>
              <p:cNvSpPr/>
              <p:nvPr/>
            </p:nvSpPr>
            <p:spPr>
              <a:xfrm>
                <a:off x="3447034" y="1106895"/>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2" name="Google Shape;262;p24"/>
            <p:cNvGrpSpPr/>
            <p:nvPr/>
          </p:nvGrpSpPr>
          <p:grpSpPr>
            <a:xfrm>
              <a:off x="2852362" y="994242"/>
              <a:ext cx="125100" cy="123677"/>
              <a:chOff x="3374787" y="1191387"/>
              <a:chExt cx="125100" cy="123677"/>
            </a:xfrm>
          </p:grpSpPr>
          <p:sp>
            <p:nvSpPr>
              <p:cNvPr id="263" name="Google Shape;263;p24"/>
              <p:cNvSpPr/>
              <p:nvPr/>
            </p:nvSpPr>
            <p:spPr>
              <a:xfrm>
                <a:off x="3374787" y="1191387"/>
                <a:ext cx="125100" cy="123600"/>
              </a:xfrm>
              <a:prstGeom prst="rect">
                <a:avLst/>
              </a:pr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4"/>
              <p:cNvSpPr/>
              <p:nvPr/>
            </p:nvSpPr>
            <p:spPr>
              <a:xfrm>
                <a:off x="3374787" y="1191387"/>
                <a:ext cx="125100" cy="12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4"/>
              <p:cNvSpPr/>
              <p:nvPr/>
            </p:nvSpPr>
            <p:spPr>
              <a:xfrm>
                <a:off x="3382134" y="1198734"/>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4"/>
              <p:cNvSpPr/>
              <p:nvPr/>
            </p:nvSpPr>
            <p:spPr>
              <a:xfrm>
                <a:off x="3447034" y="1262409"/>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7" name="Google Shape;267;p24"/>
            <p:cNvGrpSpPr/>
            <p:nvPr/>
          </p:nvGrpSpPr>
          <p:grpSpPr>
            <a:xfrm>
              <a:off x="3030162" y="994242"/>
              <a:ext cx="125100" cy="123677"/>
              <a:chOff x="3374787" y="1346902"/>
              <a:chExt cx="125100" cy="123677"/>
            </a:xfrm>
          </p:grpSpPr>
          <p:sp>
            <p:nvSpPr>
              <p:cNvPr id="268" name="Google Shape;268;p24"/>
              <p:cNvSpPr/>
              <p:nvPr/>
            </p:nvSpPr>
            <p:spPr>
              <a:xfrm>
                <a:off x="3374787" y="1346902"/>
                <a:ext cx="125100" cy="123600"/>
              </a:xfrm>
              <a:prstGeom prst="rect">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4"/>
              <p:cNvSpPr/>
              <p:nvPr/>
            </p:nvSpPr>
            <p:spPr>
              <a:xfrm>
                <a:off x="3374787" y="1346902"/>
                <a:ext cx="125100" cy="123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4"/>
              <p:cNvSpPr/>
              <p:nvPr/>
            </p:nvSpPr>
            <p:spPr>
              <a:xfrm>
                <a:off x="3382134" y="1354249"/>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4"/>
              <p:cNvSpPr/>
              <p:nvPr/>
            </p:nvSpPr>
            <p:spPr>
              <a:xfrm>
                <a:off x="3447034" y="1417924"/>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78900" y="2276819"/>
            <a:ext cx="3750000" cy="15252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7339000" y="1341481"/>
            <a:ext cx="1089900" cy="89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 name="Google Shape;18;p3"/>
          <p:cNvGrpSpPr/>
          <p:nvPr/>
        </p:nvGrpSpPr>
        <p:grpSpPr>
          <a:xfrm>
            <a:off x="-50" y="0"/>
            <a:ext cx="9144075" cy="5143500"/>
            <a:chOff x="-50" y="0"/>
            <a:chExt cx="9144075" cy="5143500"/>
          </a:xfrm>
        </p:grpSpPr>
        <p:sp>
          <p:nvSpPr>
            <p:cNvPr id="19" name="Google Shape;19;p3"/>
            <p:cNvSpPr/>
            <p:nvPr/>
          </p:nvSpPr>
          <p:spPr>
            <a:xfrm flipH="1">
              <a:off x="0" y="0"/>
              <a:ext cx="9144000" cy="23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0" name="Google Shape;20;p3"/>
            <p:cNvSpPr/>
            <p:nvPr/>
          </p:nvSpPr>
          <p:spPr>
            <a:xfrm rot="5400000">
              <a:off x="2152600" y="-1916250"/>
              <a:ext cx="249300" cy="4554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1" name="Google Shape;21;p3"/>
            <p:cNvSpPr/>
            <p:nvPr/>
          </p:nvSpPr>
          <p:spPr>
            <a:xfrm rot="-5400000">
              <a:off x="6491275" y="2490750"/>
              <a:ext cx="249300" cy="50562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8" name="Google Shape;78;p8"/>
          <p:cNvGrpSpPr/>
          <p:nvPr/>
        </p:nvGrpSpPr>
        <p:grpSpPr>
          <a:xfrm>
            <a:off x="8384373" y="4541500"/>
            <a:ext cx="352700" cy="352700"/>
            <a:chOff x="2917014" y="1713064"/>
            <a:chExt cx="277826" cy="277826"/>
          </a:xfrm>
        </p:grpSpPr>
        <p:cxnSp>
          <p:nvCxnSpPr>
            <p:cNvPr id="79" name="Google Shape;79;p8"/>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80" name="Google Shape;80;p8"/>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81" name="Google Shape;81;p8"/>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82" name="Google Shape;82;p8"/>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nvGrpSpPr>
          <p:cNvPr id="83" name="Google Shape;83;p8"/>
          <p:cNvGrpSpPr/>
          <p:nvPr/>
        </p:nvGrpSpPr>
        <p:grpSpPr>
          <a:xfrm>
            <a:off x="-200" y="0"/>
            <a:ext cx="9144200" cy="5143500"/>
            <a:chOff x="-200" y="0"/>
            <a:chExt cx="9144200" cy="5143500"/>
          </a:xfrm>
        </p:grpSpPr>
        <p:sp>
          <p:nvSpPr>
            <p:cNvPr id="84" name="Google Shape;84;p8"/>
            <p:cNvSpPr/>
            <p:nvPr/>
          </p:nvSpPr>
          <p:spPr>
            <a:xfrm flipH="1">
              <a:off x="0" y="0"/>
              <a:ext cx="9144000" cy="23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85" name="Google Shape;85;p8"/>
            <p:cNvSpPr/>
            <p:nvPr/>
          </p:nvSpPr>
          <p:spPr>
            <a:xfrm rot="5400000">
              <a:off x="1476250" y="-1240050"/>
              <a:ext cx="249300" cy="32022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86" name="Google Shape;86;p8"/>
            <p:cNvSpPr/>
            <p:nvPr/>
          </p:nvSpPr>
          <p:spPr>
            <a:xfrm rot="5400000" flipH="1">
              <a:off x="714400" y="4179900"/>
              <a:ext cx="249300" cy="16779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2241425" y="1609725"/>
            <a:ext cx="4661100" cy="14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9"/>
          <p:cNvSpPr txBox="1">
            <a:spLocks noGrp="1"/>
          </p:cNvSpPr>
          <p:nvPr>
            <p:ph type="subTitle" idx="1"/>
          </p:nvPr>
        </p:nvSpPr>
        <p:spPr>
          <a:xfrm>
            <a:off x="2241475" y="3096075"/>
            <a:ext cx="4661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0" name="Google Shape;90;p9"/>
          <p:cNvGrpSpPr/>
          <p:nvPr/>
        </p:nvGrpSpPr>
        <p:grpSpPr>
          <a:xfrm flipH="1">
            <a:off x="7170399" y="4706713"/>
            <a:ext cx="1705976" cy="324097"/>
            <a:chOff x="2496762" y="993531"/>
            <a:chExt cx="658500" cy="125100"/>
          </a:xfrm>
        </p:grpSpPr>
        <p:grpSp>
          <p:nvGrpSpPr>
            <p:cNvPr id="91" name="Google Shape;91;p9"/>
            <p:cNvGrpSpPr/>
            <p:nvPr/>
          </p:nvGrpSpPr>
          <p:grpSpPr>
            <a:xfrm>
              <a:off x="2496762" y="993531"/>
              <a:ext cx="125100" cy="125100"/>
              <a:chOff x="3374787" y="880358"/>
              <a:chExt cx="125100" cy="125100"/>
            </a:xfrm>
          </p:grpSpPr>
          <p:sp>
            <p:nvSpPr>
              <p:cNvPr id="92" name="Google Shape;92;p9"/>
              <p:cNvSpPr/>
              <p:nvPr/>
            </p:nvSpPr>
            <p:spPr>
              <a:xfrm>
                <a:off x="3374787" y="880358"/>
                <a:ext cx="125100" cy="125100"/>
              </a:xfrm>
              <a:prstGeom prst="rect">
                <a:avLst/>
              </a:prstGeom>
              <a:solidFill>
                <a:srgbClr val="FF68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9"/>
              <p:cNvSpPr/>
              <p:nvPr/>
            </p:nvSpPr>
            <p:spPr>
              <a:xfrm>
                <a:off x="3374787" y="880358"/>
                <a:ext cx="125100" cy="12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9"/>
              <p:cNvSpPr/>
              <p:nvPr/>
            </p:nvSpPr>
            <p:spPr>
              <a:xfrm>
                <a:off x="3382134" y="887705"/>
                <a:ext cx="57553" cy="75920"/>
              </a:xfrm>
              <a:custGeom>
                <a:avLst/>
                <a:gdLst/>
                <a:ahLst/>
                <a:cxnLst/>
                <a:rect l="l" t="t" r="r" b="b"/>
                <a:pathLst>
                  <a:path w="79" h="106" extrusionOk="0">
                    <a:moveTo>
                      <a:pt x="76" y="0"/>
                    </a:moveTo>
                    <a:cubicBezTo>
                      <a:pt x="3" y="0"/>
                      <a:pt x="3" y="0"/>
                      <a:pt x="3" y="0"/>
                    </a:cubicBezTo>
                    <a:cubicBezTo>
                      <a:pt x="1" y="0"/>
                      <a:pt x="0" y="2"/>
                      <a:pt x="0" y="4"/>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4"/>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9"/>
              <p:cNvSpPr/>
              <p:nvPr/>
            </p:nvSpPr>
            <p:spPr>
              <a:xfrm>
                <a:off x="3447034" y="951380"/>
                <a:ext cx="52655" cy="53879"/>
              </a:xfrm>
              <a:custGeom>
                <a:avLst/>
                <a:gdLst/>
                <a:ahLst/>
                <a:cxnLst/>
                <a:rect l="l" t="t" r="r" b="b"/>
                <a:pathLst>
                  <a:path w="43" h="44" extrusionOk="0">
                    <a:moveTo>
                      <a:pt x="43" y="0"/>
                    </a:moveTo>
                    <a:lnTo>
                      <a:pt x="0" y="44"/>
                    </a:lnTo>
                    <a:lnTo>
                      <a:pt x="43" y="44"/>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96;p9"/>
            <p:cNvGrpSpPr/>
            <p:nvPr/>
          </p:nvGrpSpPr>
          <p:grpSpPr>
            <a:xfrm>
              <a:off x="2674562" y="994242"/>
              <a:ext cx="125100" cy="123677"/>
              <a:chOff x="3374787" y="1035873"/>
              <a:chExt cx="125100" cy="123677"/>
            </a:xfrm>
          </p:grpSpPr>
          <p:sp>
            <p:nvSpPr>
              <p:cNvPr id="97" name="Google Shape;97;p9"/>
              <p:cNvSpPr/>
              <p:nvPr/>
            </p:nvSpPr>
            <p:spPr>
              <a:xfrm>
                <a:off x="3374787" y="1035873"/>
                <a:ext cx="125100" cy="123600"/>
              </a:xfrm>
              <a:prstGeom prst="rect">
                <a:avLst/>
              </a:prstGeom>
              <a:solidFill>
                <a:srgbClr val="353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9"/>
              <p:cNvSpPr/>
              <p:nvPr/>
            </p:nvSpPr>
            <p:spPr>
              <a:xfrm>
                <a:off x="3374787" y="1035873"/>
                <a:ext cx="125100" cy="123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382134" y="1043220"/>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3447034" y="1106895"/>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9"/>
            <p:cNvGrpSpPr/>
            <p:nvPr/>
          </p:nvGrpSpPr>
          <p:grpSpPr>
            <a:xfrm>
              <a:off x="2852362" y="994242"/>
              <a:ext cx="125100" cy="123677"/>
              <a:chOff x="3374787" y="1191387"/>
              <a:chExt cx="125100" cy="123677"/>
            </a:xfrm>
          </p:grpSpPr>
          <p:sp>
            <p:nvSpPr>
              <p:cNvPr id="102" name="Google Shape;102;p9"/>
              <p:cNvSpPr/>
              <p:nvPr/>
            </p:nvSpPr>
            <p:spPr>
              <a:xfrm>
                <a:off x="3374787" y="1191387"/>
                <a:ext cx="125100" cy="123600"/>
              </a:xfrm>
              <a:prstGeom prst="rect">
                <a:avLst/>
              </a:pr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3374787" y="1191387"/>
                <a:ext cx="125100" cy="12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9"/>
              <p:cNvSpPr/>
              <p:nvPr/>
            </p:nvSpPr>
            <p:spPr>
              <a:xfrm>
                <a:off x="3382134" y="1198734"/>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9"/>
              <p:cNvSpPr/>
              <p:nvPr/>
            </p:nvSpPr>
            <p:spPr>
              <a:xfrm>
                <a:off x="3447034" y="1262409"/>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 name="Google Shape;106;p9"/>
            <p:cNvGrpSpPr/>
            <p:nvPr/>
          </p:nvGrpSpPr>
          <p:grpSpPr>
            <a:xfrm>
              <a:off x="3030162" y="994242"/>
              <a:ext cx="125100" cy="123677"/>
              <a:chOff x="3374787" y="1346902"/>
              <a:chExt cx="125100" cy="123677"/>
            </a:xfrm>
          </p:grpSpPr>
          <p:sp>
            <p:nvSpPr>
              <p:cNvPr id="107" name="Google Shape;107;p9"/>
              <p:cNvSpPr/>
              <p:nvPr/>
            </p:nvSpPr>
            <p:spPr>
              <a:xfrm>
                <a:off x="3374787" y="1346902"/>
                <a:ext cx="125100" cy="123600"/>
              </a:xfrm>
              <a:prstGeom prst="rect">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9"/>
              <p:cNvSpPr/>
              <p:nvPr/>
            </p:nvSpPr>
            <p:spPr>
              <a:xfrm>
                <a:off x="3374787" y="1346902"/>
                <a:ext cx="125100" cy="123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9"/>
              <p:cNvSpPr/>
              <p:nvPr/>
            </p:nvSpPr>
            <p:spPr>
              <a:xfrm>
                <a:off x="3382134" y="1354249"/>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9"/>
              <p:cNvSpPr/>
              <p:nvPr/>
            </p:nvSpPr>
            <p:spPr>
              <a:xfrm>
                <a:off x="3447034" y="1417924"/>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 name="Google Shape;111;p9"/>
          <p:cNvGrpSpPr/>
          <p:nvPr/>
        </p:nvGrpSpPr>
        <p:grpSpPr>
          <a:xfrm flipH="1">
            <a:off x="-50" y="0"/>
            <a:ext cx="9144075" cy="5143500"/>
            <a:chOff x="-50" y="0"/>
            <a:chExt cx="9144075" cy="5143500"/>
          </a:xfrm>
        </p:grpSpPr>
        <p:sp>
          <p:nvSpPr>
            <p:cNvPr id="112" name="Google Shape;112;p9"/>
            <p:cNvSpPr/>
            <p:nvPr/>
          </p:nvSpPr>
          <p:spPr>
            <a:xfrm flipH="1">
              <a:off x="0" y="0"/>
              <a:ext cx="9144000" cy="23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13" name="Google Shape;113;p9"/>
            <p:cNvSpPr/>
            <p:nvPr/>
          </p:nvSpPr>
          <p:spPr>
            <a:xfrm rot="5400000">
              <a:off x="2152600" y="-1916250"/>
              <a:ext cx="249300" cy="4554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14" name="Google Shape;114;p9"/>
            <p:cNvSpPr/>
            <p:nvPr/>
          </p:nvSpPr>
          <p:spPr>
            <a:xfrm rot="-5400000">
              <a:off x="6491275" y="2490750"/>
              <a:ext cx="249300" cy="50562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grpSp>
        <p:nvGrpSpPr>
          <p:cNvPr id="115" name="Google Shape;115;p9"/>
          <p:cNvGrpSpPr/>
          <p:nvPr/>
        </p:nvGrpSpPr>
        <p:grpSpPr>
          <a:xfrm>
            <a:off x="192873" y="358650"/>
            <a:ext cx="352700" cy="352700"/>
            <a:chOff x="2917014" y="1713064"/>
            <a:chExt cx="277826" cy="277826"/>
          </a:xfrm>
        </p:grpSpPr>
        <p:cxnSp>
          <p:nvCxnSpPr>
            <p:cNvPr id="116" name="Google Shape;116;p9"/>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117" name="Google Shape;117;p9"/>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118" name="Google Shape;118;p9"/>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119" name="Google Shape;119;p9"/>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a:spLocks noGrp="1"/>
          </p:cNvSpPr>
          <p:nvPr>
            <p:ph type="pic" idx="2"/>
          </p:nvPr>
        </p:nvSpPr>
        <p:spPr>
          <a:xfrm>
            <a:off x="0" y="0"/>
            <a:ext cx="9144000" cy="5143500"/>
          </a:xfrm>
          <a:prstGeom prst="rect">
            <a:avLst/>
          </a:prstGeom>
          <a:noFill/>
          <a:ln>
            <a:noFill/>
          </a:ln>
        </p:spPr>
      </p:sp>
      <p:sp>
        <p:nvSpPr>
          <p:cNvPr id="122" name="Google Shape;122;p10"/>
          <p:cNvSpPr txBox="1">
            <a:spLocks noGrp="1"/>
          </p:cNvSpPr>
          <p:nvPr>
            <p:ph type="title"/>
          </p:nvPr>
        </p:nvSpPr>
        <p:spPr>
          <a:xfrm>
            <a:off x="720000" y="4149450"/>
            <a:ext cx="7704000" cy="459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title" idx="2" hasCustomPrompt="1"/>
          </p:nvPr>
        </p:nvSpPr>
        <p:spPr>
          <a:xfrm>
            <a:off x="1238050" y="117145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1238050" y="284373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1238050" y="172888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1238050" y="340116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1238050" y="228631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1238050" y="3958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2093900" y="117145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1" name="Google Shape;141;p13"/>
          <p:cNvSpPr txBox="1">
            <a:spLocks noGrp="1"/>
          </p:cNvSpPr>
          <p:nvPr>
            <p:ph type="subTitle" idx="8"/>
          </p:nvPr>
        </p:nvSpPr>
        <p:spPr>
          <a:xfrm>
            <a:off x="2093900" y="172888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2" name="Google Shape;142;p13"/>
          <p:cNvSpPr txBox="1">
            <a:spLocks noGrp="1"/>
          </p:cNvSpPr>
          <p:nvPr>
            <p:ph type="subTitle" idx="9"/>
          </p:nvPr>
        </p:nvSpPr>
        <p:spPr>
          <a:xfrm>
            <a:off x="2093900" y="228631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3" name="Google Shape;143;p13"/>
          <p:cNvSpPr txBox="1">
            <a:spLocks noGrp="1"/>
          </p:cNvSpPr>
          <p:nvPr>
            <p:ph type="subTitle" idx="13"/>
          </p:nvPr>
        </p:nvSpPr>
        <p:spPr>
          <a:xfrm>
            <a:off x="2093900" y="284374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4" name="Google Shape;144;p13"/>
          <p:cNvSpPr txBox="1">
            <a:spLocks noGrp="1"/>
          </p:cNvSpPr>
          <p:nvPr>
            <p:ph type="subTitle" idx="14"/>
          </p:nvPr>
        </p:nvSpPr>
        <p:spPr>
          <a:xfrm>
            <a:off x="2093900" y="340117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5" name="Google Shape;145;p13"/>
          <p:cNvSpPr txBox="1">
            <a:spLocks noGrp="1"/>
          </p:cNvSpPr>
          <p:nvPr>
            <p:ph type="subTitle" idx="15"/>
          </p:nvPr>
        </p:nvSpPr>
        <p:spPr>
          <a:xfrm>
            <a:off x="2093900" y="3958600"/>
            <a:ext cx="43149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Outfit"/>
                <a:ea typeface="Outfit"/>
                <a:cs typeface="Outfit"/>
                <a:sym typeface="Outfi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146" name="Google Shape;146;p13"/>
          <p:cNvGrpSpPr/>
          <p:nvPr/>
        </p:nvGrpSpPr>
        <p:grpSpPr>
          <a:xfrm>
            <a:off x="5207025" y="-2850"/>
            <a:ext cx="3957600" cy="5149200"/>
            <a:chOff x="5207025" y="-2850"/>
            <a:chExt cx="3957600" cy="5149200"/>
          </a:xfrm>
        </p:grpSpPr>
        <p:sp>
          <p:nvSpPr>
            <p:cNvPr id="147" name="Google Shape;147;p13"/>
            <p:cNvSpPr/>
            <p:nvPr/>
          </p:nvSpPr>
          <p:spPr>
            <a:xfrm rot="-5400000">
              <a:off x="7077975" y="3059700"/>
              <a:ext cx="215700" cy="3957600"/>
            </a:xfrm>
            <a:prstGeom prst="round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8" name="Google Shape;148;p13"/>
            <p:cNvSpPr/>
            <p:nvPr/>
          </p:nvSpPr>
          <p:spPr>
            <a:xfrm rot="-5400000" flipH="1">
              <a:off x="7909950" y="-1018200"/>
              <a:ext cx="218700" cy="2249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 name="Google Shape;171;p18"/>
          <p:cNvSpPr txBox="1">
            <a:spLocks noGrp="1"/>
          </p:cNvSpPr>
          <p:nvPr>
            <p:ph type="subTitle" idx="1"/>
          </p:nvPr>
        </p:nvSpPr>
        <p:spPr>
          <a:xfrm>
            <a:off x="1512745" y="1247000"/>
            <a:ext cx="5537100" cy="443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Outfit"/>
                <a:ea typeface="Outfit"/>
                <a:cs typeface="Outfit"/>
                <a:sym typeface="Outfi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2" name="Google Shape;172;p18"/>
          <p:cNvSpPr txBox="1">
            <a:spLocks noGrp="1"/>
          </p:cNvSpPr>
          <p:nvPr>
            <p:ph type="subTitle" idx="2"/>
          </p:nvPr>
        </p:nvSpPr>
        <p:spPr>
          <a:xfrm>
            <a:off x="1512745" y="1543973"/>
            <a:ext cx="5537100" cy="6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ubTitle" idx="3"/>
          </p:nvPr>
        </p:nvSpPr>
        <p:spPr>
          <a:xfrm>
            <a:off x="1512735" y="2610880"/>
            <a:ext cx="5537100" cy="6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 name="Google Shape;174;p18"/>
          <p:cNvSpPr txBox="1">
            <a:spLocks noGrp="1"/>
          </p:cNvSpPr>
          <p:nvPr>
            <p:ph type="subTitle" idx="4"/>
          </p:nvPr>
        </p:nvSpPr>
        <p:spPr>
          <a:xfrm>
            <a:off x="1512749" y="3677800"/>
            <a:ext cx="5537100" cy="6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8"/>
          <p:cNvSpPr txBox="1">
            <a:spLocks noGrp="1"/>
          </p:cNvSpPr>
          <p:nvPr>
            <p:ph type="subTitle" idx="5"/>
          </p:nvPr>
        </p:nvSpPr>
        <p:spPr>
          <a:xfrm>
            <a:off x="1512734" y="2313914"/>
            <a:ext cx="5537100" cy="443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Outfit"/>
                <a:ea typeface="Outfit"/>
                <a:cs typeface="Outfit"/>
                <a:sym typeface="Outfi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6" name="Google Shape;176;p18"/>
          <p:cNvSpPr txBox="1">
            <a:spLocks noGrp="1"/>
          </p:cNvSpPr>
          <p:nvPr>
            <p:ph type="subTitle" idx="6"/>
          </p:nvPr>
        </p:nvSpPr>
        <p:spPr>
          <a:xfrm>
            <a:off x="1512747" y="3380827"/>
            <a:ext cx="5537100" cy="443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Outfit"/>
                <a:ea typeface="Outfit"/>
                <a:cs typeface="Outfit"/>
                <a:sym typeface="Outfi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77" name="Google Shape;177;p18"/>
          <p:cNvGrpSpPr/>
          <p:nvPr/>
        </p:nvGrpSpPr>
        <p:grpSpPr>
          <a:xfrm>
            <a:off x="0" y="-447"/>
            <a:ext cx="9164650" cy="5146797"/>
            <a:chOff x="0" y="-447"/>
            <a:chExt cx="9164650" cy="5146797"/>
          </a:xfrm>
        </p:grpSpPr>
        <p:sp>
          <p:nvSpPr>
            <p:cNvPr id="178" name="Google Shape;178;p18"/>
            <p:cNvSpPr/>
            <p:nvPr/>
          </p:nvSpPr>
          <p:spPr>
            <a:xfrm rot="-5400000">
              <a:off x="7323250" y="3304950"/>
              <a:ext cx="215700" cy="34671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79" name="Google Shape;179;p18"/>
            <p:cNvSpPr/>
            <p:nvPr/>
          </p:nvSpPr>
          <p:spPr>
            <a:xfrm rot="5400000">
              <a:off x="774000" y="-774447"/>
              <a:ext cx="203100" cy="17511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grpSp>
        <p:nvGrpSpPr>
          <p:cNvPr id="243" name="Google Shape;243;p23"/>
          <p:cNvGrpSpPr/>
          <p:nvPr/>
        </p:nvGrpSpPr>
        <p:grpSpPr>
          <a:xfrm rot="10800000" flipH="1">
            <a:off x="-50" y="0"/>
            <a:ext cx="9144075" cy="5146350"/>
            <a:chOff x="-50" y="0"/>
            <a:chExt cx="9144075" cy="5146350"/>
          </a:xfrm>
        </p:grpSpPr>
        <p:sp>
          <p:nvSpPr>
            <p:cNvPr id="244" name="Google Shape;244;p23"/>
            <p:cNvSpPr/>
            <p:nvPr/>
          </p:nvSpPr>
          <p:spPr>
            <a:xfrm rot="5400000" flipH="1">
              <a:off x="2207500" y="2723100"/>
              <a:ext cx="215700" cy="46308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45" name="Google Shape;245;p23"/>
            <p:cNvSpPr/>
            <p:nvPr/>
          </p:nvSpPr>
          <p:spPr>
            <a:xfrm flipH="1">
              <a:off x="0" y="0"/>
              <a:ext cx="9144000" cy="209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246" name="Google Shape;246;p23"/>
            <p:cNvSpPr/>
            <p:nvPr/>
          </p:nvSpPr>
          <p:spPr>
            <a:xfrm rot="-5400000" flipH="1">
              <a:off x="7349425" y="-1375800"/>
              <a:ext cx="209400" cy="33798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1pPr>
            <a:lvl2pPr lvl="1"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2pPr>
            <a:lvl3pPr lvl="2"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3pPr>
            <a:lvl4pPr lvl="3"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4pPr>
            <a:lvl5pPr lvl="4"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5pPr>
            <a:lvl6pPr lvl="5"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6pPr>
            <a:lvl7pPr lvl="6"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7pPr>
            <a:lvl8pPr lvl="7"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8pPr>
            <a:lvl9pPr lvl="8" rtl="0">
              <a:spcBef>
                <a:spcPts val="0"/>
              </a:spcBef>
              <a:spcAft>
                <a:spcPts val="0"/>
              </a:spcAft>
              <a:buClr>
                <a:schemeClr val="dk1"/>
              </a:buClr>
              <a:buSzPts val="3000"/>
              <a:buFont typeface="Outfit"/>
              <a:buNone/>
              <a:defRPr sz="30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4"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ctrTitle"/>
          </p:nvPr>
        </p:nvSpPr>
        <p:spPr>
          <a:xfrm>
            <a:off x="294527" y="1705544"/>
            <a:ext cx="5625010" cy="71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t>Môn học Chuyên đề PHP:</a:t>
            </a:r>
            <a:endParaRPr sz="3500" dirty="0"/>
          </a:p>
        </p:txBody>
      </p:sp>
      <p:sp>
        <p:nvSpPr>
          <p:cNvPr id="283" name="Google Shape;283;p28"/>
          <p:cNvSpPr txBox="1">
            <a:spLocks noGrp="1"/>
          </p:cNvSpPr>
          <p:nvPr>
            <p:ph type="subTitle" idx="1"/>
          </p:nvPr>
        </p:nvSpPr>
        <p:spPr>
          <a:xfrm>
            <a:off x="795271" y="2551554"/>
            <a:ext cx="3419220" cy="7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Tuần 1:</a:t>
            </a:r>
            <a:endParaRPr b="1" dirty="0"/>
          </a:p>
        </p:txBody>
      </p:sp>
      <p:sp>
        <p:nvSpPr>
          <p:cNvPr id="2" name="Google Shape;283;p28">
            <a:extLst>
              <a:ext uri="{FF2B5EF4-FFF2-40B4-BE49-F238E27FC236}">
                <a16:creationId xmlns:a16="http://schemas.microsoft.com/office/drawing/2014/main" id="{24FDC941-3B2D-27D1-65DD-C64768520F12}"/>
              </a:ext>
            </a:extLst>
          </p:cNvPr>
          <p:cNvSpPr txBox="1">
            <a:spLocks/>
          </p:cNvSpPr>
          <p:nvPr/>
        </p:nvSpPr>
        <p:spPr>
          <a:xfrm>
            <a:off x="212028" y="3001312"/>
            <a:ext cx="5693760" cy="71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6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lgn="ctr"/>
            <a:r>
              <a:rPr lang="vi-VN" sz="4000" dirty="0"/>
              <a:t>Khảo sát môi trường thực hiện dự án</a:t>
            </a:r>
          </a:p>
        </p:txBody>
      </p:sp>
      <p:grpSp>
        <p:nvGrpSpPr>
          <p:cNvPr id="3" name="Google Shape;1199;p47">
            <a:extLst>
              <a:ext uri="{FF2B5EF4-FFF2-40B4-BE49-F238E27FC236}">
                <a16:creationId xmlns:a16="http://schemas.microsoft.com/office/drawing/2014/main" id="{10571F38-826D-FB3A-C1AD-86DCD0587D86}"/>
              </a:ext>
            </a:extLst>
          </p:cNvPr>
          <p:cNvGrpSpPr/>
          <p:nvPr/>
        </p:nvGrpSpPr>
        <p:grpSpPr>
          <a:xfrm>
            <a:off x="6022665" y="646264"/>
            <a:ext cx="2491376" cy="2355047"/>
            <a:chOff x="1121839" y="1391289"/>
            <a:chExt cx="2770629" cy="2675898"/>
          </a:xfrm>
        </p:grpSpPr>
        <p:sp>
          <p:nvSpPr>
            <p:cNvPr id="4" name="Google Shape;1200;p47">
              <a:extLst>
                <a:ext uri="{FF2B5EF4-FFF2-40B4-BE49-F238E27FC236}">
                  <a16:creationId xmlns:a16="http://schemas.microsoft.com/office/drawing/2014/main" id="{7A3692CB-5A45-F461-EEBB-584F2DBCA7F8}"/>
                </a:ext>
              </a:extLst>
            </p:cNvPr>
            <p:cNvSpPr/>
            <p:nvPr/>
          </p:nvSpPr>
          <p:spPr>
            <a:xfrm flipH="1">
              <a:off x="1121839" y="3971788"/>
              <a:ext cx="2686200" cy="95400"/>
            </a:xfrm>
            <a:prstGeom prst="ellipse">
              <a:avLst/>
            </a:prstGeom>
            <a:solidFill>
              <a:srgbClr val="353599">
                <a:alpha val="457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grpSp>
          <p:nvGrpSpPr>
            <p:cNvPr id="5" name="Google Shape;1201;p47">
              <a:extLst>
                <a:ext uri="{FF2B5EF4-FFF2-40B4-BE49-F238E27FC236}">
                  <a16:creationId xmlns:a16="http://schemas.microsoft.com/office/drawing/2014/main" id="{62080E05-425D-CAFA-6E7D-3C0EB2F1ACEF}"/>
                </a:ext>
              </a:extLst>
            </p:cNvPr>
            <p:cNvGrpSpPr/>
            <p:nvPr/>
          </p:nvGrpSpPr>
          <p:grpSpPr>
            <a:xfrm flipH="1">
              <a:off x="1577821" y="1548108"/>
              <a:ext cx="1629844" cy="2466190"/>
              <a:chOff x="0" y="3323282"/>
              <a:chExt cx="1629844" cy="2466190"/>
            </a:xfrm>
          </p:grpSpPr>
          <p:sp>
            <p:nvSpPr>
              <p:cNvPr id="271" name="Google Shape;1202;p47">
                <a:extLst>
                  <a:ext uri="{FF2B5EF4-FFF2-40B4-BE49-F238E27FC236}">
                    <a16:creationId xmlns:a16="http://schemas.microsoft.com/office/drawing/2014/main" id="{8581229C-5B7E-B638-72E2-37963C5D57B3}"/>
                  </a:ext>
                </a:extLst>
              </p:cNvPr>
              <p:cNvSpPr/>
              <p:nvPr/>
            </p:nvSpPr>
            <p:spPr>
              <a:xfrm>
                <a:off x="622058" y="5471096"/>
                <a:ext cx="892679" cy="112656"/>
              </a:xfrm>
              <a:custGeom>
                <a:avLst/>
                <a:gdLst/>
                <a:ahLst/>
                <a:cxnLst/>
                <a:rect l="l" t="t" r="r" b="b"/>
                <a:pathLst>
                  <a:path w="1234" h="155" extrusionOk="0">
                    <a:moveTo>
                      <a:pt x="85" y="0"/>
                    </a:moveTo>
                    <a:cubicBezTo>
                      <a:pt x="1149" y="0"/>
                      <a:pt x="1149" y="0"/>
                      <a:pt x="1149" y="0"/>
                    </a:cubicBezTo>
                    <a:cubicBezTo>
                      <a:pt x="1196" y="0"/>
                      <a:pt x="1234" y="38"/>
                      <a:pt x="1234" y="85"/>
                    </a:cubicBezTo>
                    <a:cubicBezTo>
                      <a:pt x="1234" y="155"/>
                      <a:pt x="1234" y="155"/>
                      <a:pt x="1234" y="155"/>
                    </a:cubicBezTo>
                    <a:cubicBezTo>
                      <a:pt x="0" y="155"/>
                      <a:pt x="0" y="155"/>
                      <a:pt x="0" y="155"/>
                    </a:cubicBezTo>
                    <a:cubicBezTo>
                      <a:pt x="0" y="85"/>
                      <a:pt x="0" y="85"/>
                      <a:pt x="0" y="85"/>
                    </a:cubicBezTo>
                    <a:cubicBezTo>
                      <a:pt x="0" y="38"/>
                      <a:pt x="38" y="0"/>
                      <a:pt x="85"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203;p47">
                <a:extLst>
                  <a:ext uri="{FF2B5EF4-FFF2-40B4-BE49-F238E27FC236}">
                    <a16:creationId xmlns:a16="http://schemas.microsoft.com/office/drawing/2014/main" id="{173D75ED-F67F-839B-500B-955A0D2D43EA}"/>
                  </a:ext>
                </a:extLst>
              </p:cNvPr>
              <p:cNvSpPr/>
              <p:nvPr/>
            </p:nvSpPr>
            <p:spPr>
              <a:xfrm>
                <a:off x="1426570" y="5597221"/>
                <a:ext cx="22041" cy="124901"/>
              </a:xfrm>
              <a:custGeom>
                <a:avLst/>
                <a:gdLst/>
                <a:ahLst/>
                <a:cxnLst/>
                <a:rect l="l" t="t" r="r" b="b"/>
                <a:pathLst>
                  <a:path w="31" h="172" extrusionOk="0">
                    <a:moveTo>
                      <a:pt x="31" y="0"/>
                    </a:moveTo>
                    <a:cubicBezTo>
                      <a:pt x="0" y="0"/>
                      <a:pt x="0" y="0"/>
                      <a:pt x="0" y="0"/>
                    </a:cubicBezTo>
                    <a:cubicBezTo>
                      <a:pt x="0" y="157"/>
                      <a:pt x="0" y="157"/>
                      <a:pt x="0" y="157"/>
                    </a:cubicBezTo>
                    <a:cubicBezTo>
                      <a:pt x="0" y="165"/>
                      <a:pt x="7" y="172"/>
                      <a:pt x="16" y="172"/>
                    </a:cubicBezTo>
                    <a:cubicBezTo>
                      <a:pt x="24" y="172"/>
                      <a:pt x="31" y="165"/>
                      <a:pt x="31" y="157"/>
                    </a:cubicBezTo>
                    <a:lnTo>
                      <a:pt x="3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204;p47">
                <a:extLst>
                  <a:ext uri="{FF2B5EF4-FFF2-40B4-BE49-F238E27FC236}">
                    <a16:creationId xmlns:a16="http://schemas.microsoft.com/office/drawing/2014/main" id="{EA4F79C9-0643-BF59-A276-7E89481C61DE}"/>
                  </a:ext>
                </a:extLst>
              </p:cNvPr>
              <p:cNvSpPr/>
              <p:nvPr/>
            </p:nvSpPr>
            <p:spPr>
              <a:xfrm>
                <a:off x="1361670" y="5583752"/>
                <a:ext cx="153000" cy="3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205;p47">
                <a:extLst>
                  <a:ext uri="{FF2B5EF4-FFF2-40B4-BE49-F238E27FC236}">
                    <a16:creationId xmlns:a16="http://schemas.microsoft.com/office/drawing/2014/main" id="{5C2E0641-BD2D-4FA7-21DC-5CB9AE74DDBB}"/>
                  </a:ext>
                </a:extLst>
              </p:cNvPr>
              <p:cNvSpPr/>
              <p:nvPr/>
            </p:nvSpPr>
            <p:spPr>
              <a:xfrm>
                <a:off x="1361670" y="5636406"/>
                <a:ext cx="151800" cy="153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206;p47">
                <a:extLst>
                  <a:ext uri="{FF2B5EF4-FFF2-40B4-BE49-F238E27FC236}">
                    <a16:creationId xmlns:a16="http://schemas.microsoft.com/office/drawing/2014/main" id="{54108094-8AB3-AAA1-7954-1541E22A9715}"/>
                  </a:ext>
                </a:extLst>
              </p:cNvPr>
              <p:cNvSpPr/>
              <p:nvPr/>
            </p:nvSpPr>
            <p:spPr>
              <a:xfrm>
                <a:off x="1372691" y="5648651"/>
                <a:ext cx="129799" cy="129799"/>
              </a:xfrm>
              <a:custGeom>
                <a:avLst/>
                <a:gdLst/>
                <a:ahLst/>
                <a:cxnLst/>
                <a:rect l="l" t="t" r="r" b="b"/>
                <a:pathLst>
                  <a:path w="180" h="180" extrusionOk="0">
                    <a:moveTo>
                      <a:pt x="90" y="180"/>
                    </a:moveTo>
                    <a:cubicBezTo>
                      <a:pt x="40" y="180"/>
                      <a:pt x="0" y="140"/>
                      <a:pt x="0" y="90"/>
                    </a:cubicBezTo>
                    <a:cubicBezTo>
                      <a:pt x="0" y="40"/>
                      <a:pt x="40" y="0"/>
                      <a:pt x="90" y="0"/>
                    </a:cubicBezTo>
                    <a:cubicBezTo>
                      <a:pt x="139" y="0"/>
                      <a:pt x="180" y="40"/>
                      <a:pt x="180" y="90"/>
                    </a:cubicBezTo>
                    <a:cubicBezTo>
                      <a:pt x="180" y="140"/>
                      <a:pt x="139" y="180"/>
                      <a:pt x="90" y="180"/>
                    </a:cubicBezTo>
                    <a:close/>
                    <a:moveTo>
                      <a:pt x="90" y="15"/>
                    </a:moveTo>
                    <a:cubicBezTo>
                      <a:pt x="48" y="15"/>
                      <a:pt x="15" y="49"/>
                      <a:pt x="15" y="90"/>
                    </a:cubicBezTo>
                    <a:cubicBezTo>
                      <a:pt x="15" y="131"/>
                      <a:pt x="48" y="165"/>
                      <a:pt x="90" y="165"/>
                    </a:cubicBezTo>
                    <a:cubicBezTo>
                      <a:pt x="131" y="165"/>
                      <a:pt x="164" y="131"/>
                      <a:pt x="164" y="90"/>
                    </a:cubicBezTo>
                    <a:cubicBezTo>
                      <a:pt x="164" y="49"/>
                      <a:pt x="131" y="15"/>
                      <a:pt x="90" y="1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207;p47">
                <a:extLst>
                  <a:ext uri="{FF2B5EF4-FFF2-40B4-BE49-F238E27FC236}">
                    <a16:creationId xmlns:a16="http://schemas.microsoft.com/office/drawing/2014/main" id="{385091C2-126D-BC3B-B2F9-E5E4D087B981}"/>
                  </a:ext>
                </a:extLst>
              </p:cNvPr>
              <p:cNvSpPr/>
              <p:nvPr/>
            </p:nvSpPr>
            <p:spPr>
              <a:xfrm>
                <a:off x="688182" y="5597221"/>
                <a:ext cx="22041" cy="124901"/>
              </a:xfrm>
              <a:custGeom>
                <a:avLst/>
                <a:gdLst/>
                <a:ahLst/>
                <a:cxnLst/>
                <a:rect l="l" t="t" r="r" b="b"/>
                <a:pathLst>
                  <a:path w="31" h="172" extrusionOk="0">
                    <a:moveTo>
                      <a:pt x="31" y="0"/>
                    </a:moveTo>
                    <a:cubicBezTo>
                      <a:pt x="0" y="0"/>
                      <a:pt x="0" y="0"/>
                      <a:pt x="0" y="0"/>
                    </a:cubicBezTo>
                    <a:cubicBezTo>
                      <a:pt x="0" y="157"/>
                      <a:pt x="0" y="157"/>
                      <a:pt x="0" y="157"/>
                    </a:cubicBezTo>
                    <a:cubicBezTo>
                      <a:pt x="0" y="165"/>
                      <a:pt x="7" y="172"/>
                      <a:pt x="15" y="172"/>
                    </a:cubicBezTo>
                    <a:cubicBezTo>
                      <a:pt x="24" y="172"/>
                      <a:pt x="31" y="165"/>
                      <a:pt x="31" y="157"/>
                    </a:cubicBezTo>
                    <a:lnTo>
                      <a:pt x="31" y="0"/>
                    </a:lnTo>
                    <a:close/>
                  </a:path>
                </a:pathLst>
              </a:custGeom>
              <a:solidFill>
                <a:srgbClr val="2623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208;p47">
                <a:extLst>
                  <a:ext uri="{FF2B5EF4-FFF2-40B4-BE49-F238E27FC236}">
                    <a16:creationId xmlns:a16="http://schemas.microsoft.com/office/drawing/2014/main" id="{74372251-606D-6BFD-9D16-B5D7457937E6}"/>
                  </a:ext>
                </a:extLst>
              </p:cNvPr>
              <p:cNvSpPr/>
              <p:nvPr/>
            </p:nvSpPr>
            <p:spPr>
              <a:xfrm>
                <a:off x="622058" y="5583752"/>
                <a:ext cx="153000" cy="36900"/>
              </a:xfrm>
              <a:prstGeom prst="rect">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209;p47">
                <a:extLst>
                  <a:ext uri="{FF2B5EF4-FFF2-40B4-BE49-F238E27FC236}">
                    <a16:creationId xmlns:a16="http://schemas.microsoft.com/office/drawing/2014/main" id="{282F4274-BEF8-3138-48FC-EF04999E8623}"/>
                  </a:ext>
                </a:extLst>
              </p:cNvPr>
              <p:cNvSpPr/>
              <p:nvPr/>
            </p:nvSpPr>
            <p:spPr>
              <a:xfrm>
                <a:off x="622058" y="5636406"/>
                <a:ext cx="153000" cy="153000"/>
              </a:xfrm>
              <a:prstGeom prst="ellipse">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210;p47">
                <a:extLst>
                  <a:ext uri="{FF2B5EF4-FFF2-40B4-BE49-F238E27FC236}">
                    <a16:creationId xmlns:a16="http://schemas.microsoft.com/office/drawing/2014/main" id="{99B01295-A778-343F-E901-3C59384647A9}"/>
                  </a:ext>
                </a:extLst>
              </p:cNvPr>
              <p:cNvSpPr/>
              <p:nvPr/>
            </p:nvSpPr>
            <p:spPr>
              <a:xfrm>
                <a:off x="633079" y="5648651"/>
                <a:ext cx="131024" cy="129799"/>
              </a:xfrm>
              <a:custGeom>
                <a:avLst/>
                <a:gdLst/>
                <a:ahLst/>
                <a:cxnLst/>
                <a:rect l="l" t="t" r="r" b="b"/>
                <a:pathLst>
                  <a:path w="180" h="180" extrusionOk="0">
                    <a:moveTo>
                      <a:pt x="90" y="180"/>
                    </a:moveTo>
                    <a:cubicBezTo>
                      <a:pt x="40" y="180"/>
                      <a:pt x="0" y="140"/>
                      <a:pt x="0" y="90"/>
                    </a:cubicBezTo>
                    <a:cubicBezTo>
                      <a:pt x="0" y="40"/>
                      <a:pt x="40" y="0"/>
                      <a:pt x="90" y="0"/>
                    </a:cubicBezTo>
                    <a:cubicBezTo>
                      <a:pt x="140" y="0"/>
                      <a:pt x="180" y="40"/>
                      <a:pt x="180" y="90"/>
                    </a:cubicBezTo>
                    <a:cubicBezTo>
                      <a:pt x="180" y="140"/>
                      <a:pt x="140" y="180"/>
                      <a:pt x="90" y="180"/>
                    </a:cubicBezTo>
                    <a:close/>
                    <a:moveTo>
                      <a:pt x="90" y="15"/>
                    </a:moveTo>
                    <a:cubicBezTo>
                      <a:pt x="49" y="15"/>
                      <a:pt x="15" y="49"/>
                      <a:pt x="15" y="90"/>
                    </a:cubicBezTo>
                    <a:cubicBezTo>
                      <a:pt x="15" y="131"/>
                      <a:pt x="49" y="165"/>
                      <a:pt x="90" y="165"/>
                    </a:cubicBezTo>
                    <a:cubicBezTo>
                      <a:pt x="131" y="165"/>
                      <a:pt x="165" y="131"/>
                      <a:pt x="165" y="90"/>
                    </a:cubicBezTo>
                    <a:cubicBezTo>
                      <a:pt x="165" y="49"/>
                      <a:pt x="131" y="15"/>
                      <a:pt x="90" y="15"/>
                    </a:cubicBezTo>
                    <a:close/>
                  </a:path>
                </a:pathLst>
              </a:custGeom>
              <a:solidFill>
                <a:srgbClr val="2623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211;p47">
                <a:extLst>
                  <a:ext uri="{FF2B5EF4-FFF2-40B4-BE49-F238E27FC236}">
                    <a16:creationId xmlns:a16="http://schemas.microsoft.com/office/drawing/2014/main" id="{0CBDEB29-BCAF-F3BA-78D7-DBC1639EE5B3}"/>
                  </a:ext>
                </a:extLst>
              </p:cNvPr>
              <p:cNvSpPr/>
              <p:nvPr/>
            </p:nvSpPr>
            <p:spPr>
              <a:xfrm>
                <a:off x="1056764" y="5597221"/>
                <a:ext cx="22041" cy="124901"/>
              </a:xfrm>
              <a:custGeom>
                <a:avLst/>
                <a:gdLst/>
                <a:ahLst/>
                <a:cxnLst/>
                <a:rect l="l" t="t" r="r" b="b"/>
                <a:pathLst>
                  <a:path w="31" h="172" extrusionOk="0">
                    <a:moveTo>
                      <a:pt x="31" y="0"/>
                    </a:moveTo>
                    <a:cubicBezTo>
                      <a:pt x="0" y="0"/>
                      <a:pt x="0" y="0"/>
                      <a:pt x="0" y="0"/>
                    </a:cubicBezTo>
                    <a:cubicBezTo>
                      <a:pt x="0" y="157"/>
                      <a:pt x="0" y="157"/>
                      <a:pt x="0" y="157"/>
                    </a:cubicBezTo>
                    <a:cubicBezTo>
                      <a:pt x="0" y="165"/>
                      <a:pt x="7" y="172"/>
                      <a:pt x="16" y="172"/>
                    </a:cubicBezTo>
                    <a:cubicBezTo>
                      <a:pt x="24" y="172"/>
                      <a:pt x="31" y="165"/>
                      <a:pt x="31" y="157"/>
                    </a:cubicBezTo>
                    <a:lnTo>
                      <a:pt x="3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212;p47">
                <a:extLst>
                  <a:ext uri="{FF2B5EF4-FFF2-40B4-BE49-F238E27FC236}">
                    <a16:creationId xmlns:a16="http://schemas.microsoft.com/office/drawing/2014/main" id="{EDE69CAE-E696-318B-06CE-4FE3EBA57E63}"/>
                  </a:ext>
                </a:extLst>
              </p:cNvPr>
              <p:cNvSpPr/>
              <p:nvPr/>
            </p:nvSpPr>
            <p:spPr>
              <a:xfrm>
                <a:off x="991864" y="5583752"/>
                <a:ext cx="153000" cy="3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213;p47">
                <a:extLst>
                  <a:ext uri="{FF2B5EF4-FFF2-40B4-BE49-F238E27FC236}">
                    <a16:creationId xmlns:a16="http://schemas.microsoft.com/office/drawing/2014/main" id="{3476EA0D-9068-90DB-0B73-47B49D2FB100}"/>
                  </a:ext>
                </a:extLst>
              </p:cNvPr>
              <p:cNvSpPr/>
              <p:nvPr/>
            </p:nvSpPr>
            <p:spPr>
              <a:xfrm>
                <a:off x="991864" y="5636406"/>
                <a:ext cx="153000" cy="153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214;p47">
                <a:extLst>
                  <a:ext uri="{FF2B5EF4-FFF2-40B4-BE49-F238E27FC236}">
                    <a16:creationId xmlns:a16="http://schemas.microsoft.com/office/drawing/2014/main" id="{3E76C11E-14A3-B295-E708-EE5C90C55AF7}"/>
                  </a:ext>
                </a:extLst>
              </p:cNvPr>
              <p:cNvSpPr/>
              <p:nvPr/>
            </p:nvSpPr>
            <p:spPr>
              <a:xfrm>
                <a:off x="1002885" y="5648651"/>
                <a:ext cx="129799" cy="129799"/>
              </a:xfrm>
              <a:custGeom>
                <a:avLst/>
                <a:gdLst/>
                <a:ahLst/>
                <a:cxnLst/>
                <a:rect l="l" t="t" r="r" b="b"/>
                <a:pathLst>
                  <a:path w="180" h="180" extrusionOk="0">
                    <a:moveTo>
                      <a:pt x="90" y="180"/>
                    </a:moveTo>
                    <a:cubicBezTo>
                      <a:pt x="40" y="180"/>
                      <a:pt x="0" y="140"/>
                      <a:pt x="0" y="90"/>
                    </a:cubicBezTo>
                    <a:cubicBezTo>
                      <a:pt x="0" y="40"/>
                      <a:pt x="40" y="0"/>
                      <a:pt x="90" y="0"/>
                    </a:cubicBezTo>
                    <a:cubicBezTo>
                      <a:pt x="140" y="0"/>
                      <a:pt x="180" y="40"/>
                      <a:pt x="180" y="90"/>
                    </a:cubicBezTo>
                    <a:cubicBezTo>
                      <a:pt x="180" y="140"/>
                      <a:pt x="140" y="180"/>
                      <a:pt x="90" y="180"/>
                    </a:cubicBezTo>
                    <a:close/>
                    <a:moveTo>
                      <a:pt x="90" y="15"/>
                    </a:moveTo>
                    <a:cubicBezTo>
                      <a:pt x="49" y="15"/>
                      <a:pt x="15" y="49"/>
                      <a:pt x="15" y="90"/>
                    </a:cubicBezTo>
                    <a:cubicBezTo>
                      <a:pt x="15" y="131"/>
                      <a:pt x="49" y="165"/>
                      <a:pt x="90" y="165"/>
                    </a:cubicBezTo>
                    <a:cubicBezTo>
                      <a:pt x="131" y="165"/>
                      <a:pt x="165" y="131"/>
                      <a:pt x="165" y="90"/>
                    </a:cubicBezTo>
                    <a:cubicBezTo>
                      <a:pt x="165" y="49"/>
                      <a:pt x="131" y="15"/>
                      <a:pt x="90" y="1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215;p47">
                <a:extLst>
                  <a:ext uri="{FF2B5EF4-FFF2-40B4-BE49-F238E27FC236}">
                    <a16:creationId xmlns:a16="http://schemas.microsoft.com/office/drawing/2014/main" id="{194F442E-338C-6967-8C2B-0CDF9F9C36BD}"/>
                  </a:ext>
                </a:extLst>
              </p:cNvPr>
              <p:cNvSpPr/>
              <p:nvPr/>
            </p:nvSpPr>
            <p:spPr>
              <a:xfrm>
                <a:off x="1258810" y="5194354"/>
                <a:ext cx="52655" cy="84492"/>
              </a:xfrm>
              <a:custGeom>
                <a:avLst/>
                <a:gdLst/>
                <a:ahLst/>
                <a:cxnLst/>
                <a:rect l="l" t="t" r="r" b="b"/>
                <a:pathLst>
                  <a:path w="74" h="116" extrusionOk="0">
                    <a:moveTo>
                      <a:pt x="59" y="0"/>
                    </a:moveTo>
                    <a:cubicBezTo>
                      <a:pt x="15" y="0"/>
                      <a:pt x="15" y="0"/>
                      <a:pt x="15" y="0"/>
                    </a:cubicBezTo>
                    <a:cubicBezTo>
                      <a:pt x="0" y="105"/>
                      <a:pt x="0" y="105"/>
                      <a:pt x="0" y="105"/>
                    </a:cubicBezTo>
                    <a:cubicBezTo>
                      <a:pt x="0" y="105"/>
                      <a:pt x="17" y="116"/>
                      <a:pt x="37" y="116"/>
                    </a:cubicBezTo>
                    <a:cubicBezTo>
                      <a:pt x="58" y="116"/>
                      <a:pt x="74" y="105"/>
                      <a:pt x="74" y="105"/>
                    </a:cubicBezTo>
                    <a:lnTo>
                      <a:pt x="59"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216;p47">
                <a:extLst>
                  <a:ext uri="{FF2B5EF4-FFF2-40B4-BE49-F238E27FC236}">
                    <a16:creationId xmlns:a16="http://schemas.microsoft.com/office/drawing/2014/main" id="{70F6AE0F-5C70-06B2-B65D-74D2DB3AFB09}"/>
                  </a:ext>
                </a:extLst>
              </p:cNvPr>
              <p:cNvSpPr/>
              <p:nvPr/>
            </p:nvSpPr>
            <p:spPr>
              <a:xfrm>
                <a:off x="1087377" y="5179659"/>
                <a:ext cx="224100" cy="14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217;p47">
                <a:extLst>
                  <a:ext uri="{FF2B5EF4-FFF2-40B4-BE49-F238E27FC236}">
                    <a16:creationId xmlns:a16="http://schemas.microsoft.com/office/drawing/2014/main" id="{ED973952-6E9E-B1AE-464D-E6A83D14A92D}"/>
                  </a:ext>
                </a:extLst>
              </p:cNvPr>
              <p:cNvSpPr/>
              <p:nvPr/>
            </p:nvSpPr>
            <p:spPr>
              <a:xfrm>
                <a:off x="1022477" y="5042513"/>
                <a:ext cx="91800" cy="258600"/>
              </a:xfrm>
              <a:prstGeom prst="rect">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218;p47">
                <a:extLst>
                  <a:ext uri="{FF2B5EF4-FFF2-40B4-BE49-F238E27FC236}">
                    <a16:creationId xmlns:a16="http://schemas.microsoft.com/office/drawing/2014/main" id="{B5B826D7-10FC-D3F5-62EC-39B6F180F5A4}"/>
                  </a:ext>
                </a:extLst>
              </p:cNvPr>
              <p:cNvSpPr/>
              <p:nvPr/>
            </p:nvSpPr>
            <p:spPr>
              <a:xfrm>
                <a:off x="1022477" y="5042513"/>
                <a:ext cx="91800" cy="258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219;p47">
                <a:extLst>
                  <a:ext uri="{FF2B5EF4-FFF2-40B4-BE49-F238E27FC236}">
                    <a16:creationId xmlns:a16="http://schemas.microsoft.com/office/drawing/2014/main" id="{DB2AB961-2738-BE07-9DF1-0A2ACEC04D38}"/>
                  </a:ext>
                </a:extLst>
              </p:cNvPr>
              <p:cNvSpPr/>
              <p:nvPr/>
            </p:nvSpPr>
            <p:spPr>
              <a:xfrm>
                <a:off x="622058" y="4927408"/>
                <a:ext cx="892679" cy="180005"/>
              </a:xfrm>
              <a:custGeom>
                <a:avLst/>
                <a:gdLst/>
                <a:ahLst/>
                <a:cxnLst/>
                <a:rect l="l" t="t" r="r" b="b"/>
                <a:pathLst>
                  <a:path w="1234" h="249" extrusionOk="0">
                    <a:moveTo>
                      <a:pt x="1148" y="249"/>
                    </a:moveTo>
                    <a:cubicBezTo>
                      <a:pt x="85" y="249"/>
                      <a:pt x="85" y="249"/>
                      <a:pt x="85" y="249"/>
                    </a:cubicBezTo>
                    <a:cubicBezTo>
                      <a:pt x="38" y="249"/>
                      <a:pt x="0" y="211"/>
                      <a:pt x="0" y="164"/>
                    </a:cubicBezTo>
                    <a:cubicBezTo>
                      <a:pt x="0" y="86"/>
                      <a:pt x="0" y="86"/>
                      <a:pt x="0" y="86"/>
                    </a:cubicBezTo>
                    <a:cubicBezTo>
                      <a:pt x="0" y="38"/>
                      <a:pt x="38" y="0"/>
                      <a:pt x="85" y="0"/>
                    </a:cubicBezTo>
                    <a:cubicBezTo>
                      <a:pt x="1148" y="0"/>
                      <a:pt x="1148" y="0"/>
                      <a:pt x="1148" y="0"/>
                    </a:cubicBezTo>
                    <a:cubicBezTo>
                      <a:pt x="1195" y="0"/>
                      <a:pt x="1234" y="38"/>
                      <a:pt x="1234" y="86"/>
                    </a:cubicBezTo>
                    <a:cubicBezTo>
                      <a:pt x="1234" y="164"/>
                      <a:pt x="1234" y="164"/>
                      <a:pt x="1234" y="164"/>
                    </a:cubicBezTo>
                    <a:cubicBezTo>
                      <a:pt x="1234" y="211"/>
                      <a:pt x="1195" y="249"/>
                      <a:pt x="1148" y="24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220;p47">
                <a:extLst>
                  <a:ext uri="{FF2B5EF4-FFF2-40B4-BE49-F238E27FC236}">
                    <a16:creationId xmlns:a16="http://schemas.microsoft.com/office/drawing/2014/main" id="{62F30747-D023-0B68-276A-94B7670CDBE7}"/>
                  </a:ext>
                </a:extLst>
              </p:cNvPr>
              <p:cNvSpPr/>
              <p:nvPr/>
            </p:nvSpPr>
            <p:spPr>
              <a:xfrm>
                <a:off x="1006558" y="5076799"/>
                <a:ext cx="435931" cy="30613"/>
              </a:xfrm>
              <a:custGeom>
                <a:avLst/>
                <a:gdLst/>
                <a:ahLst/>
                <a:cxnLst/>
                <a:rect l="l" t="t" r="r" b="b"/>
                <a:pathLst>
                  <a:path w="602" h="42" extrusionOk="0">
                    <a:moveTo>
                      <a:pt x="581" y="0"/>
                    </a:moveTo>
                    <a:cubicBezTo>
                      <a:pt x="7" y="0"/>
                      <a:pt x="7" y="0"/>
                      <a:pt x="7" y="0"/>
                    </a:cubicBezTo>
                    <a:cubicBezTo>
                      <a:pt x="0" y="42"/>
                      <a:pt x="0" y="42"/>
                      <a:pt x="0" y="42"/>
                    </a:cubicBezTo>
                    <a:cubicBezTo>
                      <a:pt x="581" y="42"/>
                      <a:pt x="581" y="42"/>
                      <a:pt x="581" y="42"/>
                    </a:cubicBezTo>
                    <a:cubicBezTo>
                      <a:pt x="593" y="42"/>
                      <a:pt x="602" y="33"/>
                      <a:pt x="602" y="21"/>
                    </a:cubicBezTo>
                    <a:cubicBezTo>
                      <a:pt x="602" y="9"/>
                      <a:pt x="593" y="0"/>
                      <a:pt x="58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221;p47">
                <a:extLst>
                  <a:ext uri="{FF2B5EF4-FFF2-40B4-BE49-F238E27FC236}">
                    <a16:creationId xmlns:a16="http://schemas.microsoft.com/office/drawing/2014/main" id="{DF7545EE-4D1B-72F2-9716-31266022FEBD}"/>
                  </a:ext>
                </a:extLst>
              </p:cNvPr>
              <p:cNvSpPr/>
              <p:nvPr/>
            </p:nvSpPr>
            <p:spPr>
              <a:xfrm>
                <a:off x="1000436" y="5300887"/>
                <a:ext cx="134700" cy="306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222;p47">
                <a:extLst>
                  <a:ext uri="{FF2B5EF4-FFF2-40B4-BE49-F238E27FC236}">
                    <a16:creationId xmlns:a16="http://schemas.microsoft.com/office/drawing/2014/main" id="{E08A25D5-A737-22C7-474A-3030C1EE4918}"/>
                  </a:ext>
                </a:extLst>
              </p:cNvPr>
              <p:cNvSpPr/>
              <p:nvPr/>
            </p:nvSpPr>
            <p:spPr>
              <a:xfrm>
                <a:off x="986966" y="5331500"/>
                <a:ext cx="162900" cy="13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223;p47">
                <a:extLst>
                  <a:ext uri="{FF2B5EF4-FFF2-40B4-BE49-F238E27FC236}">
                    <a16:creationId xmlns:a16="http://schemas.microsoft.com/office/drawing/2014/main" id="{6A976BCA-E095-0647-B813-81D962799FE5}"/>
                  </a:ext>
                </a:extLst>
              </p:cNvPr>
              <p:cNvSpPr/>
              <p:nvPr/>
            </p:nvSpPr>
            <p:spPr>
              <a:xfrm>
                <a:off x="713898" y="3713905"/>
                <a:ext cx="915946" cy="1054316"/>
              </a:xfrm>
              <a:custGeom>
                <a:avLst/>
                <a:gdLst/>
                <a:ahLst/>
                <a:cxnLst/>
                <a:rect l="l" t="t" r="r" b="b"/>
                <a:pathLst>
                  <a:path w="1267" h="1458" extrusionOk="0">
                    <a:moveTo>
                      <a:pt x="643" y="0"/>
                    </a:moveTo>
                    <a:cubicBezTo>
                      <a:pt x="439" y="0"/>
                      <a:pt x="256" y="32"/>
                      <a:pt x="137" y="58"/>
                    </a:cubicBezTo>
                    <a:cubicBezTo>
                      <a:pt x="57" y="76"/>
                      <a:pt x="0" y="145"/>
                      <a:pt x="1" y="222"/>
                    </a:cubicBezTo>
                    <a:cubicBezTo>
                      <a:pt x="21" y="1347"/>
                      <a:pt x="21" y="1347"/>
                      <a:pt x="21" y="1347"/>
                    </a:cubicBezTo>
                    <a:cubicBezTo>
                      <a:pt x="22" y="1388"/>
                      <a:pt x="53" y="1421"/>
                      <a:pt x="97" y="1427"/>
                    </a:cubicBezTo>
                    <a:cubicBezTo>
                      <a:pt x="189" y="1440"/>
                      <a:pt x="356" y="1458"/>
                      <a:pt x="547" y="1458"/>
                    </a:cubicBezTo>
                    <a:cubicBezTo>
                      <a:pt x="739" y="1458"/>
                      <a:pt x="908" y="1440"/>
                      <a:pt x="1001" y="1427"/>
                    </a:cubicBezTo>
                    <a:cubicBezTo>
                      <a:pt x="1046" y="1421"/>
                      <a:pt x="1082" y="1388"/>
                      <a:pt x="1088" y="1347"/>
                    </a:cubicBezTo>
                    <a:cubicBezTo>
                      <a:pt x="1255" y="222"/>
                      <a:pt x="1255" y="222"/>
                      <a:pt x="1255" y="222"/>
                    </a:cubicBezTo>
                    <a:cubicBezTo>
                      <a:pt x="1267" y="145"/>
                      <a:pt x="1219" y="76"/>
                      <a:pt x="1141" y="58"/>
                    </a:cubicBezTo>
                    <a:cubicBezTo>
                      <a:pt x="1026" y="32"/>
                      <a:pt x="847" y="0"/>
                      <a:pt x="643"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224;p47">
                <a:extLst>
                  <a:ext uri="{FF2B5EF4-FFF2-40B4-BE49-F238E27FC236}">
                    <a16:creationId xmlns:a16="http://schemas.microsoft.com/office/drawing/2014/main" id="{912B9348-BB2C-873A-0155-F06984F89504}"/>
                  </a:ext>
                </a:extLst>
              </p:cNvPr>
              <p:cNvSpPr/>
              <p:nvPr/>
            </p:nvSpPr>
            <p:spPr>
              <a:xfrm>
                <a:off x="1274729" y="3744518"/>
                <a:ext cx="326948" cy="652670"/>
              </a:xfrm>
              <a:custGeom>
                <a:avLst/>
                <a:gdLst/>
                <a:ahLst/>
                <a:cxnLst/>
                <a:rect l="l" t="t" r="r" b="b"/>
                <a:pathLst>
                  <a:path w="453" h="904" extrusionOk="0">
                    <a:moveTo>
                      <a:pt x="12" y="0"/>
                    </a:moveTo>
                    <a:cubicBezTo>
                      <a:pt x="6" y="0"/>
                      <a:pt x="1" y="5"/>
                      <a:pt x="0" y="11"/>
                    </a:cubicBezTo>
                    <a:cubicBezTo>
                      <a:pt x="0" y="18"/>
                      <a:pt x="5" y="24"/>
                      <a:pt x="12" y="24"/>
                    </a:cubicBezTo>
                    <a:cubicBezTo>
                      <a:pt x="154" y="34"/>
                      <a:pt x="275" y="57"/>
                      <a:pt x="352" y="75"/>
                    </a:cubicBezTo>
                    <a:cubicBezTo>
                      <a:pt x="398" y="86"/>
                      <a:pt x="427" y="126"/>
                      <a:pt x="420" y="172"/>
                    </a:cubicBezTo>
                    <a:cubicBezTo>
                      <a:pt x="313" y="890"/>
                      <a:pt x="313" y="890"/>
                      <a:pt x="313" y="890"/>
                    </a:cubicBezTo>
                    <a:cubicBezTo>
                      <a:pt x="312" y="897"/>
                      <a:pt x="317" y="903"/>
                      <a:pt x="324" y="904"/>
                    </a:cubicBezTo>
                    <a:cubicBezTo>
                      <a:pt x="324" y="904"/>
                      <a:pt x="325" y="904"/>
                      <a:pt x="325" y="904"/>
                    </a:cubicBezTo>
                    <a:cubicBezTo>
                      <a:pt x="331" y="904"/>
                      <a:pt x="337" y="900"/>
                      <a:pt x="337" y="894"/>
                    </a:cubicBezTo>
                    <a:cubicBezTo>
                      <a:pt x="444" y="175"/>
                      <a:pt x="444" y="175"/>
                      <a:pt x="444" y="175"/>
                    </a:cubicBezTo>
                    <a:cubicBezTo>
                      <a:pt x="453" y="117"/>
                      <a:pt x="417" y="65"/>
                      <a:pt x="358" y="52"/>
                    </a:cubicBezTo>
                    <a:cubicBezTo>
                      <a:pt x="280" y="34"/>
                      <a:pt x="157" y="10"/>
                      <a:pt x="13" y="0"/>
                    </a:cubicBezTo>
                    <a:cubicBezTo>
                      <a:pt x="13" y="0"/>
                      <a:pt x="13" y="0"/>
                      <a:pt x="12"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225;p47">
                <a:extLst>
                  <a:ext uri="{FF2B5EF4-FFF2-40B4-BE49-F238E27FC236}">
                    <a16:creationId xmlns:a16="http://schemas.microsoft.com/office/drawing/2014/main" id="{C2A5FEB6-1D8B-789A-0425-B2C206315D21}"/>
                  </a:ext>
                </a:extLst>
              </p:cNvPr>
              <p:cNvSpPr/>
              <p:nvPr/>
            </p:nvSpPr>
            <p:spPr>
              <a:xfrm>
                <a:off x="809410" y="3831459"/>
                <a:ext cx="696755" cy="101636"/>
              </a:xfrm>
              <a:custGeom>
                <a:avLst/>
                <a:gdLst/>
                <a:ahLst/>
                <a:cxnLst/>
                <a:rect l="l" t="t" r="r" b="b"/>
                <a:pathLst>
                  <a:path w="963" h="140" extrusionOk="0">
                    <a:moveTo>
                      <a:pt x="922" y="45"/>
                    </a:moveTo>
                    <a:cubicBezTo>
                      <a:pt x="628" y="11"/>
                      <a:pt x="339" y="0"/>
                      <a:pt x="44" y="13"/>
                    </a:cubicBezTo>
                    <a:cubicBezTo>
                      <a:pt x="19" y="15"/>
                      <a:pt x="0" y="36"/>
                      <a:pt x="1" y="61"/>
                    </a:cubicBezTo>
                    <a:cubicBezTo>
                      <a:pt x="1" y="62"/>
                      <a:pt x="1" y="63"/>
                      <a:pt x="2" y="65"/>
                    </a:cubicBezTo>
                    <a:cubicBezTo>
                      <a:pt x="3" y="89"/>
                      <a:pt x="23" y="107"/>
                      <a:pt x="47" y="106"/>
                    </a:cubicBezTo>
                    <a:cubicBezTo>
                      <a:pt x="338" y="93"/>
                      <a:pt x="622" y="103"/>
                      <a:pt x="911" y="137"/>
                    </a:cubicBezTo>
                    <a:cubicBezTo>
                      <a:pt x="935" y="140"/>
                      <a:pt x="957" y="123"/>
                      <a:pt x="960" y="99"/>
                    </a:cubicBezTo>
                    <a:cubicBezTo>
                      <a:pt x="960" y="97"/>
                      <a:pt x="960" y="96"/>
                      <a:pt x="960" y="95"/>
                    </a:cubicBezTo>
                    <a:cubicBezTo>
                      <a:pt x="963" y="71"/>
                      <a:pt x="946" y="48"/>
                      <a:pt x="922" y="4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226;p47">
                <a:extLst>
                  <a:ext uri="{FF2B5EF4-FFF2-40B4-BE49-F238E27FC236}">
                    <a16:creationId xmlns:a16="http://schemas.microsoft.com/office/drawing/2014/main" id="{6092CF52-3B66-BC43-1BE2-AA79F772AEB3}"/>
                  </a:ext>
                </a:extLst>
              </p:cNvPr>
              <p:cNvSpPr/>
              <p:nvPr/>
            </p:nvSpPr>
            <p:spPr>
              <a:xfrm>
                <a:off x="871861" y="4065343"/>
                <a:ext cx="555933" cy="93064"/>
              </a:xfrm>
              <a:custGeom>
                <a:avLst/>
                <a:gdLst/>
                <a:ahLst/>
                <a:cxnLst/>
                <a:rect l="l" t="t" r="r" b="b"/>
                <a:pathLst>
                  <a:path w="769" h="129" extrusionOk="0">
                    <a:moveTo>
                      <a:pt x="729" y="34"/>
                    </a:moveTo>
                    <a:cubicBezTo>
                      <a:pt x="501" y="6"/>
                      <a:pt x="271" y="0"/>
                      <a:pt x="42" y="10"/>
                    </a:cubicBezTo>
                    <a:cubicBezTo>
                      <a:pt x="18" y="11"/>
                      <a:pt x="0" y="31"/>
                      <a:pt x="1" y="56"/>
                    </a:cubicBezTo>
                    <a:cubicBezTo>
                      <a:pt x="1" y="58"/>
                      <a:pt x="1" y="58"/>
                      <a:pt x="1" y="60"/>
                    </a:cubicBezTo>
                    <a:cubicBezTo>
                      <a:pt x="2" y="84"/>
                      <a:pt x="21" y="103"/>
                      <a:pt x="44" y="102"/>
                    </a:cubicBezTo>
                    <a:cubicBezTo>
                      <a:pt x="269" y="93"/>
                      <a:pt x="496" y="99"/>
                      <a:pt x="720" y="126"/>
                    </a:cubicBezTo>
                    <a:cubicBezTo>
                      <a:pt x="743" y="129"/>
                      <a:pt x="763" y="112"/>
                      <a:pt x="766" y="87"/>
                    </a:cubicBezTo>
                    <a:cubicBezTo>
                      <a:pt x="766" y="86"/>
                      <a:pt x="766" y="85"/>
                      <a:pt x="766" y="83"/>
                    </a:cubicBezTo>
                    <a:cubicBezTo>
                      <a:pt x="769" y="59"/>
                      <a:pt x="752" y="37"/>
                      <a:pt x="729" y="34"/>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227;p47">
                <a:extLst>
                  <a:ext uri="{FF2B5EF4-FFF2-40B4-BE49-F238E27FC236}">
                    <a16:creationId xmlns:a16="http://schemas.microsoft.com/office/drawing/2014/main" id="{A7E8B71C-A340-508B-5051-BD045C3E2C74}"/>
                  </a:ext>
                </a:extLst>
              </p:cNvPr>
              <p:cNvSpPr/>
              <p:nvPr/>
            </p:nvSpPr>
            <p:spPr>
              <a:xfrm>
                <a:off x="930638" y="4300452"/>
                <a:ext cx="423686" cy="84492"/>
              </a:xfrm>
              <a:custGeom>
                <a:avLst/>
                <a:gdLst/>
                <a:ahLst/>
                <a:cxnLst/>
                <a:rect l="l" t="t" r="r" b="b"/>
                <a:pathLst>
                  <a:path w="585" h="118" extrusionOk="0">
                    <a:moveTo>
                      <a:pt x="547" y="23"/>
                    </a:moveTo>
                    <a:cubicBezTo>
                      <a:pt x="378" y="7"/>
                      <a:pt x="208" y="0"/>
                      <a:pt x="39" y="5"/>
                    </a:cubicBezTo>
                    <a:cubicBezTo>
                      <a:pt x="17" y="6"/>
                      <a:pt x="0" y="26"/>
                      <a:pt x="0" y="51"/>
                    </a:cubicBezTo>
                    <a:cubicBezTo>
                      <a:pt x="0" y="52"/>
                      <a:pt x="0" y="53"/>
                      <a:pt x="0" y="55"/>
                    </a:cubicBezTo>
                    <a:cubicBezTo>
                      <a:pt x="1" y="79"/>
                      <a:pt x="18" y="98"/>
                      <a:pt x="40" y="98"/>
                    </a:cubicBezTo>
                    <a:cubicBezTo>
                      <a:pt x="207" y="93"/>
                      <a:pt x="374" y="99"/>
                      <a:pt x="540" y="116"/>
                    </a:cubicBezTo>
                    <a:cubicBezTo>
                      <a:pt x="561" y="118"/>
                      <a:pt x="580" y="100"/>
                      <a:pt x="582" y="76"/>
                    </a:cubicBezTo>
                    <a:cubicBezTo>
                      <a:pt x="582" y="74"/>
                      <a:pt x="583" y="73"/>
                      <a:pt x="583" y="72"/>
                    </a:cubicBezTo>
                    <a:cubicBezTo>
                      <a:pt x="585" y="47"/>
                      <a:pt x="569" y="26"/>
                      <a:pt x="547" y="23"/>
                    </a:cubicBezTo>
                  </a:path>
                </a:pathLst>
              </a:cu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228;p47">
                <a:extLst>
                  <a:ext uri="{FF2B5EF4-FFF2-40B4-BE49-F238E27FC236}">
                    <a16:creationId xmlns:a16="http://schemas.microsoft.com/office/drawing/2014/main" id="{6E741B1B-B835-21E2-E9F3-EE97DBB61ED1}"/>
                  </a:ext>
                </a:extLst>
              </p:cNvPr>
              <p:cNvSpPr/>
              <p:nvPr/>
            </p:nvSpPr>
            <p:spPr>
              <a:xfrm>
                <a:off x="259599" y="5442932"/>
                <a:ext cx="270620" cy="137147"/>
              </a:xfrm>
              <a:custGeom>
                <a:avLst/>
                <a:gdLst/>
                <a:ahLst/>
                <a:cxnLst/>
                <a:rect l="l" t="t" r="r" b="b"/>
                <a:pathLst>
                  <a:path w="221" h="112" extrusionOk="0">
                    <a:moveTo>
                      <a:pt x="16" y="0"/>
                    </a:moveTo>
                    <a:lnTo>
                      <a:pt x="221" y="0"/>
                    </a:lnTo>
                    <a:lnTo>
                      <a:pt x="205" y="112"/>
                    </a:lnTo>
                    <a:lnTo>
                      <a:pt x="0" y="112"/>
                    </a:lnTo>
                    <a:lnTo>
                      <a:pt x="16" y="0"/>
                    </a:lnTo>
                    <a:close/>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229;p47">
                <a:extLst>
                  <a:ext uri="{FF2B5EF4-FFF2-40B4-BE49-F238E27FC236}">
                    <a16:creationId xmlns:a16="http://schemas.microsoft.com/office/drawing/2014/main" id="{55E87EF3-6767-215E-9711-3A5A71989502}"/>
                  </a:ext>
                </a:extLst>
              </p:cNvPr>
              <p:cNvSpPr/>
              <p:nvPr/>
            </p:nvSpPr>
            <p:spPr>
              <a:xfrm>
                <a:off x="259599" y="5442932"/>
                <a:ext cx="270620" cy="137147"/>
              </a:xfrm>
              <a:custGeom>
                <a:avLst/>
                <a:gdLst/>
                <a:ahLst/>
                <a:cxnLst/>
                <a:rect l="l" t="t" r="r" b="b"/>
                <a:pathLst>
                  <a:path w="221" h="112" extrusionOk="0">
                    <a:moveTo>
                      <a:pt x="16" y="0"/>
                    </a:moveTo>
                    <a:lnTo>
                      <a:pt x="221" y="0"/>
                    </a:lnTo>
                    <a:lnTo>
                      <a:pt x="205" y="112"/>
                    </a:lnTo>
                    <a:lnTo>
                      <a:pt x="0" y="112"/>
                    </a:lnTo>
                    <a:lnTo>
                      <a:pt x="1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230;p47">
                <a:extLst>
                  <a:ext uri="{FF2B5EF4-FFF2-40B4-BE49-F238E27FC236}">
                    <a16:creationId xmlns:a16="http://schemas.microsoft.com/office/drawing/2014/main" id="{4CC55AF1-432A-3546-D865-69E7B7095392}"/>
                  </a:ext>
                </a:extLst>
              </p:cNvPr>
              <p:cNvSpPr/>
              <p:nvPr/>
            </p:nvSpPr>
            <p:spPr>
              <a:xfrm>
                <a:off x="230210" y="4632297"/>
                <a:ext cx="863291" cy="841247"/>
              </a:xfrm>
              <a:custGeom>
                <a:avLst/>
                <a:gdLst/>
                <a:ahLst/>
                <a:cxnLst/>
                <a:rect l="l" t="t" r="r" b="b"/>
                <a:pathLst>
                  <a:path w="1193" h="1163" extrusionOk="0">
                    <a:moveTo>
                      <a:pt x="568" y="768"/>
                    </a:moveTo>
                    <a:cubicBezTo>
                      <a:pt x="469" y="1163"/>
                      <a:pt x="469" y="1163"/>
                      <a:pt x="469" y="1163"/>
                    </a:cubicBezTo>
                    <a:cubicBezTo>
                      <a:pt x="0" y="1163"/>
                      <a:pt x="0" y="1163"/>
                      <a:pt x="0" y="1163"/>
                    </a:cubicBezTo>
                    <a:cubicBezTo>
                      <a:pt x="188" y="212"/>
                      <a:pt x="188" y="212"/>
                      <a:pt x="188" y="212"/>
                    </a:cubicBezTo>
                    <a:cubicBezTo>
                      <a:pt x="204" y="158"/>
                      <a:pt x="246" y="117"/>
                      <a:pt x="300" y="102"/>
                    </a:cubicBezTo>
                    <a:cubicBezTo>
                      <a:pt x="672" y="0"/>
                      <a:pt x="672" y="0"/>
                      <a:pt x="672" y="0"/>
                    </a:cubicBezTo>
                    <a:cubicBezTo>
                      <a:pt x="1193" y="0"/>
                      <a:pt x="1193" y="0"/>
                      <a:pt x="1193" y="0"/>
                    </a:cubicBezTo>
                    <a:cubicBezTo>
                      <a:pt x="568" y="768"/>
                      <a:pt x="568" y="768"/>
                      <a:pt x="568" y="768"/>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231;p47">
                <a:extLst>
                  <a:ext uri="{FF2B5EF4-FFF2-40B4-BE49-F238E27FC236}">
                    <a16:creationId xmlns:a16="http://schemas.microsoft.com/office/drawing/2014/main" id="{7D4A3441-8821-9591-0E3E-6E7E2CAFC149}"/>
                  </a:ext>
                </a:extLst>
              </p:cNvPr>
              <p:cNvSpPr/>
              <p:nvPr/>
            </p:nvSpPr>
            <p:spPr>
              <a:xfrm>
                <a:off x="242456" y="5398849"/>
                <a:ext cx="346541" cy="12245"/>
              </a:xfrm>
              <a:custGeom>
                <a:avLst/>
                <a:gdLst/>
                <a:ahLst/>
                <a:cxnLst/>
                <a:rect l="l" t="t" r="r" b="b"/>
                <a:pathLst>
                  <a:path w="283" h="10" extrusionOk="0">
                    <a:moveTo>
                      <a:pt x="0" y="10"/>
                    </a:moveTo>
                    <a:lnTo>
                      <a:pt x="280" y="10"/>
                    </a:lnTo>
                    <a:lnTo>
                      <a:pt x="283" y="0"/>
                    </a:lnTo>
                    <a:lnTo>
                      <a:pt x="2" y="0"/>
                    </a:lnTo>
                    <a:lnTo>
                      <a:pt x="0" y="10"/>
                    </a:lnTo>
                    <a:close/>
                  </a:path>
                </a:pathLst>
              </a:custGeom>
              <a:solidFill>
                <a:srgbClr val="6571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232;p47">
                <a:extLst>
                  <a:ext uri="{FF2B5EF4-FFF2-40B4-BE49-F238E27FC236}">
                    <a16:creationId xmlns:a16="http://schemas.microsoft.com/office/drawing/2014/main" id="{CE0765C5-4ED6-AB58-B979-60F8DC4650B8}"/>
                  </a:ext>
                </a:extLst>
              </p:cNvPr>
              <p:cNvSpPr/>
              <p:nvPr/>
            </p:nvSpPr>
            <p:spPr>
              <a:xfrm>
                <a:off x="242456" y="5398849"/>
                <a:ext cx="346541" cy="12245"/>
              </a:xfrm>
              <a:custGeom>
                <a:avLst/>
                <a:gdLst/>
                <a:ahLst/>
                <a:cxnLst/>
                <a:rect l="l" t="t" r="r" b="b"/>
                <a:pathLst>
                  <a:path w="283" h="10" extrusionOk="0">
                    <a:moveTo>
                      <a:pt x="0" y="10"/>
                    </a:moveTo>
                    <a:lnTo>
                      <a:pt x="280" y="10"/>
                    </a:lnTo>
                    <a:lnTo>
                      <a:pt x="283" y="0"/>
                    </a:lnTo>
                    <a:lnTo>
                      <a:pt x="2" y="0"/>
                    </a:lnTo>
                    <a:lnTo>
                      <a:pt x="0" y="1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233;p47">
                <a:extLst>
                  <a:ext uri="{FF2B5EF4-FFF2-40B4-BE49-F238E27FC236}">
                    <a16:creationId xmlns:a16="http://schemas.microsoft.com/office/drawing/2014/main" id="{9E64E229-1572-2CA3-65A3-45DC4F8DF123}"/>
                  </a:ext>
                </a:extLst>
              </p:cNvPr>
              <p:cNvSpPr/>
              <p:nvPr/>
            </p:nvSpPr>
            <p:spPr>
              <a:xfrm>
                <a:off x="446951" y="4705769"/>
                <a:ext cx="0" cy="0"/>
              </a:xfrm>
              <a:custGeom>
                <a:avLst/>
                <a:gdLst/>
                <a:ahLst/>
                <a:cxnLst/>
                <a:rect l="l" t="t" r="r" b="b"/>
                <a:pathLst>
                  <a:path w="120000" h="120000" extrusionOk="0">
                    <a:moveTo>
                      <a:pt x="0" y="0"/>
                    </a:moveTo>
                    <a:cubicBezTo>
                      <a:pt x="0" y="0"/>
                      <a:pt x="0" y="0"/>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234;p47">
                <a:extLst>
                  <a:ext uri="{FF2B5EF4-FFF2-40B4-BE49-F238E27FC236}">
                    <a16:creationId xmlns:a16="http://schemas.microsoft.com/office/drawing/2014/main" id="{0FE86475-EC52-3643-54AA-5D0C5B8DD372}"/>
                  </a:ext>
                </a:extLst>
              </p:cNvPr>
              <p:cNvSpPr/>
              <p:nvPr/>
            </p:nvSpPr>
            <p:spPr>
              <a:xfrm>
                <a:off x="410216" y="4632297"/>
                <a:ext cx="547363" cy="241232"/>
              </a:xfrm>
              <a:custGeom>
                <a:avLst/>
                <a:gdLst/>
                <a:ahLst/>
                <a:cxnLst/>
                <a:rect l="l" t="t" r="r" b="b"/>
                <a:pathLst>
                  <a:path w="756" h="334" extrusionOk="0">
                    <a:moveTo>
                      <a:pt x="423" y="0"/>
                    </a:moveTo>
                    <a:cubicBezTo>
                      <a:pt x="51" y="102"/>
                      <a:pt x="51" y="102"/>
                      <a:pt x="51" y="102"/>
                    </a:cubicBezTo>
                    <a:cubicBezTo>
                      <a:pt x="51" y="102"/>
                      <a:pt x="51" y="102"/>
                      <a:pt x="51" y="102"/>
                    </a:cubicBezTo>
                    <a:cubicBezTo>
                      <a:pt x="51" y="102"/>
                      <a:pt x="51" y="102"/>
                      <a:pt x="50" y="102"/>
                    </a:cubicBezTo>
                    <a:cubicBezTo>
                      <a:pt x="50" y="102"/>
                      <a:pt x="50" y="102"/>
                      <a:pt x="50" y="102"/>
                    </a:cubicBezTo>
                    <a:cubicBezTo>
                      <a:pt x="32" y="107"/>
                      <a:pt x="15" y="116"/>
                      <a:pt x="0" y="127"/>
                    </a:cubicBezTo>
                    <a:cubicBezTo>
                      <a:pt x="24" y="122"/>
                      <a:pt x="47" y="120"/>
                      <a:pt x="68" y="120"/>
                    </a:cubicBezTo>
                    <a:cubicBezTo>
                      <a:pt x="285" y="120"/>
                      <a:pt x="357" y="334"/>
                      <a:pt x="357" y="334"/>
                    </a:cubicBezTo>
                    <a:cubicBezTo>
                      <a:pt x="357" y="334"/>
                      <a:pt x="357" y="334"/>
                      <a:pt x="357" y="334"/>
                    </a:cubicBezTo>
                    <a:cubicBezTo>
                      <a:pt x="374" y="244"/>
                      <a:pt x="434" y="168"/>
                      <a:pt x="518" y="130"/>
                    </a:cubicBezTo>
                    <a:cubicBezTo>
                      <a:pt x="756" y="21"/>
                      <a:pt x="756" y="21"/>
                      <a:pt x="756" y="21"/>
                    </a:cubicBezTo>
                    <a:cubicBezTo>
                      <a:pt x="664" y="17"/>
                      <a:pt x="562" y="11"/>
                      <a:pt x="449" y="2"/>
                    </a:cubicBezTo>
                    <a:cubicBezTo>
                      <a:pt x="447" y="2"/>
                      <a:pt x="446" y="2"/>
                      <a:pt x="444" y="2"/>
                    </a:cubicBezTo>
                    <a:cubicBezTo>
                      <a:pt x="444" y="2"/>
                      <a:pt x="443" y="2"/>
                      <a:pt x="442" y="2"/>
                    </a:cubicBezTo>
                    <a:cubicBezTo>
                      <a:pt x="439" y="1"/>
                      <a:pt x="435" y="1"/>
                      <a:pt x="432" y="1"/>
                    </a:cubicBezTo>
                    <a:cubicBezTo>
                      <a:pt x="429" y="1"/>
                      <a:pt x="426" y="0"/>
                      <a:pt x="423"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235;p47">
                <a:extLst>
                  <a:ext uri="{FF2B5EF4-FFF2-40B4-BE49-F238E27FC236}">
                    <a16:creationId xmlns:a16="http://schemas.microsoft.com/office/drawing/2014/main" id="{5BEA080E-BFAD-818E-0356-8116CCF73ECB}"/>
                  </a:ext>
                </a:extLst>
              </p:cNvPr>
              <p:cNvSpPr/>
              <p:nvPr/>
            </p:nvSpPr>
            <p:spPr>
              <a:xfrm>
                <a:off x="322050" y="5059656"/>
                <a:ext cx="330621" cy="413889"/>
              </a:xfrm>
              <a:custGeom>
                <a:avLst/>
                <a:gdLst/>
                <a:ahLst/>
                <a:cxnLst/>
                <a:rect l="l" t="t" r="r" b="b"/>
                <a:pathLst>
                  <a:path w="458" h="572" extrusionOk="0">
                    <a:moveTo>
                      <a:pt x="367" y="478"/>
                    </a:moveTo>
                    <a:cubicBezTo>
                      <a:pt x="365" y="487"/>
                      <a:pt x="365" y="487"/>
                      <a:pt x="365" y="487"/>
                    </a:cubicBezTo>
                    <a:cubicBezTo>
                      <a:pt x="180" y="487"/>
                      <a:pt x="180" y="487"/>
                      <a:pt x="180" y="487"/>
                    </a:cubicBezTo>
                    <a:cubicBezTo>
                      <a:pt x="107" y="539"/>
                      <a:pt x="40" y="556"/>
                      <a:pt x="0" y="572"/>
                    </a:cubicBezTo>
                    <a:cubicBezTo>
                      <a:pt x="343" y="572"/>
                      <a:pt x="343" y="572"/>
                      <a:pt x="343" y="572"/>
                    </a:cubicBezTo>
                    <a:cubicBezTo>
                      <a:pt x="367" y="478"/>
                      <a:pt x="367" y="478"/>
                      <a:pt x="367" y="478"/>
                    </a:cubicBezTo>
                    <a:moveTo>
                      <a:pt x="458" y="0"/>
                    </a:moveTo>
                    <a:cubicBezTo>
                      <a:pt x="395" y="262"/>
                      <a:pt x="296" y="396"/>
                      <a:pt x="203" y="470"/>
                    </a:cubicBezTo>
                    <a:cubicBezTo>
                      <a:pt x="369" y="470"/>
                      <a:pt x="369" y="470"/>
                      <a:pt x="369" y="470"/>
                    </a:cubicBezTo>
                    <a:cubicBezTo>
                      <a:pt x="442" y="177"/>
                      <a:pt x="442" y="177"/>
                      <a:pt x="442" y="177"/>
                    </a:cubicBezTo>
                    <a:cubicBezTo>
                      <a:pt x="445" y="152"/>
                      <a:pt x="445" y="152"/>
                      <a:pt x="445" y="152"/>
                    </a:cubicBezTo>
                    <a:cubicBezTo>
                      <a:pt x="458" y="0"/>
                      <a:pt x="458" y="0"/>
                      <a:pt x="458"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236;p47">
                <a:extLst>
                  <a:ext uri="{FF2B5EF4-FFF2-40B4-BE49-F238E27FC236}">
                    <a16:creationId xmlns:a16="http://schemas.microsoft.com/office/drawing/2014/main" id="{E519DED4-D3BE-2332-6B15-4CE8C5FEB425}"/>
                  </a:ext>
                </a:extLst>
              </p:cNvPr>
              <p:cNvSpPr/>
              <p:nvPr/>
            </p:nvSpPr>
            <p:spPr>
              <a:xfrm>
                <a:off x="451849" y="5398849"/>
                <a:ext cx="137146" cy="12245"/>
              </a:xfrm>
              <a:custGeom>
                <a:avLst/>
                <a:gdLst/>
                <a:ahLst/>
                <a:cxnLst/>
                <a:rect l="l" t="t" r="r" b="b"/>
                <a:pathLst>
                  <a:path w="189" h="17" extrusionOk="0">
                    <a:moveTo>
                      <a:pt x="189" y="0"/>
                    </a:moveTo>
                    <a:cubicBezTo>
                      <a:pt x="23" y="0"/>
                      <a:pt x="23" y="0"/>
                      <a:pt x="23" y="0"/>
                    </a:cubicBezTo>
                    <a:cubicBezTo>
                      <a:pt x="15" y="6"/>
                      <a:pt x="8" y="12"/>
                      <a:pt x="0" y="17"/>
                    </a:cubicBezTo>
                    <a:cubicBezTo>
                      <a:pt x="185" y="17"/>
                      <a:pt x="185" y="17"/>
                      <a:pt x="185" y="17"/>
                    </a:cubicBezTo>
                    <a:cubicBezTo>
                      <a:pt x="187" y="8"/>
                      <a:pt x="187" y="8"/>
                      <a:pt x="187" y="8"/>
                    </a:cubicBezTo>
                    <a:cubicBezTo>
                      <a:pt x="189" y="0"/>
                      <a:pt x="189" y="0"/>
                      <a:pt x="189"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237;p47">
                <a:extLst>
                  <a:ext uri="{FF2B5EF4-FFF2-40B4-BE49-F238E27FC236}">
                    <a16:creationId xmlns:a16="http://schemas.microsoft.com/office/drawing/2014/main" id="{5A96F4A3-7DCD-ED56-FEBC-585D2C8212E3}"/>
                  </a:ext>
                </a:extLst>
              </p:cNvPr>
              <p:cNvSpPr/>
              <p:nvPr/>
            </p:nvSpPr>
            <p:spPr>
              <a:xfrm>
                <a:off x="641650" y="5442932"/>
                <a:ext cx="264497" cy="137147"/>
              </a:xfrm>
              <a:custGeom>
                <a:avLst/>
                <a:gdLst/>
                <a:ahLst/>
                <a:cxnLst/>
                <a:rect l="l" t="t" r="r" b="b"/>
                <a:pathLst>
                  <a:path w="216" h="112" extrusionOk="0">
                    <a:moveTo>
                      <a:pt x="12" y="0"/>
                    </a:moveTo>
                    <a:lnTo>
                      <a:pt x="216" y="0"/>
                    </a:lnTo>
                    <a:lnTo>
                      <a:pt x="204" y="112"/>
                    </a:lnTo>
                    <a:lnTo>
                      <a:pt x="0" y="112"/>
                    </a:lnTo>
                    <a:lnTo>
                      <a:pt x="12" y="0"/>
                    </a:lnTo>
                    <a:close/>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238;p47">
                <a:extLst>
                  <a:ext uri="{FF2B5EF4-FFF2-40B4-BE49-F238E27FC236}">
                    <a16:creationId xmlns:a16="http://schemas.microsoft.com/office/drawing/2014/main" id="{952B03EC-3E2F-0CF7-DC27-16B216FE589A}"/>
                  </a:ext>
                </a:extLst>
              </p:cNvPr>
              <p:cNvSpPr/>
              <p:nvPr/>
            </p:nvSpPr>
            <p:spPr>
              <a:xfrm>
                <a:off x="617160" y="4632297"/>
                <a:ext cx="827778" cy="841247"/>
              </a:xfrm>
              <a:custGeom>
                <a:avLst/>
                <a:gdLst/>
                <a:ahLst/>
                <a:cxnLst/>
                <a:rect l="l" t="t" r="r" b="b"/>
                <a:pathLst>
                  <a:path w="1144" h="1163" extrusionOk="0">
                    <a:moveTo>
                      <a:pt x="0" y="1163"/>
                    </a:moveTo>
                    <a:cubicBezTo>
                      <a:pt x="466" y="1163"/>
                      <a:pt x="466" y="1163"/>
                      <a:pt x="466" y="1163"/>
                    </a:cubicBezTo>
                    <a:cubicBezTo>
                      <a:pt x="574" y="408"/>
                      <a:pt x="574" y="408"/>
                      <a:pt x="574" y="408"/>
                    </a:cubicBezTo>
                    <a:cubicBezTo>
                      <a:pt x="1077" y="408"/>
                      <a:pt x="1077" y="408"/>
                      <a:pt x="1077" y="408"/>
                    </a:cubicBezTo>
                    <a:cubicBezTo>
                      <a:pt x="1099" y="365"/>
                      <a:pt x="1099" y="365"/>
                      <a:pt x="1099" y="365"/>
                    </a:cubicBezTo>
                    <a:cubicBezTo>
                      <a:pt x="1132" y="301"/>
                      <a:pt x="1144" y="228"/>
                      <a:pt x="1132" y="157"/>
                    </a:cubicBezTo>
                    <a:cubicBezTo>
                      <a:pt x="1105" y="0"/>
                      <a:pt x="1105" y="0"/>
                      <a:pt x="1105" y="0"/>
                    </a:cubicBezTo>
                    <a:cubicBezTo>
                      <a:pt x="517" y="0"/>
                      <a:pt x="517" y="0"/>
                      <a:pt x="517" y="0"/>
                    </a:cubicBezTo>
                    <a:cubicBezTo>
                      <a:pt x="232" y="130"/>
                      <a:pt x="232" y="130"/>
                      <a:pt x="232" y="130"/>
                    </a:cubicBezTo>
                    <a:cubicBezTo>
                      <a:pt x="148" y="168"/>
                      <a:pt x="88" y="244"/>
                      <a:pt x="71" y="334"/>
                    </a:cubicBezTo>
                    <a:cubicBezTo>
                      <a:pt x="0" y="1163"/>
                      <a:pt x="0" y="1163"/>
                      <a:pt x="0" y="1163"/>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239;p47">
                <a:extLst>
                  <a:ext uri="{FF2B5EF4-FFF2-40B4-BE49-F238E27FC236}">
                    <a16:creationId xmlns:a16="http://schemas.microsoft.com/office/drawing/2014/main" id="{70ABBA4B-F539-0AB6-1703-4DD1C26F79CC}"/>
                  </a:ext>
                </a:extLst>
              </p:cNvPr>
              <p:cNvSpPr/>
              <p:nvPr/>
            </p:nvSpPr>
            <p:spPr>
              <a:xfrm>
                <a:off x="623283" y="5398849"/>
                <a:ext cx="341642" cy="12245"/>
              </a:xfrm>
              <a:custGeom>
                <a:avLst/>
                <a:gdLst/>
                <a:ahLst/>
                <a:cxnLst/>
                <a:rect l="l" t="t" r="r" b="b"/>
                <a:pathLst>
                  <a:path w="279" h="10" extrusionOk="0">
                    <a:moveTo>
                      <a:pt x="0" y="10"/>
                    </a:moveTo>
                    <a:lnTo>
                      <a:pt x="278" y="10"/>
                    </a:lnTo>
                    <a:lnTo>
                      <a:pt x="279" y="0"/>
                    </a:lnTo>
                    <a:lnTo>
                      <a:pt x="1" y="0"/>
                    </a:lnTo>
                    <a:lnTo>
                      <a:pt x="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240;p47">
                <a:extLst>
                  <a:ext uri="{FF2B5EF4-FFF2-40B4-BE49-F238E27FC236}">
                    <a16:creationId xmlns:a16="http://schemas.microsoft.com/office/drawing/2014/main" id="{7635BF27-7E44-573D-B5C2-C358897471C1}"/>
                  </a:ext>
                </a:extLst>
              </p:cNvPr>
              <p:cNvSpPr/>
              <p:nvPr/>
            </p:nvSpPr>
            <p:spPr>
              <a:xfrm>
                <a:off x="1032274" y="4836793"/>
                <a:ext cx="401644" cy="90615"/>
              </a:xfrm>
              <a:custGeom>
                <a:avLst/>
                <a:gdLst/>
                <a:ahLst/>
                <a:cxnLst/>
                <a:rect l="l" t="t" r="r" b="b"/>
                <a:pathLst>
                  <a:path w="555" h="125" extrusionOk="0">
                    <a:moveTo>
                      <a:pt x="555" y="0"/>
                    </a:moveTo>
                    <a:cubicBezTo>
                      <a:pt x="526" y="58"/>
                      <a:pt x="426" y="84"/>
                      <a:pt x="343" y="84"/>
                    </a:cubicBezTo>
                    <a:cubicBezTo>
                      <a:pt x="53" y="84"/>
                      <a:pt x="53" y="84"/>
                      <a:pt x="53" y="84"/>
                    </a:cubicBezTo>
                    <a:cubicBezTo>
                      <a:pt x="28" y="84"/>
                      <a:pt x="6" y="101"/>
                      <a:pt x="0" y="125"/>
                    </a:cubicBezTo>
                    <a:cubicBezTo>
                      <a:pt x="503" y="125"/>
                      <a:pt x="503" y="125"/>
                      <a:pt x="503" y="125"/>
                    </a:cubicBezTo>
                    <a:cubicBezTo>
                      <a:pt x="525" y="82"/>
                      <a:pt x="525" y="82"/>
                      <a:pt x="525" y="82"/>
                    </a:cubicBezTo>
                    <a:cubicBezTo>
                      <a:pt x="539" y="56"/>
                      <a:pt x="548" y="29"/>
                      <a:pt x="555"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241;p47">
                <a:extLst>
                  <a:ext uri="{FF2B5EF4-FFF2-40B4-BE49-F238E27FC236}">
                    <a16:creationId xmlns:a16="http://schemas.microsoft.com/office/drawing/2014/main" id="{1E7774AF-7B9C-5A8A-4753-410ACEC9FCE5}"/>
                  </a:ext>
                </a:extLst>
              </p:cNvPr>
              <p:cNvSpPr/>
              <p:nvPr/>
            </p:nvSpPr>
            <p:spPr>
              <a:xfrm>
                <a:off x="34287" y="5517628"/>
                <a:ext cx="541240" cy="271844"/>
              </a:xfrm>
              <a:custGeom>
                <a:avLst/>
                <a:gdLst/>
                <a:ahLst/>
                <a:cxnLst/>
                <a:rect l="l" t="t" r="r" b="b"/>
                <a:pathLst>
                  <a:path w="748" h="376" extrusionOk="0">
                    <a:moveTo>
                      <a:pt x="41" y="376"/>
                    </a:moveTo>
                    <a:cubicBezTo>
                      <a:pt x="712" y="376"/>
                      <a:pt x="712" y="376"/>
                      <a:pt x="712" y="376"/>
                    </a:cubicBezTo>
                    <a:cubicBezTo>
                      <a:pt x="732" y="376"/>
                      <a:pt x="748" y="359"/>
                      <a:pt x="748" y="339"/>
                    </a:cubicBezTo>
                    <a:cubicBezTo>
                      <a:pt x="746" y="277"/>
                      <a:pt x="739" y="148"/>
                      <a:pt x="706" y="47"/>
                    </a:cubicBezTo>
                    <a:cubicBezTo>
                      <a:pt x="706" y="47"/>
                      <a:pt x="691" y="25"/>
                      <a:pt x="665" y="25"/>
                    </a:cubicBezTo>
                    <a:cubicBezTo>
                      <a:pt x="649" y="61"/>
                      <a:pt x="649" y="61"/>
                      <a:pt x="649" y="61"/>
                    </a:cubicBezTo>
                    <a:cubicBezTo>
                      <a:pt x="645" y="71"/>
                      <a:pt x="636" y="77"/>
                      <a:pt x="626" y="77"/>
                    </a:cubicBezTo>
                    <a:cubicBezTo>
                      <a:pt x="546" y="77"/>
                      <a:pt x="546" y="77"/>
                      <a:pt x="546" y="77"/>
                    </a:cubicBezTo>
                    <a:cubicBezTo>
                      <a:pt x="535" y="77"/>
                      <a:pt x="524" y="70"/>
                      <a:pt x="520" y="59"/>
                    </a:cubicBezTo>
                    <a:cubicBezTo>
                      <a:pt x="506" y="22"/>
                      <a:pt x="506" y="22"/>
                      <a:pt x="506" y="22"/>
                    </a:cubicBezTo>
                    <a:cubicBezTo>
                      <a:pt x="501" y="9"/>
                      <a:pt x="488" y="0"/>
                      <a:pt x="473" y="0"/>
                    </a:cubicBezTo>
                    <a:cubicBezTo>
                      <a:pt x="346" y="0"/>
                      <a:pt x="346" y="0"/>
                      <a:pt x="346" y="0"/>
                    </a:cubicBezTo>
                    <a:cubicBezTo>
                      <a:pt x="333" y="0"/>
                      <a:pt x="321" y="7"/>
                      <a:pt x="315" y="18"/>
                    </a:cubicBezTo>
                    <a:cubicBezTo>
                      <a:pt x="287" y="67"/>
                      <a:pt x="287" y="67"/>
                      <a:pt x="287" y="67"/>
                    </a:cubicBezTo>
                    <a:cubicBezTo>
                      <a:pt x="52" y="229"/>
                      <a:pt x="52" y="229"/>
                      <a:pt x="52" y="229"/>
                    </a:cubicBezTo>
                    <a:cubicBezTo>
                      <a:pt x="24" y="248"/>
                      <a:pt x="6" y="277"/>
                      <a:pt x="0" y="310"/>
                    </a:cubicBezTo>
                    <a:cubicBezTo>
                      <a:pt x="0" y="334"/>
                      <a:pt x="0" y="334"/>
                      <a:pt x="0" y="334"/>
                    </a:cubicBezTo>
                    <a:cubicBezTo>
                      <a:pt x="0" y="356"/>
                      <a:pt x="14" y="376"/>
                      <a:pt x="41" y="37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242;p47">
                <a:extLst>
                  <a:ext uri="{FF2B5EF4-FFF2-40B4-BE49-F238E27FC236}">
                    <a16:creationId xmlns:a16="http://schemas.microsoft.com/office/drawing/2014/main" id="{80A4D349-7AF9-CDBB-85F2-E18A6084020A}"/>
                  </a:ext>
                </a:extLst>
              </p:cNvPr>
              <p:cNvSpPr/>
              <p:nvPr/>
            </p:nvSpPr>
            <p:spPr>
              <a:xfrm>
                <a:off x="453074" y="5632733"/>
                <a:ext cx="113881" cy="124901"/>
              </a:xfrm>
              <a:custGeom>
                <a:avLst/>
                <a:gdLst/>
                <a:ahLst/>
                <a:cxnLst/>
                <a:rect l="l" t="t" r="r" b="b"/>
                <a:pathLst>
                  <a:path w="158" h="173" extrusionOk="0">
                    <a:moveTo>
                      <a:pt x="154" y="0"/>
                    </a:moveTo>
                    <a:cubicBezTo>
                      <a:pt x="31" y="27"/>
                      <a:pt x="0" y="165"/>
                      <a:pt x="0" y="167"/>
                    </a:cubicBezTo>
                    <a:cubicBezTo>
                      <a:pt x="32" y="173"/>
                      <a:pt x="32" y="173"/>
                      <a:pt x="32" y="173"/>
                    </a:cubicBezTo>
                    <a:cubicBezTo>
                      <a:pt x="33" y="168"/>
                      <a:pt x="59" y="55"/>
                      <a:pt x="158" y="32"/>
                    </a:cubicBezTo>
                    <a:cubicBezTo>
                      <a:pt x="157" y="21"/>
                      <a:pt x="155" y="10"/>
                      <a:pt x="154" y="0"/>
                    </a:cubicBezTo>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243;p47">
                <a:extLst>
                  <a:ext uri="{FF2B5EF4-FFF2-40B4-BE49-F238E27FC236}">
                    <a16:creationId xmlns:a16="http://schemas.microsoft.com/office/drawing/2014/main" id="{7E680029-5943-4F20-DF94-CE1160F650A3}"/>
                  </a:ext>
                </a:extLst>
              </p:cNvPr>
              <p:cNvSpPr/>
              <p:nvPr/>
            </p:nvSpPr>
            <p:spPr>
              <a:xfrm>
                <a:off x="79594" y="5517628"/>
                <a:ext cx="337968" cy="160413"/>
              </a:xfrm>
              <a:custGeom>
                <a:avLst/>
                <a:gdLst/>
                <a:ahLst/>
                <a:cxnLst/>
                <a:rect l="l" t="t" r="r" b="b"/>
                <a:pathLst>
                  <a:path w="467" h="222" extrusionOk="0">
                    <a:moveTo>
                      <a:pt x="0" y="222"/>
                    </a:moveTo>
                    <a:cubicBezTo>
                      <a:pt x="248" y="222"/>
                      <a:pt x="248" y="222"/>
                      <a:pt x="248" y="222"/>
                    </a:cubicBezTo>
                    <a:cubicBezTo>
                      <a:pt x="265" y="222"/>
                      <a:pt x="282" y="216"/>
                      <a:pt x="295" y="206"/>
                    </a:cubicBezTo>
                    <a:cubicBezTo>
                      <a:pt x="467" y="71"/>
                      <a:pt x="467" y="71"/>
                      <a:pt x="467" y="71"/>
                    </a:cubicBezTo>
                    <a:cubicBezTo>
                      <a:pt x="467" y="71"/>
                      <a:pt x="467" y="71"/>
                      <a:pt x="467" y="71"/>
                    </a:cubicBezTo>
                    <a:cubicBezTo>
                      <a:pt x="463" y="67"/>
                      <a:pt x="460" y="63"/>
                      <a:pt x="458" y="59"/>
                    </a:cubicBezTo>
                    <a:cubicBezTo>
                      <a:pt x="444" y="22"/>
                      <a:pt x="444" y="22"/>
                      <a:pt x="444" y="22"/>
                    </a:cubicBezTo>
                    <a:cubicBezTo>
                      <a:pt x="439" y="9"/>
                      <a:pt x="426" y="0"/>
                      <a:pt x="411" y="0"/>
                    </a:cubicBezTo>
                    <a:cubicBezTo>
                      <a:pt x="284" y="0"/>
                      <a:pt x="284" y="0"/>
                      <a:pt x="284" y="0"/>
                    </a:cubicBezTo>
                    <a:cubicBezTo>
                      <a:pt x="271" y="0"/>
                      <a:pt x="259" y="7"/>
                      <a:pt x="253" y="18"/>
                    </a:cubicBezTo>
                    <a:cubicBezTo>
                      <a:pt x="225" y="67"/>
                      <a:pt x="225" y="67"/>
                      <a:pt x="225" y="67"/>
                    </a:cubicBezTo>
                    <a:lnTo>
                      <a:pt x="0" y="2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244;p47">
                <a:extLst>
                  <a:ext uri="{FF2B5EF4-FFF2-40B4-BE49-F238E27FC236}">
                    <a16:creationId xmlns:a16="http://schemas.microsoft.com/office/drawing/2014/main" id="{02DD5818-5322-5DF4-8BE1-0240155F5C94}"/>
                  </a:ext>
                </a:extLst>
              </p:cNvPr>
              <p:cNvSpPr/>
              <p:nvPr/>
            </p:nvSpPr>
            <p:spPr>
              <a:xfrm>
                <a:off x="34287" y="5746613"/>
                <a:ext cx="541240" cy="42859"/>
              </a:xfrm>
              <a:custGeom>
                <a:avLst/>
                <a:gdLst/>
                <a:ahLst/>
                <a:cxnLst/>
                <a:rect l="l" t="t" r="r" b="b"/>
                <a:pathLst>
                  <a:path w="748" h="60" extrusionOk="0">
                    <a:moveTo>
                      <a:pt x="0" y="18"/>
                    </a:moveTo>
                    <a:cubicBezTo>
                      <a:pt x="0" y="40"/>
                      <a:pt x="14" y="60"/>
                      <a:pt x="41" y="60"/>
                    </a:cubicBezTo>
                    <a:cubicBezTo>
                      <a:pt x="712" y="60"/>
                      <a:pt x="712" y="60"/>
                      <a:pt x="712" y="60"/>
                    </a:cubicBezTo>
                    <a:cubicBezTo>
                      <a:pt x="732" y="60"/>
                      <a:pt x="748" y="43"/>
                      <a:pt x="748" y="23"/>
                    </a:cubicBezTo>
                    <a:cubicBezTo>
                      <a:pt x="748" y="16"/>
                      <a:pt x="747" y="9"/>
                      <a:pt x="747" y="0"/>
                    </a:cubicBezTo>
                    <a:cubicBezTo>
                      <a:pt x="0" y="0"/>
                      <a:pt x="0" y="0"/>
                      <a:pt x="0" y="0"/>
                    </a:cubicBezTo>
                    <a:cubicBezTo>
                      <a:pt x="0" y="18"/>
                      <a:pt x="0" y="18"/>
                      <a:pt x="0" y="18"/>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245;p47">
                <a:extLst>
                  <a:ext uri="{FF2B5EF4-FFF2-40B4-BE49-F238E27FC236}">
                    <a16:creationId xmlns:a16="http://schemas.microsoft.com/office/drawing/2014/main" id="{A7A6DF59-F71D-FA81-8207-7407EB6C19B4}"/>
                  </a:ext>
                </a:extLst>
              </p:cNvPr>
              <p:cNvSpPr/>
              <p:nvPr/>
            </p:nvSpPr>
            <p:spPr>
              <a:xfrm>
                <a:off x="491034" y="5567833"/>
                <a:ext cx="9796" cy="4898"/>
              </a:xfrm>
              <a:custGeom>
                <a:avLst/>
                <a:gdLst/>
                <a:ahLst/>
                <a:cxnLst/>
                <a:rect l="l" t="t" r="r" b="b"/>
                <a:pathLst>
                  <a:path w="13" h="7" extrusionOk="0">
                    <a:moveTo>
                      <a:pt x="13" y="0"/>
                    </a:moveTo>
                    <a:cubicBezTo>
                      <a:pt x="9" y="4"/>
                      <a:pt x="5" y="6"/>
                      <a:pt x="0" y="7"/>
                    </a:cubicBezTo>
                    <a:cubicBezTo>
                      <a:pt x="5" y="6"/>
                      <a:pt x="9" y="4"/>
                      <a:pt x="13" y="0"/>
                    </a:cubicBezTo>
                  </a:path>
                </a:pathLst>
              </a:custGeom>
              <a:solidFill>
                <a:srgbClr val="FFB3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246;p47">
                <a:extLst>
                  <a:ext uri="{FF2B5EF4-FFF2-40B4-BE49-F238E27FC236}">
                    <a16:creationId xmlns:a16="http://schemas.microsoft.com/office/drawing/2014/main" id="{48885282-4A2B-7DFD-BBA0-4CBF3B997CCE}"/>
                  </a:ext>
                </a:extLst>
              </p:cNvPr>
              <p:cNvSpPr/>
              <p:nvPr/>
            </p:nvSpPr>
            <p:spPr>
              <a:xfrm>
                <a:off x="569404" y="5674367"/>
                <a:ext cx="6123" cy="89391"/>
              </a:xfrm>
              <a:custGeom>
                <a:avLst/>
                <a:gdLst/>
                <a:ahLst/>
                <a:cxnLst/>
                <a:rect l="l" t="t" r="r" b="b"/>
                <a:pathLst>
                  <a:path w="8" h="123" extrusionOk="0">
                    <a:moveTo>
                      <a:pt x="0" y="2"/>
                    </a:moveTo>
                    <a:cubicBezTo>
                      <a:pt x="5" y="50"/>
                      <a:pt x="7" y="93"/>
                      <a:pt x="8" y="122"/>
                    </a:cubicBezTo>
                    <a:cubicBezTo>
                      <a:pt x="8" y="123"/>
                      <a:pt x="8" y="123"/>
                      <a:pt x="8" y="123"/>
                    </a:cubicBezTo>
                    <a:cubicBezTo>
                      <a:pt x="8" y="123"/>
                      <a:pt x="8" y="123"/>
                      <a:pt x="8" y="122"/>
                    </a:cubicBezTo>
                    <a:cubicBezTo>
                      <a:pt x="7" y="93"/>
                      <a:pt x="5" y="50"/>
                      <a:pt x="0" y="2"/>
                    </a:cubicBezTo>
                    <a:moveTo>
                      <a:pt x="0" y="1"/>
                    </a:moveTo>
                    <a:cubicBezTo>
                      <a:pt x="0" y="1"/>
                      <a:pt x="0" y="2"/>
                      <a:pt x="0" y="2"/>
                    </a:cubicBezTo>
                    <a:cubicBezTo>
                      <a:pt x="0" y="2"/>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247;p47">
                <a:extLst>
                  <a:ext uri="{FF2B5EF4-FFF2-40B4-BE49-F238E27FC236}">
                    <a16:creationId xmlns:a16="http://schemas.microsoft.com/office/drawing/2014/main" id="{D1326502-E5D2-CDA9-3E0A-6C6E48E8F9D7}"/>
                  </a:ext>
                </a:extLst>
              </p:cNvPr>
              <p:cNvSpPr/>
              <p:nvPr/>
            </p:nvSpPr>
            <p:spPr>
              <a:xfrm>
                <a:off x="378378" y="5535995"/>
                <a:ext cx="197149" cy="253477"/>
              </a:xfrm>
              <a:custGeom>
                <a:avLst/>
                <a:gdLst/>
                <a:ahLst/>
                <a:cxnLst/>
                <a:rect l="l" t="t" r="r" b="b"/>
                <a:pathLst>
                  <a:path w="272" h="350" extrusionOk="0">
                    <a:moveTo>
                      <a:pt x="189" y="0"/>
                    </a:moveTo>
                    <a:cubicBezTo>
                      <a:pt x="189" y="0"/>
                      <a:pt x="189" y="0"/>
                      <a:pt x="189" y="0"/>
                    </a:cubicBezTo>
                    <a:cubicBezTo>
                      <a:pt x="173" y="36"/>
                      <a:pt x="173" y="36"/>
                      <a:pt x="173" y="36"/>
                    </a:cubicBezTo>
                    <a:cubicBezTo>
                      <a:pt x="172" y="39"/>
                      <a:pt x="170" y="42"/>
                      <a:pt x="168" y="44"/>
                    </a:cubicBezTo>
                    <a:cubicBezTo>
                      <a:pt x="164" y="48"/>
                      <a:pt x="160" y="50"/>
                      <a:pt x="155" y="51"/>
                    </a:cubicBezTo>
                    <a:cubicBezTo>
                      <a:pt x="154" y="51"/>
                      <a:pt x="154" y="52"/>
                      <a:pt x="154" y="52"/>
                    </a:cubicBezTo>
                    <a:cubicBezTo>
                      <a:pt x="153" y="52"/>
                      <a:pt x="151" y="52"/>
                      <a:pt x="150" y="52"/>
                    </a:cubicBezTo>
                    <a:cubicBezTo>
                      <a:pt x="112" y="52"/>
                      <a:pt x="112" y="52"/>
                      <a:pt x="112" y="52"/>
                    </a:cubicBezTo>
                    <a:cubicBezTo>
                      <a:pt x="126" y="86"/>
                      <a:pt x="132" y="163"/>
                      <a:pt x="0" y="291"/>
                    </a:cubicBezTo>
                    <a:cubicBezTo>
                      <a:pt x="104" y="291"/>
                      <a:pt x="104" y="291"/>
                      <a:pt x="104" y="291"/>
                    </a:cubicBezTo>
                    <a:cubicBezTo>
                      <a:pt x="113" y="261"/>
                      <a:pt x="151" y="156"/>
                      <a:pt x="256" y="133"/>
                    </a:cubicBezTo>
                    <a:cubicBezTo>
                      <a:pt x="257" y="143"/>
                      <a:pt x="259" y="154"/>
                      <a:pt x="260" y="165"/>
                    </a:cubicBezTo>
                    <a:cubicBezTo>
                      <a:pt x="181" y="184"/>
                      <a:pt x="148" y="259"/>
                      <a:pt x="138" y="291"/>
                    </a:cubicBezTo>
                    <a:cubicBezTo>
                      <a:pt x="271" y="291"/>
                      <a:pt x="271" y="291"/>
                      <a:pt x="271" y="291"/>
                    </a:cubicBezTo>
                    <a:cubicBezTo>
                      <a:pt x="271" y="300"/>
                      <a:pt x="272" y="307"/>
                      <a:pt x="272" y="314"/>
                    </a:cubicBezTo>
                    <a:cubicBezTo>
                      <a:pt x="272" y="332"/>
                      <a:pt x="259" y="347"/>
                      <a:pt x="242" y="350"/>
                    </a:cubicBezTo>
                    <a:cubicBezTo>
                      <a:pt x="259" y="347"/>
                      <a:pt x="272" y="333"/>
                      <a:pt x="272" y="315"/>
                    </a:cubicBezTo>
                    <a:cubicBezTo>
                      <a:pt x="272" y="315"/>
                      <a:pt x="272" y="315"/>
                      <a:pt x="272" y="314"/>
                    </a:cubicBezTo>
                    <a:cubicBezTo>
                      <a:pt x="271" y="285"/>
                      <a:pt x="269" y="242"/>
                      <a:pt x="264" y="194"/>
                    </a:cubicBezTo>
                    <a:cubicBezTo>
                      <a:pt x="264" y="194"/>
                      <a:pt x="264" y="194"/>
                      <a:pt x="264" y="194"/>
                    </a:cubicBezTo>
                    <a:cubicBezTo>
                      <a:pt x="264" y="194"/>
                      <a:pt x="264" y="193"/>
                      <a:pt x="264" y="193"/>
                    </a:cubicBezTo>
                    <a:cubicBezTo>
                      <a:pt x="264" y="193"/>
                      <a:pt x="264" y="193"/>
                      <a:pt x="264" y="192"/>
                    </a:cubicBezTo>
                    <a:cubicBezTo>
                      <a:pt x="264" y="192"/>
                      <a:pt x="264" y="192"/>
                      <a:pt x="264" y="192"/>
                    </a:cubicBezTo>
                    <a:cubicBezTo>
                      <a:pt x="264" y="192"/>
                      <a:pt x="264" y="192"/>
                      <a:pt x="264" y="192"/>
                    </a:cubicBezTo>
                    <a:cubicBezTo>
                      <a:pt x="264" y="192"/>
                      <a:pt x="264" y="192"/>
                      <a:pt x="264" y="192"/>
                    </a:cubicBezTo>
                    <a:cubicBezTo>
                      <a:pt x="258" y="137"/>
                      <a:pt x="247" y="75"/>
                      <a:pt x="230" y="22"/>
                    </a:cubicBezTo>
                    <a:cubicBezTo>
                      <a:pt x="230" y="22"/>
                      <a:pt x="230" y="22"/>
                      <a:pt x="230" y="22"/>
                    </a:cubicBezTo>
                    <a:cubicBezTo>
                      <a:pt x="230" y="22"/>
                      <a:pt x="215" y="0"/>
                      <a:pt x="189"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248;p47">
                <a:extLst>
                  <a:ext uri="{FF2B5EF4-FFF2-40B4-BE49-F238E27FC236}">
                    <a16:creationId xmlns:a16="http://schemas.microsoft.com/office/drawing/2014/main" id="{6BE1B64E-2470-0A2D-4F7D-7AA9E954B5F3}"/>
                  </a:ext>
                </a:extLst>
              </p:cNvPr>
              <p:cNvSpPr/>
              <p:nvPr/>
            </p:nvSpPr>
            <p:spPr>
              <a:xfrm>
                <a:off x="454299" y="5632733"/>
                <a:ext cx="112656" cy="113881"/>
              </a:xfrm>
              <a:custGeom>
                <a:avLst/>
                <a:gdLst/>
                <a:ahLst/>
                <a:cxnLst/>
                <a:rect l="l" t="t" r="r" b="b"/>
                <a:pathLst>
                  <a:path w="156" h="158" extrusionOk="0">
                    <a:moveTo>
                      <a:pt x="152" y="0"/>
                    </a:moveTo>
                    <a:cubicBezTo>
                      <a:pt x="47" y="23"/>
                      <a:pt x="9" y="128"/>
                      <a:pt x="0" y="158"/>
                    </a:cubicBezTo>
                    <a:cubicBezTo>
                      <a:pt x="34" y="158"/>
                      <a:pt x="34" y="158"/>
                      <a:pt x="34" y="158"/>
                    </a:cubicBezTo>
                    <a:cubicBezTo>
                      <a:pt x="44" y="126"/>
                      <a:pt x="77" y="51"/>
                      <a:pt x="156" y="32"/>
                    </a:cubicBezTo>
                    <a:cubicBezTo>
                      <a:pt x="155" y="21"/>
                      <a:pt x="153" y="10"/>
                      <a:pt x="152" y="0"/>
                    </a:cubicBezTo>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249;p47">
                <a:extLst>
                  <a:ext uri="{FF2B5EF4-FFF2-40B4-BE49-F238E27FC236}">
                    <a16:creationId xmlns:a16="http://schemas.microsoft.com/office/drawing/2014/main" id="{D1D4A225-8083-B3AD-640E-D1BFC7AFBF56}"/>
                  </a:ext>
                </a:extLst>
              </p:cNvPr>
              <p:cNvSpPr/>
              <p:nvPr/>
            </p:nvSpPr>
            <p:spPr>
              <a:xfrm>
                <a:off x="330621" y="5746613"/>
                <a:ext cx="244905" cy="42859"/>
              </a:xfrm>
              <a:custGeom>
                <a:avLst/>
                <a:gdLst/>
                <a:ahLst/>
                <a:cxnLst/>
                <a:rect l="l" t="t" r="r" b="b"/>
                <a:pathLst>
                  <a:path w="338" h="60" extrusionOk="0">
                    <a:moveTo>
                      <a:pt x="337" y="0"/>
                    </a:moveTo>
                    <a:cubicBezTo>
                      <a:pt x="204" y="0"/>
                      <a:pt x="204" y="0"/>
                      <a:pt x="204" y="0"/>
                    </a:cubicBezTo>
                    <a:cubicBezTo>
                      <a:pt x="170" y="0"/>
                      <a:pt x="170" y="0"/>
                      <a:pt x="170" y="0"/>
                    </a:cubicBezTo>
                    <a:cubicBezTo>
                      <a:pt x="66" y="0"/>
                      <a:pt x="66" y="0"/>
                      <a:pt x="66" y="0"/>
                    </a:cubicBezTo>
                    <a:cubicBezTo>
                      <a:pt x="47" y="19"/>
                      <a:pt x="25" y="39"/>
                      <a:pt x="0" y="60"/>
                    </a:cubicBezTo>
                    <a:cubicBezTo>
                      <a:pt x="302" y="60"/>
                      <a:pt x="302" y="60"/>
                      <a:pt x="302" y="60"/>
                    </a:cubicBezTo>
                    <a:cubicBezTo>
                      <a:pt x="304" y="60"/>
                      <a:pt x="306" y="59"/>
                      <a:pt x="308" y="59"/>
                    </a:cubicBezTo>
                    <a:cubicBezTo>
                      <a:pt x="325" y="56"/>
                      <a:pt x="338" y="41"/>
                      <a:pt x="338" y="23"/>
                    </a:cubicBezTo>
                    <a:cubicBezTo>
                      <a:pt x="338" y="16"/>
                      <a:pt x="337" y="9"/>
                      <a:pt x="337" y="0"/>
                    </a:cubicBezTo>
                  </a:path>
                </a:pathLst>
              </a:custGeom>
              <a:solidFill>
                <a:srgbClr val="21194F">
                  <a:alpha val="271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250;p47">
                <a:extLst>
                  <a:ext uri="{FF2B5EF4-FFF2-40B4-BE49-F238E27FC236}">
                    <a16:creationId xmlns:a16="http://schemas.microsoft.com/office/drawing/2014/main" id="{AE72E46A-4DC1-981B-9A7B-4175F26E0CEE}"/>
                  </a:ext>
                </a:extLst>
              </p:cNvPr>
              <p:cNvSpPr/>
              <p:nvPr/>
            </p:nvSpPr>
            <p:spPr>
              <a:xfrm>
                <a:off x="415114" y="5517628"/>
                <a:ext cx="541239" cy="271844"/>
              </a:xfrm>
              <a:custGeom>
                <a:avLst/>
                <a:gdLst/>
                <a:ahLst/>
                <a:cxnLst/>
                <a:rect l="l" t="t" r="r" b="b"/>
                <a:pathLst>
                  <a:path w="749" h="376" extrusionOk="0">
                    <a:moveTo>
                      <a:pt x="41" y="376"/>
                    </a:moveTo>
                    <a:cubicBezTo>
                      <a:pt x="713" y="376"/>
                      <a:pt x="713" y="376"/>
                      <a:pt x="713" y="376"/>
                    </a:cubicBezTo>
                    <a:cubicBezTo>
                      <a:pt x="733" y="376"/>
                      <a:pt x="749" y="359"/>
                      <a:pt x="748" y="339"/>
                    </a:cubicBezTo>
                    <a:cubicBezTo>
                      <a:pt x="747" y="277"/>
                      <a:pt x="739" y="148"/>
                      <a:pt x="707" y="47"/>
                    </a:cubicBezTo>
                    <a:cubicBezTo>
                      <a:pt x="707" y="47"/>
                      <a:pt x="691" y="25"/>
                      <a:pt x="666" y="25"/>
                    </a:cubicBezTo>
                    <a:cubicBezTo>
                      <a:pt x="650" y="61"/>
                      <a:pt x="650" y="61"/>
                      <a:pt x="650" y="61"/>
                    </a:cubicBezTo>
                    <a:cubicBezTo>
                      <a:pt x="646" y="71"/>
                      <a:pt x="637" y="77"/>
                      <a:pt x="626" y="77"/>
                    </a:cubicBezTo>
                    <a:cubicBezTo>
                      <a:pt x="547" y="77"/>
                      <a:pt x="547" y="77"/>
                      <a:pt x="547" y="77"/>
                    </a:cubicBezTo>
                    <a:cubicBezTo>
                      <a:pt x="535" y="77"/>
                      <a:pt x="525" y="70"/>
                      <a:pt x="520" y="59"/>
                    </a:cubicBezTo>
                    <a:cubicBezTo>
                      <a:pt x="507" y="22"/>
                      <a:pt x="507" y="22"/>
                      <a:pt x="507" y="22"/>
                    </a:cubicBezTo>
                    <a:cubicBezTo>
                      <a:pt x="502" y="9"/>
                      <a:pt x="489" y="0"/>
                      <a:pt x="474" y="0"/>
                    </a:cubicBezTo>
                    <a:cubicBezTo>
                      <a:pt x="347" y="0"/>
                      <a:pt x="347" y="0"/>
                      <a:pt x="347" y="0"/>
                    </a:cubicBezTo>
                    <a:cubicBezTo>
                      <a:pt x="334" y="0"/>
                      <a:pt x="322" y="7"/>
                      <a:pt x="315" y="18"/>
                    </a:cubicBezTo>
                    <a:cubicBezTo>
                      <a:pt x="287" y="67"/>
                      <a:pt x="287" y="67"/>
                      <a:pt x="287" y="67"/>
                    </a:cubicBezTo>
                    <a:cubicBezTo>
                      <a:pt x="52" y="229"/>
                      <a:pt x="52" y="229"/>
                      <a:pt x="52" y="229"/>
                    </a:cubicBezTo>
                    <a:cubicBezTo>
                      <a:pt x="25" y="248"/>
                      <a:pt x="6" y="277"/>
                      <a:pt x="1" y="310"/>
                    </a:cubicBezTo>
                    <a:cubicBezTo>
                      <a:pt x="0" y="334"/>
                      <a:pt x="0" y="334"/>
                      <a:pt x="0" y="334"/>
                    </a:cubicBezTo>
                    <a:cubicBezTo>
                      <a:pt x="0" y="356"/>
                      <a:pt x="15" y="376"/>
                      <a:pt x="41" y="3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251;p47">
                <a:extLst>
                  <a:ext uri="{FF2B5EF4-FFF2-40B4-BE49-F238E27FC236}">
                    <a16:creationId xmlns:a16="http://schemas.microsoft.com/office/drawing/2014/main" id="{31DC840D-EFB1-C6F6-B60D-22DAD202A1E7}"/>
                  </a:ext>
                </a:extLst>
              </p:cNvPr>
              <p:cNvSpPr/>
              <p:nvPr/>
            </p:nvSpPr>
            <p:spPr>
              <a:xfrm>
                <a:off x="833901" y="5632733"/>
                <a:ext cx="113881" cy="124901"/>
              </a:xfrm>
              <a:custGeom>
                <a:avLst/>
                <a:gdLst/>
                <a:ahLst/>
                <a:cxnLst/>
                <a:rect l="l" t="t" r="r" b="b"/>
                <a:pathLst>
                  <a:path w="158" h="173" extrusionOk="0">
                    <a:moveTo>
                      <a:pt x="153" y="0"/>
                    </a:moveTo>
                    <a:cubicBezTo>
                      <a:pt x="31" y="27"/>
                      <a:pt x="0" y="165"/>
                      <a:pt x="0" y="167"/>
                    </a:cubicBezTo>
                    <a:cubicBezTo>
                      <a:pt x="31" y="173"/>
                      <a:pt x="31" y="173"/>
                      <a:pt x="31" y="173"/>
                    </a:cubicBezTo>
                    <a:cubicBezTo>
                      <a:pt x="32" y="168"/>
                      <a:pt x="58" y="55"/>
                      <a:pt x="158" y="32"/>
                    </a:cubicBezTo>
                    <a:cubicBezTo>
                      <a:pt x="157" y="21"/>
                      <a:pt x="155" y="10"/>
                      <a:pt x="15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252;p47">
                <a:extLst>
                  <a:ext uri="{FF2B5EF4-FFF2-40B4-BE49-F238E27FC236}">
                    <a16:creationId xmlns:a16="http://schemas.microsoft.com/office/drawing/2014/main" id="{7EA187BE-D09B-A570-3707-D4473EAEB115}"/>
                  </a:ext>
                </a:extLst>
              </p:cNvPr>
              <p:cNvSpPr/>
              <p:nvPr/>
            </p:nvSpPr>
            <p:spPr>
              <a:xfrm>
                <a:off x="460421" y="5517628"/>
                <a:ext cx="336744" cy="160413"/>
              </a:xfrm>
              <a:custGeom>
                <a:avLst/>
                <a:gdLst/>
                <a:ahLst/>
                <a:cxnLst/>
                <a:rect l="l" t="t" r="r" b="b"/>
                <a:pathLst>
                  <a:path w="467" h="222" extrusionOk="0">
                    <a:moveTo>
                      <a:pt x="0" y="222"/>
                    </a:moveTo>
                    <a:cubicBezTo>
                      <a:pt x="248" y="222"/>
                      <a:pt x="248" y="222"/>
                      <a:pt x="248" y="222"/>
                    </a:cubicBezTo>
                    <a:cubicBezTo>
                      <a:pt x="265" y="222"/>
                      <a:pt x="282" y="216"/>
                      <a:pt x="296" y="206"/>
                    </a:cubicBezTo>
                    <a:cubicBezTo>
                      <a:pt x="467" y="71"/>
                      <a:pt x="467" y="71"/>
                      <a:pt x="467" y="71"/>
                    </a:cubicBezTo>
                    <a:cubicBezTo>
                      <a:pt x="467" y="71"/>
                      <a:pt x="467" y="71"/>
                      <a:pt x="467" y="71"/>
                    </a:cubicBezTo>
                    <a:cubicBezTo>
                      <a:pt x="463" y="67"/>
                      <a:pt x="460" y="63"/>
                      <a:pt x="458" y="59"/>
                    </a:cubicBezTo>
                    <a:cubicBezTo>
                      <a:pt x="445" y="22"/>
                      <a:pt x="445" y="22"/>
                      <a:pt x="445" y="22"/>
                    </a:cubicBezTo>
                    <a:cubicBezTo>
                      <a:pt x="440" y="9"/>
                      <a:pt x="427" y="0"/>
                      <a:pt x="412" y="0"/>
                    </a:cubicBezTo>
                    <a:cubicBezTo>
                      <a:pt x="285" y="0"/>
                      <a:pt x="285" y="0"/>
                      <a:pt x="285" y="0"/>
                    </a:cubicBezTo>
                    <a:cubicBezTo>
                      <a:pt x="272" y="0"/>
                      <a:pt x="260" y="7"/>
                      <a:pt x="253" y="18"/>
                    </a:cubicBezTo>
                    <a:cubicBezTo>
                      <a:pt x="225" y="67"/>
                      <a:pt x="225" y="67"/>
                      <a:pt x="225" y="67"/>
                    </a:cubicBezTo>
                    <a:lnTo>
                      <a:pt x="0" y="2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253;p47">
                <a:extLst>
                  <a:ext uri="{FF2B5EF4-FFF2-40B4-BE49-F238E27FC236}">
                    <a16:creationId xmlns:a16="http://schemas.microsoft.com/office/drawing/2014/main" id="{0285EE2B-66F9-CA01-DF77-9759F7CBBF4A}"/>
                  </a:ext>
                </a:extLst>
              </p:cNvPr>
              <p:cNvSpPr/>
              <p:nvPr/>
            </p:nvSpPr>
            <p:spPr>
              <a:xfrm>
                <a:off x="415114" y="5746613"/>
                <a:ext cx="541239" cy="42859"/>
              </a:xfrm>
              <a:custGeom>
                <a:avLst/>
                <a:gdLst/>
                <a:ahLst/>
                <a:cxnLst/>
                <a:rect l="l" t="t" r="r" b="b"/>
                <a:pathLst>
                  <a:path w="749" h="60" extrusionOk="0">
                    <a:moveTo>
                      <a:pt x="0" y="18"/>
                    </a:moveTo>
                    <a:cubicBezTo>
                      <a:pt x="0" y="40"/>
                      <a:pt x="15" y="60"/>
                      <a:pt x="41" y="60"/>
                    </a:cubicBezTo>
                    <a:cubicBezTo>
                      <a:pt x="713" y="60"/>
                      <a:pt x="713" y="60"/>
                      <a:pt x="713" y="60"/>
                    </a:cubicBezTo>
                    <a:cubicBezTo>
                      <a:pt x="733" y="60"/>
                      <a:pt x="749" y="43"/>
                      <a:pt x="748" y="23"/>
                    </a:cubicBezTo>
                    <a:cubicBezTo>
                      <a:pt x="748" y="16"/>
                      <a:pt x="748" y="9"/>
                      <a:pt x="748" y="0"/>
                    </a:cubicBezTo>
                    <a:cubicBezTo>
                      <a:pt x="1" y="0"/>
                      <a:pt x="1" y="0"/>
                      <a:pt x="1" y="0"/>
                    </a:cubicBezTo>
                    <a:lnTo>
                      <a:pt x="0" y="1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254;p47">
                <a:extLst>
                  <a:ext uri="{FF2B5EF4-FFF2-40B4-BE49-F238E27FC236}">
                    <a16:creationId xmlns:a16="http://schemas.microsoft.com/office/drawing/2014/main" id="{BC0C4457-0741-59ED-140A-AC255380C82F}"/>
                  </a:ext>
                </a:extLst>
              </p:cNvPr>
              <p:cNvSpPr/>
              <p:nvPr/>
            </p:nvSpPr>
            <p:spPr>
              <a:xfrm>
                <a:off x="0" y="4197592"/>
                <a:ext cx="825328" cy="326948"/>
              </a:xfrm>
              <a:custGeom>
                <a:avLst/>
                <a:gdLst/>
                <a:ahLst/>
                <a:cxnLst/>
                <a:rect l="l" t="t" r="r" b="b"/>
                <a:pathLst>
                  <a:path w="1141" h="451" extrusionOk="0">
                    <a:moveTo>
                      <a:pt x="870" y="0"/>
                    </a:moveTo>
                    <a:cubicBezTo>
                      <a:pt x="793" y="183"/>
                      <a:pt x="793" y="183"/>
                      <a:pt x="793" y="183"/>
                    </a:cubicBezTo>
                    <a:cubicBezTo>
                      <a:pt x="369" y="296"/>
                      <a:pt x="369" y="296"/>
                      <a:pt x="369" y="296"/>
                    </a:cubicBezTo>
                    <a:cubicBezTo>
                      <a:pt x="361" y="298"/>
                      <a:pt x="353" y="298"/>
                      <a:pt x="346" y="297"/>
                    </a:cubicBezTo>
                    <a:cubicBezTo>
                      <a:pt x="233" y="275"/>
                      <a:pt x="233" y="275"/>
                      <a:pt x="233" y="275"/>
                    </a:cubicBezTo>
                    <a:cubicBezTo>
                      <a:pt x="205" y="270"/>
                      <a:pt x="176" y="276"/>
                      <a:pt x="153" y="292"/>
                    </a:cubicBezTo>
                    <a:cubicBezTo>
                      <a:pt x="5" y="389"/>
                      <a:pt x="5" y="389"/>
                      <a:pt x="5" y="389"/>
                    </a:cubicBezTo>
                    <a:cubicBezTo>
                      <a:pt x="1" y="392"/>
                      <a:pt x="0" y="397"/>
                      <a:pt x="2" y="401"/>
                    </a:cubicBezTo>
                    <a:cubicBezTo>
                      <a:pt x="4" y="408"/>
                      <a:pt x="11" y="416"/>
                      <a:pt x="25" y="421"/>
                    </a:cubicBezTo>
                    <a:cubicBezTo>
                      <a:pt x="8" y="431"/>
                      <a:pt x="8" y="431"/>
                      <a:pt x="8" y="431"/>
                    </a:cubicBezTo>
                    <a:cubicBezTo>
                      <a:pt x="5" y="433"/>
                      <a:pt x="4" y="438"/>
                      <a:pt x="7" y="440"/>
                    </a:cubicBezTo>
                    <a:cubicBezTo>
                      <a:pt x="10" y="444"/>
                      <a:pt x="14" y="449"/>
                      <a:pt x="21" y="451"/>
                    </a:cubicBezTo>
                    <a:cubicBezTo>
                      <a:pt x="1023" y="451"/>
                      <a:pt x="1023" y="451"/>
                      <a:pt x="1023" y="451"/>
                    </a:cubicBezTo>
                    <a:cubicBezTo>
                      <a:pt x="1141" y="65"/>
                      <a:pt x="1141" y="65"/>
                      <a:pt x="1141" y="65"/>
                    </a:cubicBezTo>
                    <a:cubicBezTo>
                      <a:pt x="870" y="0"/>
                      <a:pt x="870" y="0"/>
                      <a:pt x="870" y="0"/>
                    </a:cubicBezTo>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255;p47">
                <a:extLst>
                  <a:ext uri="{FF2B5EF4-FFF2-40B4-BE49-F238E27FC236}">
                    <a16:creationId xmlns:a16="http://schemas.microsoft.com/office/drawing/2014/main" id="{29EF5C7E-6175-FCA1-613B-6E2DEAA80FE7}"/>
                  </a:ext>
                </a:extLst>
              </p:cNvPr>
              <p:cNvSpPr/>
              <p:nvPr/>
            </p:nvSpPr>
            <p:spPr>
              <a:xfrm>
                <a:off x="264497" y="4252695"/>
                <a:ext cx="449401" cy="271844"/>
              </a:xfrm>
              <a:custGeom>
                <a:avLst/>
                <a:gdLst/>
                <a:ahLst/>
                <a:cxnLst/>
                <a:rect l="l" t="t" r="r" b="b"/>
                <a:pathLst>
                  <a:path w="621" h="375" extrusionOk="0">
                    <a:moveTo>
                      <a:pt x="473" y="0"/>
                    </a:moveTo>
                    <a:cubicBezTo>
                      <a:pt x="428" y="107"/>
                      <a:pt x="428" y="107"/>
                      <a:pt x="428" y="107"/>
                    </a:cubicBezTo>
                    <a:cubicBezTo>
                      <a:pt x="416" y="110"/>
                      <a:pt x="416" y="110"/>
                      <a:pt x="416" y="110"/>
                    </a:cubicBezTo>
                    <a:cubicBezTo>
                      <a:pt x="394" y="167"/>
                      <a:pt x="305" y="333"/>
                      <a:pt x="0" y="375"/>
                    </a:cubicBezTo>
                    <a:cubicBezTo>
                      <a:pt x="621" y="375"/>
                      <a:pt x="621" y="375"/>
                      <a:pt x="621" y="375"/>
                    </a:cubicBezTo>
                    <a:cubicBezTo>
                      <a:pt x="411" y="375"/>
                      <a:pt x="411" y="375"/>
                      <a:pt x="411" y="375"/>
                    </a:cubicBezTo>
                    <a:cubicBezTo>
                      <a:pt x="411" y="375"/>
                      <a:pt x="390" y="362"/>
                      <a:pt x="382" y="340"/>
                    </a:cubicBezTo>
                    <a:cubicBezTo>
                      <a:pt x="381" y="336"/>
                      <a:pt x="382" y="332"/>
                      <a:pt x="386" y="330"/>
                    </a:cubicBezTo>
                    <a:cubicBezTo>
                      <a:pt x="422" y="304"/>
                      <a:pt x="422" y="304"/>
                      <a:pt x="422" y="304"/>
                    </a:cubicBezTo>
                    <a:cubicBezTo>
                      <a:pt x="422" y="304"/>
                      <a:pt x="422" y="304"/>
                      <a:pt x="421" y="304"/>
                    </a:cubicBezTo>
                    <a:cubicBezTo>
                      <a:pt x="418" y="304"/>
                      <a:pt x="390" y="303"/>
                      <a:pt x="389" y="272"/>
                    </a:cubicBezTo>
                    <a:cubicBezTo>
                      <a:pt x="389" y="266"/>
                      <a:pt x="393" y="260"/>
                      <a:pt x="398" y="257"/>
                    </a:cubicBezTo>
                    <a:cubicBezTo>
                      <a:pt x="544" y="183"/>
                      <a:pt x="544" y="183"/>
                      <a:pt x="544" y="183"/>
                    </a:cubicBezTo>
                    <a:cubicBezTo>
                      <a:pt x="559" y="176"/>
                      <a:pt x="576" y="172"/>
                      <a:pt x="593" y="172"/>
                    </a:cubicBezTo>
                    <a:cubicBezTo>
                      <a:pt x="601" y="172"/>
                      <a:pt x="609" y="173"/>
                      <a:pt x="617" y="174"/>
                    </a:cubicBezTo>
                    <a:cubicBezTo>
                      <a:pt x="614" y="41"/>
                      <a:pt x="614" y="41"/>
                      <a:pt x="614" y="41"/>
                    </a:cubicBezTo>
                    <a:cubicBezTo>
                      <a:pt x="583" y="36"/>
                      <a:pt x="528" y="25"/>
                      <a:pt x="473"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256;p47">
                <a:extLst>
                  <a:ext uri="{FF2B5EF4-FFF2-40B4-BE49-F238E27FC236}">
                    <a16:creationId xmlns:a16="http://schemas.microsoft.com/office/drawing/2014/main" id="{3C67F1EB-C5C6-1F5F-7717-2700E03F3ABE}"/>
                  </a:ext>
                </a:extLst>
              </p:cNvPr>
              <p:cNvSpPr/>
              <p:nvPr/>
            </p:nvSpPr>
            <p:spPr>
              <a:xfrm>
                <a:off x="558383" y="3936768"/>
                <a:ext cx="214292" cy="347764"/>
              </a:xfrm>
              <a:custGeom>
                <a:avLst/>
                <a:gdLst/>
                <a:ahLst/>
                <a:cxnLst/>
                <a:rect l="l" t="t" r="r" b="b"/>
                <a:pathLst>
                  <a:path w="296" h="482" extrusionOk="0">
                    <a:moveTo>
                      <a:pt x="233" y="482"/>
                    </a:moveTo>
                    <a:cubicBezTo>
                      <a:pt x="233" y="482"/>
                      <a:pt x="97" y="473"/>
                      <a:pt x="0" y="399"/>
                    </a:cubicBezTo>
                    <a:cubicBezTo>
                      <a:pt x="197" y="0"/>
                      <a:pt x="197" y="0"/>
                      <a:pt x="197" y="0"/>
                    </a:cubicBezTo>
                    <a:cubicBezTo>
                      <a:pt x="197" y="0"/>
                      <a:pt x="296" y="379"/>
                      <a:pt x="295" y="382"/>
                    </a:cubicBezTo>
                    <a:cubicBezTo>
                      <a:pt x="295" y="385"/>
                      <a:pt x="233" y="482"/>
                      <a:pt x="233" y="482"/>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257;p47">
                <a:extLst>
                  <a:ext uri="{FF2B5EF4-FFF2-40B4-BE49-F238E27FC236}">
                    <a16:creationId xmlns:a16="http://schemas.microsoft.com/office/drawing/2014/main" id="{E1BDBD67-27CC-6367-169D-4598081A96E4}"/>
                  </a:ext>
                </a:extLst>
              </p:cNvPr>
              <p:cNvSpPr/>
              <p:nvPr/>
            </p:nvSpPr>
            <p:spPr>
              <a:xfrm>
                <a:off x="568179" y="4181673"/>
                <a:ext cx="203271" cy="79594"/>
              </a:xfrm>
              <a:custGeom>
                <a:avLst/>
                <a:gdLst/>
                <a:ahLst/>
                <a:cxnLst/>
                <a:rect l="l" t="t" r="r" b="b"/>
                <a:pathLst>
                  <a:path w="281" h="110" extrusionOk="0">
                    <a:moveTo>
                      <a:pt x="239" y="110"/>
                    </a:moveTo>
                    <a:cubicBezTo>
                      <a:pt x="257" y="82"/>
                      <a:pt x="281" y="44"/>
                      <a:pt x="281" y="42"/>
                    </a:cubicBezTo>
                    <a:cubicBezTo>
                      <a:pt x="281" y="41"/>
                      <a:pt x="280" y="34"/>
                      <a:pt x="277" y="22"/>
                    </a:cubicBezTo>
                    <a:cubicBezTo>
                      <a:pt x="265" y="40"/>
                      <a:pt x="252" y="61"/>
                      <a:pt x="241" y="78"/>
                    </a:cubicBezTo>
                    <a:cubicBezTo>
                      <a:pt x="209" y="74"/>
                      <a:pt x="101" y="58"/>
                      <a:pt x="15" y="0"/>
                    </a:cubicBezTo>
                    <a:cubicBezTo>
                      <a:pt x="0" y="29"/>
                      <a:pt x="0" y="29"/>
                      <a:pt x="0" y="29"/>
                    </a:cubicBezTo>
                    <a:cubicBezTo>
                      <a:pt x="93" y="91"/>
                      <a:pt x="206" y="107"/>
                      <a:pt x="239" y="11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258;p47">
                <a:extLst>
                  <a:ext uri="{FF2B5EF4-FFF2-40B4-BE49-F238E27FC236}">
                    <a16:creationId xmlns:a16="http://schemas.microsoft.com/office/drawing/2014/main" id="{D00ACC34-B0CF-735F-2F6C-B9D96B0F8FB1}"/>
                  </a:ext>
                </a:extLst>
              </p:cNvPr>
              <p:cNvSpPr/>
              <p:nvPr/>
            </p:nvSpPr>
            <p:spPr>
              <a:xfrm>
                <a:off x="700427" y="3936768"/>
                <a:ext cx="0" cy="0"/>
              </a:xfrm>
              <a:custGeom>
                <a:avLst/>
                <a:gdLst/>
                <a:ahLst/>
                <a:cxnLst/>
                <a:rect l="l" t="t" r="r" b="b"/>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259;p47">
                <a:extLst>
                  <a:ext uri="{FF2B5EF4-FFF2-40B4-BE49-F238E27FC236}">
                    <a16:creationId xmlns:a16="http://schemas.microsoft.com/office/drawing/2014/main" id="{EB54B9C9-B1EA-38CE-2E54-07648951CEBF}"/>
                  </a:ext>
                </a:extLst>
              </p:cNvPr>
              <p:cNvSpPr/>
              <p:nvPr/>
            </p:nvSpPr>
            <p:spPr>
              <a:xfrm>
                <a:off x="558383" y="4077589"/>
                <a:ext cx="150617" cy="205720"/>
              </a:xfrm>
              <a:custGeom>
                <a:avLst/>
                <a:gdLst/>
                <a:ahLst/>
                <a:cxnLst/>
                <a:rect l="l" t="t" r="r" b="b"/>
                <a:pathLst>
                  <a:path w="208" h="284" extrusionOk="0">
                    <a:moveTo>
                      <a:pt x="14" y="174"/>
                    </a:moveTo>
                    <a:cubicBezTo>
                      <a:pt x="0" y="204"/>
                      <a:pt x="0" y="204"/>
                      <a:pt x="0" y="204"/>
                    </a:cubicBezTo>
                    <a:cubicBezTo>
                      <a:pt x="72" y="258"/>
                      <a:pt x="164" y="278"/>
                      <a:pt x="208" y="284"/>
                    </a:cubicBezTo>
                    <a:cubicBezTo>
                      <a:pt x="207" y="248"/>
                      <a:pt x="207" y="248"/>
                      <a:pt x="207" y="248"/>
                    </a:cubicBezTo>
                    <a:cubicBezTo>
                      <a:pt x="157" y="239"/>
                      <a:pt x="81" y="218"/>
                      <a:pt x="14" y="174"/>
                    </a:cubicBezTo>
                    <a:moveTo>
                      <a:pt x="202" y="0"/>
                    </a:moveTo>
                    <a:cubicBezTo>
                      <a:pt x="197" y="50"/>
                      <a:pt x="186" y="97"/>
                      <a:pt x="162" y="121"/>
                    </a:cubicBezTo>
                    <a:cubicBezTo>
                      <a:pt x="134" y="152"/>
                      <a:pt x="99" y="160"/>
                      <a:pt x="69" y="160"/>
                    </a:cubicBezTo>
                    <a:cubicBezTo>
                      <a:pt x="64" y="160"/>
                      <a:pt x="58" y="160"/>
                      <a:pt x="52" y="159"/>
                    </a:cubicBezTo>
                    <a:cubicBezTo>
                      <a:pt x="106" y="190"/>
                      <a:pt x="164" y="207"/>
                      <a:pt x="206" y="215"/>
                    </a:cubicBezTo>
                    <a:cubicBezTo>
                      <a:pt x="202" y="0"/>
                      <a:pt x="202" y="0"/>
                      <a:pt x="202"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260;p47">
                <a:extLst>
                  <a:ext uri="{FF2B5EF4-FFF2-40B4-BE49-F238E27FC236}">
                    <a16:creationId xmlns:a16="http://schemas.microsoft.com/office/drawing/2014/main" id="{3FA5EA03-F835-7092-BDAA-EEB612765D5B}"/>
                  </a:ext>
                </a:extLst>
              </p:cNvPr>
              <p:cNvSpPr/>
              <p:nvPr/>
            </p:nvSpPr>
            <p:spPr>
              <a:xfrm>
                <a:off x="568179" y="4189020"/>
                <a:ext cx="139596" cy="67349"/>
              </a:xfrm>
              <a:custGeom>
                <a:avLst/>
                <a:gdLst/>
                <a:ahLst/>
                <a:cxnLst/>
                <a:rect l="l" t="t" r="r" b="b"/>
                <a:pathLst>
                  <a:path w="193" h="94" extrusionOk="0">
                    <a:moveTo>
                      <a:pt x="10" y="0"/>
                    </a:moveTo>
                    <a:cubicBezTo>
                      <a:pt x="0" y="20"/>
                      <a:pt x="0" y="20"/>
                      <a:pt x="0" y="20"/>
                    </a:cubicBezTo>
                    <a:cubicBezTo>
                      <a:pt x="67" y="64"/>
                      <a:pt x="143" y="85"/>
                      <a:pt x="193" y="94"/>
                    </a:cubicBezTo>
                    <a:cubicBezTo>
                      <a:pt x="192" y="61"/>
                      <a:pt x="192" y="61"/>
                      <a:pt x="192" y="61"/>
                    </a:cubicBezTo>
                    <a:cubicBezTo>
                      <a:pt x="150" y="53"/>
                      <a:pt x="92" y="36"/>
                      <a:pt x="38" y="5"/>
                    </a:cubicBezTo>
                    <a:cubicBezTo>
                      <a:pt x="28" y="4"/>
                      <a:pt x="18" y="2"/>
                      <a:pt x="1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261;p47">
                <a:extLst>
                  <a:ext uri="{FF2B5EF4-FFF2-40B4-BE49-F238E27FC236}">
                    <a16:creationId xmlns:a16="http://schemas.microsoft.com/office/drawing/2014/main" id="{54EF63F9-4898-7B40-C3A8-EC6DA416666E}"/>
                  </a:ext>
                </a:extLst>
              </p:cNvPr>
              <p:cNvSpPr/>
              <p:nvPr/>
            </p:nvSpPr>
            <p:spPr>
              <a:xfrm>
                <a:off x="700427" y="3825337"/>
                <a:ext cx="734713" cy="846146"/>
              </a:xfrm>
              <a:custGeom>
                <a:avLst/>
                <a:gdLst/>
                <a:ahLst/>
                <a:cxnLst/>
                <a:rect l="l" t="t" r="r" b="b"/>
                <a:pathLst>
                  <a:path w="1015" h="1169" extrusionOk="0">
                    <a:moveTo>
                      <a:pt x="21" y="1115"/>
                    </a:moveTo>
                    <a:cubicBezTo>
                      <a:pt x="0" y="153"/>
                      <a:pt x="0" y="153"/>
                      <a:pt x="0" y="153"/>
                    </a:cubicBezTo>
                    <a:cubicBezTo>
                      <a:pt x="281" y="38"/>
                      <a:pt x="281" y="38"/>
                      <a:pt x="281" y="38"/>
                    </a:cubicBezTo>
                    <a:cubicBezTo>
                      <a:pt x="517" y="0"/>
                      <a:pt x="517" y="0"/>
                      <a:pt x="517" y="0"/>
                    </a:cubicBezTo>
                    <a:cubicBezTo>
                      <a:pt x="894" y="126"/>
                      <a:pt x="894" y="126"/>
                      <a:pt x="894" y="126"/>
                    </a:cubicBezTo>
                    <a:cubicBezTo>
                      <a:pt x="1015" y="1138"/>
                      <a:pt x="1015" y="1138"/>
                      <a:pt x="1015" y="1138"/>
                    </a:cubicBezTo>
                    <a:cubicBezTo>
                      <a:pt x="1015" y="1138"/>
                      <a:pt x="712" y="1169"/>
                      <a:pt x="21" y="111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262;p47">
                <a:extLst>
                  <a:ext uri="{FF2B5EF4-FFF2-40B4-BE49-F238E27FC236}">
                    <a16:creationId xmlns:a16="http://schemas.microsoft.com/office/drawing/2014/main" id="{659E4B33-CFC6-DA44-B6E9-085CFC5D6B35}"/>
                  </a:ext>
                </a:extLst>
              </p:cNvPr>
              <p:cNvSpPr/>
              <p:nvPr/>
            </p:nvSpPr>
            <p:spPr>
              <a:xfrm>
                <a:off x="904923" y="4012688"/>
                <a:ext cx="167760" cy="167760"/>
              </a:xfrm>
              <a:custGeom>
                <a:avLst/>
                <a:gdLst/>
                <a:ahLst/>
                <a:cxnLst/>
                <a:rect l="l" t="t" r="r" b="b"/>
                <a:pathLst>
                  <a:path w="232" h="232" extrusionOk="0">
                    <a:moveTo>
                      <a:pt x="108" y="4"/>
                    </a:moveTo>
                    <a:cubicBezTo>
                      <a:pt x="47" y="8"/>
                      <a:pt x="0" y="62"/>
                      <a:pt x="4" y="123"/>
                    </a:cubicBezTo>
                    <a:cubicBezTo>
                      <a:pt x="8" y="185"/>
                      <a:pt x="62" y="232"/>
                      <a:pt x="123" y="228"/>
                    </a:cubicBezTo>
                    <a:cubicBezTo>
                      <a:pt x="185" y="223"/>
                      <a:pt x="232" y="170"/>
                      <a:pt x="228" y="109"/>
                    </a:cubicBezTo>
                    <a:cubicBezTo>
                      <a:pt x="223" y="47"/>
                      <a:pt x="170" y="0"/>
                      <a:pt x="108" y="4"/>
                    </a:cubicBezTo>
                    <a:close/>
                    <a:moveTo>
                      <a:pt x="119" y="82"/>
                    </a:moveTo>
                    <a:cubicBezTo>
                      <a:pt x="134" y="81"/>
                      <a:pt x="149" y="78"/>
                      <a:pt x="162" y="73"/>
                    </a:cubicBezTo>
                    <a:cubicBezTo>
                      <a:pt x="166" y="84"/>
                      <a:pt x="168" y="95"/>
                      <a:pt x="169" y="107"/>
                    </a:cubicBezTo>
                    <a:cubicBezTo>
                      <a:pt x="121" y="110"/>
                      <a:pt x="121" y="110"/>
                      <a:pt x="121" y="110"/>
                    </a:cubicBezTo>
                    <a:lnTo>
                      <a:pt x="119" y="82"/>
                    </a:lnTo>
                    <a:close/>
                    <a:moveTo>
                      <a:pt x="118" y="71"/>
                    </a:moveTo>
                    <a:cubicBezTo>
                      <a:pt x="115" y="15"/>
                      <a:pt x="115" y="15"/>
                      <a:pt x="115" y="15"/>
                    </a:cubicBezTo>
                    <a:cubicBezTo>
                      <a:pt x="132" y="18"/>
                      <a:pt x="149" y="36"/>
                      <a:pt x="159" y="63"/>
                    </a:cubicBezTo>
                    <a:cubicBezTo>
                      <a:pt x="146" y="67"/>
                      <a:pt x="133" y="70"/>
                      <a:pt x="118" y="71"/>
                    </a:cubicBezTo>
                    <a:close/>
                    <a:moveTo>
                      <a:pt x="104" y="16"/>
                    </a:moveTo>
                    <a:cubicBezTo>
                      <a:pt x="108" y="72"/>
                      <a:pt x="108" y="72"/>
                      <a:pt x="108" y="72"/>
                    </a:cubicBezTo>
                    <a:cubicBezTo>
                      <a:pt x="93" y="72"/>
                      <a:pt x="79" y="72"/>
                      <a:pt x="66" y="69"/>
                    </a:cubicBezTo>
                    <a:cubicBezTo>
                      <a:pt x="73" y="41"/>
                      <a:pt x="87" y="21"/>
                      <a:pt x="104" y="16"/>
                    </a:cubicBezTo>
                    <a:close/>
                    <a:moveTo>
                      <a:pt x="108" y="83"/>
                    </a:moveTo>
                    <a:cubicBezTo>
                      <a:pt x="110" y="111"/>
                      <a:pt x="110" y="111"/>
                      <a:pt x="110" y="111"/>
                    </a:cubicBezTo>
                    <a:cubicBezTo>
                      <a:pt x="62" y="114"/>
                      <a:pt x="62" y="114"/>
                      <a:pt x="62" y="114"/>
                    </a:cubicBezTo>
                    <a:cubicBezTo>
                      <a:pt x="62" y="102"/>
                      <a:pt x="63" y="91"/>
                      <a:pt x="64" y="80"/>
                    </a:cubicBezTo>
                    <a:cubicBezTo>
                      <a:pt x="78" y="82"/>
                      <a:pt x="93" y="83"/>
                      <a:pt x="108" y="83"/>
                    </a:cubicBezTo>
                    <a:close/>
                    <a:moveTo>
                      <a:pt x="51" y="115"/>
                    </a:moveTo>
                    <a:cubicBezTo>
                      <a:pt x="15" y="117"/>
                      <a:pt x="15" y="117"/>
                      <a:pt x="15" y="117"/>
                    </a:cubicBezTo>
                    <a:cubicBezTo>
                      <a:pt x="15" y="100"/>
                      <a:pt x="19" y="83"/>
                      <a:pt x="27" y="68"/>
                    </a:cubicBezTo>
                    <a:cubicBezTo>
                      <a:pt x="35" y="72"/>
                      <a:pt x="44" y="75"/>
                      <a:pt x="53" y="78"/>
                    </a:cubicBezTo>
                    <a:cubicBezTo>
                      <a:pt x="52" y="89"/>
                      <a:pt x="51" y="102"/>
                      <a:pt x="51" y="115"/>
                    </a:cubicBezTo>
                    <a:close/>
                    <a:moveTo>
                      <a:pt x="52" y="126"/>
                    </a:moveTo>
                    <a:cubicBezTo>
                      <a:pt x="53" y="139"/>
                      <a:pt x="56" y="151"/>
                      <a:pt x="59" y="162"/>
                    </a:cubicBezTo>
                    <a:cubicBezTo>
                      <a:pt x="50" y="166"/>
                      <a:pt x="41" y="170"/>
                      <a:pt x="34" y="175"/>
                    </a:cubicBezTo>
                    <a:cubicBezTo>
                      <a:pt x="25" y="162"/>
                      <a:pt x="18" y="146"/>
                      <a:pt x="16" y="128"/>
                    </a:cubicBezTo>
                    <a:lnTo>
                      <a:pt x="52" y="126"/>
                    </a:lnTo>
                    <a:close/>
                    <a:moveTo>
                      <a:pt x="63" y="125"/>
                    </a:moveTo>
                    <a:cubicBezTo>
                      <a:pt x="111" y="122"/>
                      <a:pt x="111" y="122"/>
                      <a:pt x="111" y="122"/>
                    </a:cubicBezTo>
                    <a:cubicBezTo>
                      <a:pt x="113" y="150"/>
                      <a:pt x="113" y="150"/>
                      <a:pt x="113" y="150"/>
                    </a:cubicBezTo>
                    <a:cubicBezTo>
                      <a:pt x="97" y="151"/>
                      <a:pt x="83" y="154"/>
                      <a:pt x="70" y="159"/>
                    </a:cubicBezTo>
                    <a:cubicBezTo>
                      <a:pt x="66" y="148"/>
                      <a:pt x="64" y="137"/>
                      <a:pt x="63" y="125"/>
                    </a:cubicBezTo>
                    <a:close/>
                    <a:moveTo>
                      <a:pt x="113" y="161"/>
                    </a:moveTo>
                    <a:cubicBezTo>
                      <a:pt x="117" y="216"/>
                      <a:pt x="117" y="216"/>
                      <a:pt x="117" y="216"/>
                    </a:cubicBezTo>
                    <a:cubicBezTo>
                      <a:pt x="100" y="214"/>
                      <a:pt x="83" y="196"/>
                      <a:pt x="73" y="169"/>
                    </a:cubicBezTo>
                    <a:cubicBezTo>
                      <a:pt x="85" y="165"/>
                      <a:pt x="99" y="162"/>
                      <a:pt x="113" y="161"/>
                    </a:cubicBezTo>
                    <a:close/>
                    <a:moveTo>
                      <a:pt x="128" y="216"/>
                    </a:moveTo>
                    <a:cubicBezTo>
                      <a:pt x="124" y="160"/>
                      <a:pt x="124" y="160"/>
                      <a:pt x="124" y="160"/>
                    </a:cubicBezTo>
                    <a:cubicBezTo>
                      <a:pt x="139" y="160"/>
                      <a:pt x="153" y="160"/>
                      <a:pt x="165" y="163"/>
                    </a:cubicBezTo>
                    <a:cubicBezTo>
                      <a:pt x="159" y="191"/>
                      <a:pt x="145" y="211"/>
                      <a:pt x="128" y="216"/>
                    </a:cubicBezTo>
                    <a:close/>
                    <a:moveTo>
                      <a:pt x="124" y="149"/>
                    </a:moveTo>
                    <a:cubicBezTo>
                      <a:pt x="122" y="121"/>
                      <a:pt x="122" y="121"/>
                      <a:pt x="122" y="121"/>
                    </a:cubicBezTo>
                    <a:cubicBezTo>
                      <a:pt x="170" y="118"/>
                      <a:pt x="170" y="118"/>
                      <a:pt x="170" y="118"/>
                    </a:cubicBezTo>
                    <a:cubicBezTo>
                      <a:pt x="170" y="130"/>
                      <a:pt x="169" y="141"/>
                      <a:pt x="168" y="152"/>
                    </a:cubicBezTo>
                    <a:cubicBezTo>
                      <a:pt x="154" y="150"/>
                      <a:pt x="139" y="149"/>
                      <a:pt x="124" y="149"/>
                    </a:cubicBezTo>
                    <a:close/>
                    <a:moveTo>
                      <a:pt x="181" y="117"/>
                    </a:moveTo>
                    <a:cubicBezTo>
                      <a:pt x="217" y="115"/>
                      <a:pt x="217" y="115"/>
                      <a:pt x="217" y="115"/>
                    </a:cubicBezTo>
                    <a:cubicBezTo>
                      <a:pt x="217" y="132"/>
                      <a:pt x="213" y="149"/>
                      <a:pt x="205" y="164"/>
                    </a:cubicBezTo>
                    <a:cubicBezTo>
                      <a:pt x="197" y="160"/>
                      <a:pt x="188" y="157"/>
                      <a:pt x="179" y="154"/>
                    </a:cubicBezTo>
                    <a:cubicBezTo>
                      <a:pt x="180" y="143"/>
                      <a:pt x="181" y="130"/>
                      <a:pt x="181" y="117"/>
                    </a:cubicBezTo>
                    <a:close/>
                    <a:moveTo>
                      <a:pt x="180" y="106"/>
                    </a:moveTo>
                    <a:cubicBezTo>
                      <a:pt x="179" y="93"/>
                      <a:pt x="176" y="81"/>
                      <a:pt x="173" y="70"/>
                    </a:cubicBezTo>
                    <a:cubicBezTo>
                      <a:pt x="182" y="66"/>
                      <a:pt x="191" y="62"/>
                      <a:pt x="198" y="57"/>
                    </a:cubicBezTo>
                    <a:cubicBezTo>
                      <a:pt x="207" y="70"/>
                      <a:pt x="214" y="86"/>
                      <a:pt x="216" y="104"/>
                    </a:cubicBezTo>
                    <a:lnTo>
                      <a:pt x="180" y="106"/>
                    </a:lnTo>
                    <a:close/>
                    <a:moveTo>
                      <a:pt x="191" y="48"/>
                    </a:moveTo>
                    <a:cubicBezTo>
                      <a:pt x="185" y="52"/>
                      <a:pt x="177" y="56"/>
                      <a:pt x="169" y="59"/>
                    </a:cubicBezTo>
                    <a:cubicBezTo>
                      <a:pt x="163" y="43"/>
                      <a:pt x="154" y="29"/>
                      <a:pt x="144" y="19"/>
                    </a:cubicBezTo>
                    <a:cubicBezTo>
                      <a:pt x="162" y="24"/>
                      <a:pt x="178" y="35"/>
                      <a:pt x="191" y="48"/>
                    </a:cubicBezTo>
                    <a:close/>
                    <a:moveTo>
                      <a:pt x="75" y="24"/>
                    </a:moveTo>
                    <a:cubicBezTo>
                      <a:pt x="66" y="35"/>
                      <a:pt x="60" y="49"/>
                      <a:pt x="55" y="67"/>
                    </a:cubicBezTo>
                    <a:cubicBezTo>
                      <a:pt x="47" y="65"/>
                      <a:pt x="40" y="62"/>
                      <a:pt x="33" y="59"/>
                    </a:cubicBezTo>
                    <a:cubicBezTo>
                      <a:pt x="43" y="44"/>
                      <a:pt x="58" y="31"/>
                      <a:pt x="75" y="24"/>
                    </a:cubicBezTo>
                    <a:close/>
                    <a:moveTo>
                      <a:pt x="41" y="184"/>
                    </a:moveTo>
                    <a:cubicBezTo>
                      <a:pt x="47" y="180"/>
                      <a:pt x="55" y="176"/>
                      <a:pt x="63" y="173"/>
                    </a:cubicBezTo>
                    <a:cubicBezTo>
                      <a:pt x="69" y="189"/>
                      <a:pt x="78" y="203"/>
                      <a:pt x="88" y="213"/>
                    </a:cubicBezTo>
                    <a:cubicBezTo>
                      <a:pt x="70" y="208"/>
                      <a:pt x="54" y="197"/>
                      <a:pt x="41" y="184"/>
                    </a:cubicBezTo>
                    <a:close/>
                    <a:moveTo>
                      <a:pt x="157" y="208"/>
                    </a:moveTo>
                    <a:cubicBezTo>
                      <a:pt x="166" y="197"/>
                      <a:pt x="172" y="182"/>
                      <a:pt x="176" y="165"/>
                    </a:cubicBezTo>
                    <a:cubicBezTo>
                      <a:pt x="185" y="167"/>
                      <a:pt x="192" y="170"/>
                      <a:pt x="199" y="173"/>
                    </a:cubicBezTo>
                    <a:cubicBezTo>
                      <a:pt x="189" y="188"/>
                      <a:pt x="174" y="201"/>
                      <a:pt x="157" y="20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263;p47">
                <a:extLst>
                  <a:ext uri="{FF2B5EF4-FFF2-40B4-BE49-F238E27FC236}">
                    <a16:creationId xmlns:a16="http://schemas.microsoft.com/office/drawing/2014/main" id="{A2742070-C92F-A436-D2C8-178DE6617A97}"/>
                  </a:ext>
                </a:extLst>
              </p:cNvPr>
              <p:cNvSpPr/>
              <p:nvPr/>
            </p:nvSpPr>
            <p:spPr>
              <a:xfrm>
                <a:off x="877984" y="3825337"/>
                <a:ext cx="217965" cy="60002"/>
              </a:xfrm>
              <a:custGeom>
                <a:avLst/>
                <a:gdLst/>
                <a:ahLst/>
                <a:cxnLst/>
                <a:rect l="l" t="t" r="r" b="b"/>
                <a:pathLst>
                  <a:path w="302" h="83" extrusionOk="0">
                    <a:moveTo>
                      <a:pt x="272" y="0"/>
                    </a:moveTo>
                    <a:cubicBezTo>
                      <a:pt x="36" y="38"/>
                      <a:pt x="36" y="38"/>
                      <a:pt x="36" y="38"/>
                    </a:cubicBezTo>
                    <a:cubicBezTo>
                      <a:pt x="0" y="53"/>
                      <a:pt x="0" y="53"/>
                      <a:pt x="0" y="53"/>
                    </a:cubicBezTo>
                    <a:cubicBezTo>
                      <a:pt x="15" y="61"/>
                      <a:pt x="65" y="83"/>
                      <a:pt x="168" y="77"/>
                    </a:cubicBezTo>
                    <a:cubicBezTo>
                      <a:pt x="237" y="72"/>
                      <a:pt x="278" y="39"/>
                      <a:pt x="302" y="10"/>
                    </a:cubicBezTo>
                    <a:cubicBezTo>
                      <a:pt x="272" y="0"/>
                      <a:pt x="272" y="0"/>
                      <a:pt x="272"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264;p47">
                <a:extLst>
                  <a:ext uri="{FF2B5EF4-FFF2-40B4-BE49-F238E27FC236}">
                    <a16:creationId xmlns:a16="http://schemas.microsoft.com/office/drawing/2014/main" id="{94502C93-6C75-0EBF-EC85-5EF7A02C8333}"/>
                  </a:ext>
                </a:extLst>
              </p:cNvPr>
              <p:cNvSpPr/>
              <p:nvPr/>
            </p:nvSpPr>
            <p:spPr>
              <a:xfrm>
                <a:off x="1075132" y="3825337"/>
                <a:ext cx="8572" cy="3674"/>
              </a:xfrm>
              <a:custGeom>
                <a:avLst/>
                <a:gdLst/>
                <a:ahLst/>
                <a:cxnLst/>
                <a:rect l="l" t="t" r="r" b="b"/>
                <a:pathLst>
                  <a:path w="7" h="3" extrusionOk="0">
                    <a:moveTo>
                      <a:pt x="0" y="0"/>
                    </a:moveTo>
                    <a:lnTo>
                      <a:pt x="0" y="0"/>
                    </a:lnTo>
                    <a:lnTo>
                      <a:pt x="7" y="3"/>
                    </a:lnTo>
                    <a:lnTo>
                      <a:pt x="0" y="0"/>
                    </a:lnTo>
                    <a:close/>
                  </a:path>
                </a:pathLst>
              </a:cu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1265;p47">
                <a:extLst>
                  <a:ext uri="{FF2B5EF4-FFF2-40B4-BE49-F238E27FC236}">
                    <a16:creationId xmlns:a16="http://schemas.microsoft.com/office/drawing/2014/main" id="{31B4E1F2-C013-C3F5-7E0A-321FFE0F17E7}"/>
                  </a:ext>
                </a:extLst>
              </p:cNvPr>
              <p:cNvSpPr/>
              <p:nvPr/>
            </p:nvSpPr>
            <p:spPr>
              <a:xfrm>
                <a:off x="1075132" y="3825337"/>
                <a:ext cx="8572" cy="3674"/>
              </a:xfrm>
              <a:custGeom>
                <a:avLst/>
                <a:gdLst/>
                <a:ahLst/>
                <a:cxnLst/>
                <a:rect l="l" t="t" r="r" b="b"/>
                <a:pathLst>
                  <a:path w="7" h="3" extrusionOk="0">
                    <a:moveTo>
                      <a:pt x="0" y="0"/>
                    </a:moveTo>
                    <a:lnTo>
                      <a:pt x="0" y="0"/>
                    </a:lnTo>
                    <a:lnTo>
                      <a:pt x="7" y="3"/>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1266;p47">
                <a:extLst>
                  <a:ext uri="{FF2B5EF4-FFF2-40B4-BE49-F238E27FC236}">
                    <a16:creationId xmlns:a16="http://schemas.microsoft.com/office/drawing/2014/main" id="{47D5BE54-4132-B0CB-12E1-AA9AB19220AD}"/>
                  </a:ext>
                </a:extLst>
              </p:cNvPr>
              <p:cNvSpPr/>
              <p:nvPr/>
            </p:nvSpPr>
            <p:spPr>
              <a:xfrm>
                <a:off x="1095949" y="3832684"/>
                <a:ext cx="339193" cy="815532"/>
              </a:xfrm>
              <a:custGeom>
                <a:avLst/>
                <a:gdLst/>
                <a:ahLst/>
                <a:cxnLst/>
                <a:rect l="l" t="t" r="r" b="b"/>
                <a:pathLst>
                  <a:path w="277" h="666" extrusionOk="0">
                    <a:moveTo>
                      <a:pt x="241" y="371"/>
                    </a:moveTo>
                    <a:lnTo>
                      <a:pt x="241" y="371"/>
                    </a:lnTo>
                    <a:lnTo>
                      <a:pt x="277" y="666"/>
                    </a:lnTo>
                    <a:lnTo>
                      <a:pt x="277" y="666"/>
                    </a:lnTo>
                    <a:lnTo>
                      <a:pt x="241" y="371"/>
                    </a:lnTo>
                    <a:close/>
                    <a:moveTo>
                      <a:pt x="0" y="0"/>
                    </a:moveTo>
                    <a:lnTo>
                      <a:pt x="0" y="0"/>
                    </a:lnTo>
                    <a:lnTo>
                      <a:pt x="13" y="5"/>
                    </a:lnTo>
                    <a:lnTo>
                      <a:pt x="13" y="5"/>
                    </a:lnTo>
                    <a:lnTo>
                      <a:pt x="0" y="0"/>
                    </a:lnTo>
                    <a:close/>
                  </a:path>
                </a:pathLst>
              </a:cu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1267;p47">
                <a:extLst>
                  <a:ext uri="{FF2B5EF4-FFF2-40B4-BE49-F238E27FC236}">
                    <a16:creationId xmlns:a16="http://schemas.microsoft.com/office/drawing/2014/main" id="{BED9BC37-1FB3-60AD-4DFA-98784FF0FF9C}"/>
                  </a:ext>
                </a:extLst>
              </p:cNvPr>
              <p:cNvSpPr/>
              <p:nvPr/>
            </p:nvSpPr>
            <p:spPr>
              <a:xfrm>
                <a:off x="1095949" y="3832684"/>
                <a:ext cx="339193" cy="815532"/>
              </a:xfrm>
              <a:custGeom>
                <a:avLst/>
                <a:gdLst/>
                <a:ahLst/>
                <a:cxnLst/>
                <a:rect l="l" t="t" r="r" b="b"/>
                <a:pathLst>
                  <a:path w="277" h="666" extrusionOk="0">
                    <a:moveTo>
                      <a:pt x="241" y="371"/>
                    </a:moveTo>
                    <a:lnTo>
                      <a:pt x="241" y="371"/>
                    </a:lnTo>
                    <a:lnTo>
                      <a:pt x="277" y="666"/>
                    </a:lnTo>
                    <a:lnTo>
                      <a:pt x="277" y="666"/>
                    </a:lnTo>
                    <a:lnTo>
                      <a:pt x="241" y="371"/>
                    </a:lnTo>
                    <a:moveTo>
                      <a:pt x="0" y="0"/>
                    </a:moveTo>
                    <a:lnTo>
                      <a:pt x="0" y="0"/>
                    </a:lnTo>
                    <a:lnTo>
                      <a:pt x="13" y="5"/>
                    </a:lnTo>
                    <a:lnTo>
                      <a:pt x="13" y="5"/>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1268;p47">
                <a:extLst>
                  <a:ext uri="{FF2B5EF4-FFF2-40B4-BE49-F238E27FC236}">
                    <a16:creationId xmlns:a16="http://schemas.microsoft.com/office/drawing/2014/main" id="{B02CB6E3-FC30-73FF-31CC-003504D2985A}"/>
                  </a:ext>
                </a:extLst>
              </p:cNvPr>
              <p:cNvSpPr/>
              <p:nvPr/>
            </p:nvSpPr>
            <p:spPr>
              <a:xfrm>
                <a:off x="1111867" y="3838806"/>
                <a:ext cx="235108" cy="78369"/>
              </a:xfrm>
              <a:custGeom>
                <a:avLst/>
                <a:gdLst/>
                <a:ahLst/>
                <a:cxnLst/>
                <a:rect l="l" t="t" r="r" b="b"/>
                <a:pathLst>
                  <a:path w="192" h="64" extrusionOk="0">
                    <a:moveTo>
                      <a:pt x="192" y="64"/>
                    </a:moveTo>
                    <a:lnTo>
                      <a:pt x="192" y="64"/>
                    </a:lnTo>
                    <a:lnTo>
                      <a:pt x="192" y="64"/>
                    </a:lnTo>
                    <a:lnTo>
                      <a:pt x="192" y="64"/>
                    </a:lnTo>
                    <a:lnTo>
                      <a:pt x="192" y="64"/>
                    </a:lnTo>
                    <a:lnTo>
                      <a:pt x="192" y="64"/>
                    </a:lnTo>
                    <a:lnTo>
                      <a:pt x="192" y="64"/>
                    </a:lnTo>
                    <a:close/>
                    <a:moveTo>
                      <a:pt x="0" y="0"/>
                    </a:moveTo>
                    <a:lnTo>
                      <a:pt x="170" y="56"/>
                    </a:lnTo>
                    <a:lnTo>
                      <a:pt x="170" y="56"/>
                    </a:lnTo>
                    <a:lnTo>
                      <a:pt x="0" y="0"/>
                    </a:lnTo>
                    <a:lnTo>
                      <a:pt x="0" y="0"/>
                    </a:lnTo>
                    <a:close/>
                  </a:path>
                </a:pathLst>
              </a:cu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1269;p47">
                <a:extLst>
                  <a:ext uri="{FF2B5EF4-FFF2-40B4-BE49-F238E27FC236}">
                    <a16:creationId xmlns:a16="http://schemas.microsoft.com/office/drawing/2014/main" id="{7D185DE2-A218-784B-57D9-BE4AC85517BE}"/>
                  </a:ext>
                </a:extLst>
              </p:cNvPr>
              <p:cNvSpPr/>
              <p:nvPr/>
            </p:nvSpPr>
            <p:spPr>
              <a:xfrm>
                <a:off x="1111867" y="3838806"/>
                <a:ext cx="235108" cy="78369"/>
              </a:xfrm>
              <a:custGeom>
                <a:avLst/>
                <a:gdLst/>
                <a:ahLst/>
                <a:cxnLst/>
                <a:rect l="l" t="t" r="r" b="b"/>
                <a:pathLst>
                  <a:path w="192" h="64" extrusionOk="0">
                    <a:moveTo>
                      <a:pt x="192" y="64"/>
                    </a:moveTo>
                    <a:lnTo>
                      <a:pt x="192" y="64"/>
                    </a:lnTo>
                    <a:lnTo>
                      <a:pt x="192" y="64"/>
                    </a:lnTo>
                    <a:lnTo>
                      <a:pt x="192" y="64"/>
                    </a:lnTo>
                    <a:lnTo>
                      <a:pt x="192" y="64"/>
                    </a:lnTo>
                    <a:lnTo>
                      <a:pt x="192" y="64"/>
                    </a:lnTo>
                    <a:lnTo>
                      <a:pt x="192" y="64"/>
                    </a:lnTo>
                    <a:moveTo>
                      <a:pt x="0" y="0"/>
                    </a:moveTo>
                    <a:lnTo>
                      <a:pt x="170" y="56"/>
                    </a:lnTo>
                    <a:lnTo>
                      <a:pt x="170" y="56"/>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1270;p47">
                <a:extLst>
                  <a:ext uri="{FF2B5EF4-FFF2-40B4-BE49-F238E27FC236}">
                    <a16:creationId xmlns:a16="http://schemas.microsoft.com/office/drawing/2014/main" id="{D2B80364-CD9B-101B-5259-C532C5649F4D}"/>
                  </a:ext>
                </a:extLst>
              </p:cNvPr>
              <p:cNvSpPr/>
              <p:nvPr/>
            </p:nvSpPr>
            <p:spPr>
              <a:xfrm>
                <a:off x="710224" y="3832684"/>
                <a:ext cx="724919" cy="822878"/>
              </a:xfrm>
              <a:custGeom>
                <a:avLst/>
                <a:gdLst/>
                <a:ahLst/>
                <a:cxnLst/>
                <a:rect l="l" t="t" r="r" b="b"/>
                <a:pathLst>
                  <a:path w="1002" h="1137" extrusionOk="0">
                    <a:moveTo>
                      <a:pt x="942" y="628"/>
                    </a:moveTo>
                    <a:cubicBezTo>
                      <a:pt x="940" y="628"/>
                      <a:pt x="938" y="628"/>
                      <a:pt x="936" y="628"/>
                    </a:cubicBezTo>
                    <a:cubicBezTo>
                      <a:pt x="875" y="956"/>
                      <a:pt x="875" y="956"/>
                      <a:pt x="875" y="956"/>
                    </a:cubicBezTo>
                    <a:cubicBezTo>
                      <a:pt x="5" y="956"/>
                      <a:pt x="5" y="956"/>
                      <a:pt x="5" y="956"/>
                    </a:cubicBezTo>
                    <a:cubicBezTo>
                      <a:pt x="8" y="1105"/>
                      <a:pt x="8" y="1105"/>
                      <a:pt x="8" y="1105"/>
                    </a:cubicBezTo>
                    <a:cubicBezTo>
                      <a:pt x="11" y="1105"/>
                      <a:pt x="15" y="1106"/>
                      <a:pt x="18" y="1106"/>
                    </a:cubicBezTo>
                    <a:cubicBezTo>
                      <a:pt x="21" y="1106"/>
                      <a:pt x="25" y="1106"/>
                      <a:pt x="28" y="1107"/>
                    </a:cubicBezTo>
                    <a:cubicBezTo>
                      <a:pt x="29" y="1107"/>
                      <a:pt x="30" y="1107"/>
                      <a:pt x="30" y="1107"/>
                    </a:cubicBezTo>
                    <a:cubicBezTo>
                      <a:pt x="32" y="1107"/>
                      <a:pt x="33" y="1107"/>
                      <a:pt x="35" y="1107"/>
                    </a:cubicBezTo>
                    <a:cubicBezTo>
                      <a:pt x="341" y="1130"/>
                      <a:pt x="569" y="1137"/>
                      <a:pt x="726" y="1137"/>
                    </a:cubicBezTo>
                    <a:cubicBezTo>
                      <a:pt x="914" y="1137"/>
                      <a:pt x="1002" y="1128"/>
                      <a:pt x="1002" y="1128"/>
                    </a:cubicBezTo>
                    <a:cubicBezTo>
                      <a:pt x="942" y="628"/>
                      <a:pt x="942" y="628"/>
                      <a:pt x="942" y="628"/>
                    </a:cubicBezTo>
                    <a:moveTo>
                      <a:pt x="880" y="116"/>
                    </a:moveTo>
                    <a:cubicBezTo>
                      <a:pt x="880" y="116"/>
                      <a:pt x="881" y="116"/>
                      <a:pt x="881" y="116"/>
                    </a:cubicBezTo>
                    <a:cubicBezTo>
                      <a:pt x="881" y="116"/>
                      <a:pt x="881" y="116"/>
                      <a:pt x="881" y="116"/>
                    </a:cubicBezTo>
                    <a:cubicBezTo>
                      <a:pt x="880" y="116"/>
                      <a:pt x="880" y="116"/>
                      <a:pt x="880" y="116"/>
                    </a:cubicBezTo>
                    <a:moveTo>
                      <a:pt x="534" y="0"/>
                    </a:moveTo>
                    <a:cubicBezTo>
                      <a:pt x="530" y="5"/>
                      <a:pt x="526" y="9"/>
                      <a:pt x="521" y="14"/>
                    </a:cubicBezTo>
                    <a:cubicBezTo>
                      <a:pt x="534" y="26"/>
                      <a:pt x="549" y="41"/>
                      <a:pt x="566" y="60"/>
                    </a:cubicBezTo>
                    <a:cubicBezTo>
                      <a:pt x="654" y="161"/>
                      <a:pt x="663" y="737"/>
                      <a:pt x="125" y="737"/>
                    </a:cubicBezTo>
                    <a:cubicBezTo>
                      <a:pt x="86" y="737"/>
                      <a:pt x="45" y="734"/>
                      <a:pt x="0" y="728"/>
                    </a:cubicBezTo>
                    <a:cubicBezTo>
                      <a:pt x="1" y="755"/>
                      <a:pt x="1" y="755"/>
                      <a:pt x="1" y="755"/>
                    </a:cubicBezTo>
                    <a:cubicBezTo>
                      <a:pt x="2" y="756"/>
                      <a:pt x="4" y="756"/>
                      <a:pt x="5" y="757"/>
                    </a:cubicBezTo>
                    <a:cubicBezTo>
                      <a:pt x="30" y="764"/>
                      <a:pt x="63" y="774"/>
                      <a:pt x="92" y="788"/>
                    </a:cubicBezTo>
                    <a:cubicBezTo>
                      <a:pt x="103" y="793"/>
                      <a:pt x="114" y="795"/>
                      <a:pt x="126" y="795"/>
                    </a:cubicBezTo>
                    <a:cubicBezTo>
                      <a:pt x="130" y="795"/>
                      <a:pt x="135" y="795"/>
                      <a:pt x="140" y="794"/>
                    </a:cubicBezTo>
                    <a:cubicBezTo>
                      <a:pt x="579" y="705"/>
                      <a:pt x="579" y="705"/>
                      <a:pt x="579" y="705"/>
                    </a:cubicBezTo>
                    <a:cubicBezTo>
                      <a:pt x="608" y="592"/>
                      <a:pt x="608" y="592"/>
                      <a:pt x="608" y="592"/>
                    </a:cubicBezTo>
                    <a:cubicBezTo>
                      <a:pt x="580" y="583"/>
                      <a:pt x="566" y="577"/>
                      <a:pt x="566" y="577"/>
                    </a:cubicBezTo>
                    <a:cubicBezTo>
                      <a:pt x="566" y="577"/>
                      <a:pt x="628" y="295"/>
                      <a:pt x="654" y="180"/>
                    </a:cubicBezTo>
                    <a:cubicBezTo>
                      <a:pt x="662" y="141"/>
                      <a:pt x="693" y="111"/>
                      <a:pt x="731" y="103"/>
                    </a:cubicBezTo>
                    <a:cubicBezTo>
                      <a:pt x="748" y="99"/>
                      <a:pt x="767" y="97"/>
                      <a:pt x="785" y="97"/>
                    </a:cubicBezTo>
                    <a:cubicBezTo>
                      <a:pt x="804" y="97"/>
                      <a:pt x="824" y="99"/>
                      <a:pt x="843" y="103"/>
                    </a:cubicBezTo>
                    <a:cubicBezTo>
                      <a:pt x="556" y="8"/>
                      <a:pt x="556" y="8"/>
                      <a:pt x="556" y="8"/>
                    </a:cubicBezTo>
                    <a:cubicBezTo>
                      <a:pt x="534" y="0"/>
                      <a:pt x="534" y="0"/>
                      <a:pt x="534"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1271;p47">
                <a:extLst>
                  <a:ext uri="{FF2B5EF4-FFF2-40B4-BE49-F238E27FC236}">
                    <a16:creationId xmlns:a16="http://schemas.microsoft.com/office/drawing/2014/main" id="{BCEE5496-CA34-93EA-7A20-0675205B9732}"/>
                  </a:ext>
                </a:extLst>
              </p:cNvPr>
              <p:cNvSpPr/>
              <p:nvPr/>
            </p:nvSpPr>
            <p:spPr>
              <a:xfrm>
                <a:off x="1070233" y="3825337"/>
                <a:ext cx="25715" cy="17143"/>
              </a:xfrm>
              <a:custGeom>
                <a:avLst/>
                <a:gdLst/>
                <a:ahLst/>
                <a:cxnLst/>
                <a:rect l="l" t="t" r="r" b="b"/>
                <a:pathLst>
                  <a:path w="36" h="24" extrusionOk="0">
                    <a:moveTo>
                      <a:pt x="6" y="0"/>
                    </a:moveTo>
                    <a:cubicBezTo>
                      <a:pt x="6" y="0"/>
                      <a:pt x="6" y="0"/>
                      <a:pt x="6" y="0"/>
                    </a:cubicBezTo>
                    <a:cubicBezTo>
                      <a:pt x="4" y="2"/>
                      <a:pt x="2" y="4"/>
                      <a:pt x="0" y="5"/>
                    </a:cubicBezTo>
                    <a:cubicBezTo>
                      <a:pt x="7" y="11"/>
                      <a:pt x="15" y="17"/>
                      <a:pt x="23" y="24"/>
                    </a:cubicBezTo>
                    <a:cubicBezTo>
                      <a:pt x="28" y="19"/>
                      <a:pt x="32" y="15"/>
                      <a:pt x="36" y="10"/>
                    </a:cubicBezTo>
                    <a:cubicBezTo>
                      <a:pt x="36" y="10"/>
                      <a:pt x="36" y="10"/>
                      <a:pt x="36" y="10"/>
                    </a:cubicBezTo>
                    <a:cubicBezTo>
                      <a:pt x="19" y="4"/>
                      <a:pt x="19" y="4"/>
                      <a:pt x="19" y="4"/>
                    </a:cubicBezTo>
                    <a:cubicBezTo>
                      <a:pt x="6" y="0"/>
                      <a:pt x="6" y="0"/>
                      <a:pt x="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1272;p47">
                <a:extLst>
                  <a:ext uri="{FF2B5EF4-FFF2-40B4-BE49-F238E27FC236}">
                    <a16:creationId xmlns:a16="http://schemas.microsoft.com/office/drawing/2014/main" id="{5EC8B8BF-28C1-0ED3-A230-D854F69F9899}"/>
                  </a:ext>
                </a:extLst>
              </p:cNvPr>
              <p:cNvSpPr/>
              <p:nvPr/>
            </p:nvSpPr>
            <p:spPr>
              <a:xfrm>
                <a:off x="723694" y="3323282"/>
                <a:ext cx="417563" cy="373481"/>
              </a:xfrm>
              <a:custGeom>
                <a:avLst/>
                <a:gdLst/>
                <a:ahLst/>
                <a:cxnLst/>
                <a:rect l="l" t="t" r="r" b="b"/>
                <a:pathLst>
                  <a:path w="578" h="517" extrusionOk="0">
                    <a:moveTo>
                      <a:pt x="104" y="349"/>
                    </a:moveTo>
                    <a:cubicBezTo>
                      <a:pt x="78" y="341"/>
                      <a:pt x="54" y="329"/>
                      <a:pt x="32" y="315"/>
                    </a:cubicBezTo>
                    <a:cubicBezTo>
                      <a:pt x="20" y="307"/>
                      <a:pt x="7" y="296"/>
                      <a:pt x="3" y="282"/>
                    </a:cubicBezTo>
                    <a:cubicBezTo>
                      <a:pt x="0" y="268"/>
                      <a:pt x="9" y="250"/>
                      <a:pt x="24" y="250"/>
                    </a:cubicBezTo>
                    <a:cubicBezTo>
                      <a:pt x="12" y="226"/>
                      <a:pt x="5" y="199"/>
                      <a:pt x="4" y="172"/>
                    </a:cubicBezTo>
                    <a:cubicBezTo>
                      <a:pt x="4" y="160"/>
                      <a:pt x="5" y="147"/>
                      <a:pt x="10" y="136"/>
                    </a:cubicBezTo>
                    <a:cubicBezTo>
                      <a:pt x="19" y="118"/>
                      <a:pt x="38" y="107"/>
                      <a:pt x="58" y="107"/>
                    </a:cubicBezTo>
                    <a:cubicBezTo>
                      <a:pt x="77" y="107"/>
                      <a:pt x="96" y="119"/>
                      <a:pt x="105" y="136"/>
                    </a:cubicBezTo>
                    <a:cubicBezTo>
                      <a:pt x="107" y="103"/>
                      <a:pt x="122" y="69"/>
                      <a:pt x="145" y="44"/>
                    </a:cubicBezTo>
                    <a:cubicBezTo>
                      <a:pt x="161" y="27"/>
                      <a:pt x="189" y="14"/>
                      <a:pt x="212" y="20"/>
                    </a:cubicBezTo>
                    <a:cubicBezTo>
                      <a:pt x="227" y="25"/>
                      <a:pt x="238" y="39"/>
                      <a:pt x="241" y="54"/>
                    </a:cubicBezTo>
                    <a:cubicBezTo>
                      <a:pt x="245" y="69"/>
                      <a:pt x="243" y="85"/>
                      <a:pt x="242" y="100"/>
                    </a:cubicBezTo>
                    <a:cubicBezTo>
                      <a:pt x="281" y="52"/>
                      <a:pt x="331" y="4"/>
                      <a:pt x="394" y="1"/>
                    </a:cubicBezTo>
                    <a:cubicBezTo>
                      <a:pt x="414" y="0"/>
                      <a:pt x="436" y="4"/>
                      <a:pt x="451" y="18"/>
                    </a:cubicBezTo>
                    <a:cubicBezTo>
                      <a:pt x="465" y="31"/>
                      <a:pt x="470" y="51"/>
                      <a:pt x="469" y="70"/>
                    </a:cubicBezTo>
                    <a:cubicBezTo>
                      <a:pt x="467" y="89"/>
                      <a:pt x="460" y="107"/>
                      <a:pt x="453" y="125"/>
                    </a:cubicBezTo>
                    <a:cubicBezTo>
                      <a:pt x="462" y="118"/>
                      <a:pt x="471" y="111"/>
                      <a:pt x="481" y="108"/>
                    </a:cubicBezTo>
                    <a:cubicBezTo>
                      <a:pt x="492" y="105"/>
                      <a:pt x="505" y="107"/>
                      <a:pt x="512" y="115"/>
                    </a:cubicBezTo>
                    <a:cubicBezTo>
                      <a:pt x="525" y="131"/>
                      <a:pt x="510" y="173"/>
                      <a:pt x="510" y="173"/>
                    </a:cubicBezTo>
                    <a:cubicBezTo>
                      <a:pt x="538" y="211"/>
                      <a:pt x="578" y="251"/>
                      <a:pt x="578" y="315"/>
                    </a:cubicBezTo>
                    <a:cubicBezTo>
                      <a:pt x="578" y="399"/>
                      <a:pt x="523" y="454"/>
                      <a:pt x="477" y="517"/>
                    </a:cubicBezTo>
                    <a:cubicBezTo>
                      <a:pt x="104" y="349"/>
                      <a:pt x="104" y="349"/>
                      <a:pt x="104" y="349"/>
                    </a:cubicBezTo>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1273;p47">
                <a:extLst>
                  <a:ext uri="{FF2B5EF4-FFF2-40B4-BE49-F238E27FC236}">
                    <a16:creationId xmlns:a16="http://schemas.microsoft.com/office/drawing/2014/main" id="{ECEE8F88-ED9F-79FA-BEF4-87CF903D72C1}"/>
                  </a:ext>
                </a:extLst>
              </p:cNvPr>
              <p:cNvSpPr/>
              <p:nvPr/>
            </p:nvSpPr>
            <p:spPr>
              <a:xfrm>
                <a:off x="780022" y="3477572"/>
                <a:ext cx="337969" cy="407768"/>
              </a:xfrm>
              <a:custGeom>
                <a:avLst/>
                <a:gdLst/>
                <a:ahLst/>
                <a:cxnLst/>
                <a:rect l="l" t="t" r="r" b="b"/>
                <a:pathLst>
                  <a:path w="468" h="564" extrusionOk="0">
                    <a:moveTo>
                      <a:pt x="15" y="47"/>
                    </a:moveTo>
                    <a:cubicBezTo>
                      <a:pt x="11" y="75"/>
                      <a:pt x="7" y="103"/>
                      <a:pt x="2" y="131"/>
                    </a:cubicBezTo>
                    <a:cubicBezTo>
                      <a:pt x="1" y="138"/>
                      <a:pt x="0" y="146"/>
                      <a:pt x="2" y="153"/>
                    </a:cubicBezTo>
                    <a:cubicBezTo>
                      <a:pt x="4" y="164"/>
                      <a:pt x="5" y="173"/>
                      <a:pt x="9" y="183"/>
                    </a:cubicBezTo>
                    <a:cubicBezTo>
                      <a:pt x="20" y="210"/>
                      <a:pt x="13" y="233"/>
                      <a:pt x="11" y="267"/>
                    </a:cubicBezTo>
                    <a:cubicBezTo>
                      <a:pt x="8" y="314"/>
                      <a:pt x="19" y="363"/>
                      <a:pt x="48" y="399"/>
                    </a:cubicBezTo>
                    <a:cubicBezTo>
                      <a:pt x="78" y="436"/>
                      <a:pt x="123" y="460"/>
                      <a:pt x="170" y="465"/>
                    </a:cubicBezTo>
                    <a:cubicBezTo>
                      <a:pt x="172" y="520"/>
                      <a:pt x="172" y="520"/>
                      <a:pt x="172" y="520"/>
                    </a:cubicBezTo>
                    <a:cubicBezTo>
                      <a:pt x="172" y="520"/>
                      <a:pt x="325" y="564"/>
                      <a:pt x="408" y="482"/>
                    </a:cubicBezTo>
                    <a:cubicBezTo>
                      <a:pt x="393" y="289"/>
                      <a:pt x="415" y="225"/>
                      <a:pt x="415" y="225"/>
                    </a:cubicBezTo>
                    <a:cubicBezTo>
                      <a:pt x="415" y="225"/>
                      <a:pt x="425" y="219"/>
                      <a:pt x="429" y="216"/>
                    </a:cubicBezTo>
                    <a:cubicBezTo>
                      <a:pt x="458" y="198"/>
                      <a:pt x="468" y="156"/>
                      <a:pt x="454" y="125"/>
                    </a:cubicBezTo>
                    <a:cubicBezTo>
                      <a:pt x="445" y="106"/>
                      <a:pt x="427" y="91"/>
                      <a:pt x="407" y="94"/>
                    </a:cubicBezTo>
                    <a:cubicBezTo>
                      <a:pt x="393" y="96"/>
                      <a:pt x="381" y="108"/>
                      <a:pt x="375" y="121"/>
                    </a:cubicBezTo>
                    <a:cubicBezTo>
                      <a:pt x="369" y="134"/>
                      <a:pt x="368" y="149"/>
                      <a:pt x="368" y="164"/>
                    </a:cubicBezTo>
                    <a:cubicBezTo>
                      <a:pt x="368" y="176"/>
                      <a:pt x="366" y="192"/>
                      <a:pt x="354" y="195"/>
                    </a:cubicBezTo>
                    <a:cubicBezTo>
                      <a:pt x="340" y="199"/>
                      <a:pt x="331" y="180"/>
                      <a:pt x="331" y="166"/>
                    </a:cubicBezTo>
                    <a:cubicBezTo>
                      <a:pt x="330" y="139"/>
                      <a:pt x="338" y="112"/>
                      <a:pt x="339" y="86"/>
                    </a:cubicBezTo>
                    <a:cubicBezTo>
                      <a:pt x="341" y="59"/>
                      <a:pt x="333" y="29"/>
                      <a:pt x="310" y="15"/>
                    </a:cubicBezTo>
                    <a:cubicBezTo>
                      <a:pt x="284" y="0"/>
                      <a:pt x="251" y="12"/>
                      <a:pt x="223" y="23"/>
                    </a:cubicBezTo>
                    <a:cubicBezTo>
                      <a:pt x="156" y="50"/>
                      <a:pt x="80" y="72"/>
                      <a:pt x="15" y="47"/>
                    </a:cubicBezTo>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1274;p47">
                <a:extLst>
                  <a:ext uri="{FF2B5EF4-FFF2-40B4-BE49-F238E27FC236}">
                    <a16:creationId xmlns:a16="http://schemas.microsoft.com/office/drawing/2014/main" id="{9D306F82-AF24-CC1D-6213-3F98105B8DD0}"/>
                  </a:ext>
                </a:extLst>
              </p:cNvPr>
              <p:cNvSpPr/>
              <p:nvPr/>
            </p:nvSpPr>
            <p:spPr>
              <a:xfrm>
                <a:off x="797165" y="3604923"/>
                <a:ext cx="254701" cy="209394"/>
              </a:xfrm>
              <a:custGeom>
                <a:avLst/>
                <a:gdLst/>
                <a:ahLst/>
                <a:cxnLst/>
                <a:rect l="l" t="t" r="r" b="b"/>
                <a:pathLst>
                  <a:path w="351" h="290" extrusionOk="0">
                    <a:moveTo>
                      <a:pt x="145" y="288"/>
                    </a:moveTo>
                    <a:cubicBezTo>
                      <a:pt x="145" y="288"/>
                      <a:pt x="145" y="288"/>
                      <a:pt x="145" y="288"/>
                    </a:cubicBezTo>
                    <a:cubicBezTo>
                      <a:pt x="251" y="290"/>
                      <a:pt x="332" y="211"/>
                      <a:pt x="342" y="158"/>
                    </a:cubicBezTo>
                    <a:cubicBezTo>
                      <a:pt x="351" y="106"/>
                      <a:pt x="342" y="0"/>
                      <a:pt x="342" y="0"/>
                    </a:cubicBezTo>
                    <a:cubicBezTo>
                      <a:pt x="342" y="0"/>
                      <a:pt x="342" y="0"/>
                      <a:pt x="342" y="0"/>
                    </a:cubicBezTo>
                    <a:cubicBezTo>
                      <a:pt x="340" y="8"/>
                      <a:pt x="337" y="16"/>
                      <a:pt x="329" y="18"/>
                    </a:cubicBezTo>
                    <a:cubicBezTo>
                      <a:pt x="319" y="21"/>
                      <a:pt x="311" y="11"/>
                      <a:pt x="308" y="0"/>
                    </a:cubicBezTo>
                    <a:cubicBezTo>
                      <a:pt x="308" y="0"/>
                      <a:pt x="313" y="87"/>
                      <a:pt x="279" y="108"/>
                    </a:cubicBezTo>
                    <a:cubicBezTo>
                      <a:pt x="245" y="129"/>
                      <a:pt x="217" y="114"/>
                      <a:pt x="189" y="110"/>
                    </a:cubicBezTo>
                    <a:cubicBezTo>
                      <a:pt x="168" y="107"/>
                      <a:pt x="129" y="110"/>
                      <a:pt x="100" y="121"/>
                    </a:cubicBezTo>
                    <a:cubicBezTo>
                      <a:pt x="51" y="140"/>
                      <a:pt x="52" y="154"/>
                      <a:pt x="39" y="174"/>
                    </a:cubicBezTo>
                    <a:cubicBezTo>
                      <a:pt x="30" y="187"/>
                      <a:pt x="10" y="185"/>
                      <a:pt x="0" y="183"/>
                    </a:cubicBezTo>
                    <a:cubicBezTo>
                      <a:pt x="6" y="197"/>
                      <a:pt x="14" y="210"/>
                      <a:pt x="23" y="222"/>
                    </a:cubicBezTo>
                    <a:cubicBezTo>
                      <a:pt x="53" y="259"/>
                      <a:pt x="98" y="283"/>
                      <a:pt x="145" y="288"/>
                    </a:cubicBezTo>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1275;p47">
                <a:extLst>
                  <a:ext uri="{FF2B5EF4-FFF2-40B4-BE49-F238E27FC236}">
                    <a16:creationId xmlns:a16="http://schemas.microsoft.com/office/drawing/2014/main" id="{36EF12F4-CF97-F218-0F59-0361664F8E00}"/>
                  </a:ext>
                </a:extLst>
              </p:cNvPr>
              <p:cNvSpPr/>
              <p:nvPr/>
            </p:nvSpPr>
            <p:spPr>
              <a:xfrm>
                <a:off x="814308" y="3459204"/>
                <a:ext cx="195924" cy="46532"/>
              </a:xfrm>
              <a:custGeom>
                <a:avLst/>
                <a:gdLst/>
                <a:ahLst/>
                <a:cxnLst/>
                <a:rect l="l" t="t" r="r" b="b"/>
                <a:pathLst>
                  <a:path w="271" h="65" extrusionOk="0">
                    <a:moveTo>
                      <a:pt x="233" y="0"/>
                    </a:moveTo>
                    <a:cubicBezTo>
                      <a:pt x="213" y="0"/>
                      <a:pt x="192" y="6"/>
                      <a:pt x="172" y="15"/>
                    </a:cubicBezTo>
                    <a:cubicBezTo>
                      <a:pt x="131" y="31"/>
                      <a:pt x="79" y="49"/>
                      <a:pt x="29" y="49"/>
                    </a:cubicBezTo>
                    <a:cubicBezTo>
                      <a:pt x="23" y="49"/>
                      <a:pt x="16" y="49"/>
                      <a:pt x="10" y="48"/>
                    </a:cubicBezTo>
                    <a:cubicBezTo>
                      <a:pt x="9" y="48"/>
                      <a:pt x="9" y="48"/>
                      <a:pt x="9" y="48"/>
                    </a:cubicBezTo>
                    <a:cubicBezTo>
                      <a:pt x="5" y="48"/>
                      <a:pt x="1" y="51"/>
                      <a:pt x="1" y="55"/>
                    </a:cubicBezTo>
                    <a:cubicBezTo>
                      <a:pt x="0" y="60"/>
                      <a:pt x="3" y="64"/>
                      <a:pt x="8" y="64"/>
                    </a:cubicBezTo>
                    <a:cubicBezTo>
                      <a:pt x="15" y="65"/>
                      <a:pt x="22" y="65"/>
                      <a:pt x="29" y="65"/>
                    </a:cubicBezTo>
                    <a:cubicBezTo>
                      <a:pt x="82" y="65"/>
                      <a:pt x="136" y="47"/>
                      <a:pt x="178" y="30"/>
                    </a:cubicBezTo>
                    <a:cubicBezTo>
                      <a:pt x="196" y="22"/>
                      <a:pt x="215" y="16"/>
                      <a:pt x="233" y="16"/>
                    </a:cubicBezTo>
                    <a:cubicBezTo>
                      <a:pt x="242" y="16"/>
                      <a:pt x="250" y="18"/>
                      <a:pt x="258" y="22"/>
                    </a:cubicBezTo>
                    <a:cubicBezTo>
                      <a:pt x="260" y="22"/>
                      <a:pt x="261" y="22"/>
                      <a:pt x="262" y="22"/>
                    </a:cubicBezTo>
                    <a:cubicBezTo>
                      <a:pt x="265" y="22"/>
                      <a:pt x="268" y="21"/>
                      <a:pt x="269" y="18"/>
                    </a:cubicBezTo>
                    <a:cubicBezTo>
                      <a:pt x="271" y="14"/>
                      <a:pt x="270" y="9"/>
                      <a:pt x="266" y="7"/>
                    </a:cubicBezTo>
                    <a:cubicBezTo>
                      <a:pt x="255" y="2"/>
                      <a:pt x="244" y="0"/>
                      <a:pt x="233"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1276;p47">
                <a:extLst>
                  <a:ext uri="{FF2B5EF4-FFF2-40B4-BE49-F238E27FC236}">
                    <a16:creationId xmlns:a16="http://schemas.microsoft.com/office/drawing/2014/main" id="{132157C0-6D5A-13AA-5DB5-5C8594764C93}"/>
                  </a:ext>
                </a:extLst>
              </p:cNvPr>
              <p:cNvSpPr/>
              <p:nvPr/>
            </p:nvSpPr>
            <p:spPr>
              <a:xfrm>
                <a:off x="902474" y="3793499"/>
                <a:ext cx="78369" cy="67349"/>
              </a:xfrm>
              <a:custGeom>
                <a:avLst/>
                <a:gdLst/>
                <a:ahLst/>
                <a:cxnLst/>
                <a:rect l="l" t="t" r="r" b="b"/>
                <a:pathLst>
                  <a:path w="109" h="93" extrusionOk="0">
                    <a:moveTo>
                      <a:pt x="109" y="0"/>
                    </a:moveTo>
                    <a:cubicBezTo>
                      <a:pt x="79" y="17"/>
                      <a:pt x="45" y="26"/>
                      <a:pt x="10" y="27"/>
                    </a:cubicBezTo>
                    <a:cubicBezTo>
                      <a:pt x="8" y="27"/>
                      <a:pt x="6" y="27"/>
                      <a:pt x="4" y="27"/>
                    </a:cubicBezTo>
                    <a:cubicBezTo>
                      <a:pt x="3" y="27"/>
                      <a:pt x="1" y="27"/>
                      <a:pt x="0" y="27"/>
                    </a:cubicBezTo>
                    <a:cubicBezTo>
                      <a:pt x="2" y="82"/>
                      <a:pt x="2" y="82"/>
                      <a:pt x="2" y="82"/>
                    </a:cubicBezTo>
                    <a:cubicBezTo>
                      <a:pt x="2" y="82"/>
                      <a:pt x="2" y="82"/>
                      <a:pt x="2" y="82"/>
                    </a:cubicBezTo>
                    <a:cubicBezTo>
                      <a:pt x="2" y="82"/>
                      <a:pt x="2" y="82"/>
                      <a:pt x="2" y="82"/>
                    </a:cubicBezTo>
                    <a:cubicBezTo>
                      <a:pt x="2" y="82"/>
                      <a:pt x="2" y="82"/>
                      <a:pt x="2" y="82"/>
                    </a:cubicBezTo>
                    <a:cubicBezTo>
                      <a:pt x="2" y="82"/>
                      <a:pt x="2" y="82"/>
                      <a:pt x="2" y="82"/>
                    </a:cubicBezTo>
                    <a:cubicBezTo>
                      <a:pt x="2" y="82"/>
                      <a:pt x="2" y="82"/>
                      <a:pt x="2" y="82"/>
                    </a:cubicBezTo>
                    <a:cubicBezTo>
                      <a:pt x="2" y="82"/>
                      <a:pt x="2" y="82"/>
                      <a:pt x="2" y="82"/>
                    </a:cubicBezTo>
                    <a:cubicBezTo>
                      <a:pt x="3" y="82"/>
                      <a:pt x="36" y="92"/>
                      <a:pt x="80" y="93"/>
                    </a:cubicBezTo>
                    <a:cubicBezTo>
                      <a:pt x="90" y="62"/>
                      <a:pt x="99" y="31"/>
                      <a:pt x="109" y="0"/>
                    </a:cubicBezTo>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1277;p47">
                <a:extLst>
                  <a:ext uri="{FF2B5EF4-FFF2-40B4-BE49-F238E27FC236}">
                    <a16:creationId xmlns:a16="http://schemas.microsoft.com/office/drawing/2014/main" id="{FC551969-75CC-48D7-AD93-A18BFFE4DBD4}"/>
                  </a:ext>
                </a:extLst>
              </p:cNvPr>
              <p:cNvSpPr/>
              <p:nvPr/>
            </p:nvSpPr>
            <p:spPr>
              <a:xfrm>
                <a:off x="901249" y="3813092"/>
                <a:ext cx="8572" cy="0"/>
              </a:xfrm>
              <a:custGeom>
                <a:avLst/>
                <a:gdLst/>
                <a:ahLst/>
                <a:cxnLst/>
                <a:rect l="l" t="t" r="r" b="b"/>
                <a:pathLst>
                  <a:path w="12" h="120000" extrusionOk="0">
                    <a:moveTo>
                      <a:pt x="0" y="0"/>
                    </a:moveTo>
                    <a:cubicBezTo>
                      <a:pt x="1" y="0"/>
                      <a:pt x="1" y="0"/>
                      <a:pt x="2" y="0"/>
                    </a:cubicBezTo>
                    <a:cubicBezTo>
                      <a:pt x="2" y="0"/>
                      <a:pt x="2" y="0"/>
                      <a:pt x="2" y="0"/>
                    </a:cubicBezTo>
                    <a:cubicBezTo>
                      <a:pt x="3" y="0"/>
                      <a:pt x="5" y="0"/>
                      <a:pt x="6" y="0"/>
                    </a:cubicBezTo>
                    <a:cubicBezTo>
                      <a:pt x="8" y="0"/>
                      <a:pt x="10" y="0"/>
                      <a:pt x="12" y="0"/>
                    </a:cubicBezTo>
                    <a:cubicBezTo>
                      <a:pt x="11" y="0"/>
                      <a:pt x="11" y="0"/>
                      <a:pt x="10" y="0"/>
                    </a:cubicBezTo>
                    <a:cubicBezTo>
                      <a:pt x="7" y="0"/>
                      <a:pt x="3" y="0"/>
                      <a:pt x="0" y="0"/>
                    </a:cubicBezTo>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1278;p47">
                <a:extLst>
                  <a:ext uri="{FF2B5EF4-FFF2-40B4-BE49-F238E27FC236}">
                    <a16:creationId xmlns:a16="http://schemas.microsoft.com/office/drawing/2014/main" id="{51613059-6DD6-7CF9-C07B-875220B905BF}"/>
                  </a:ext>
                </a:extLst>
              </p:cNvPr>
              <p:cNvSpPr/>
              <p:nvPr/>
            </p:nvSpPr>
            <p:spPr>
              <a:xfrm>
                <a:off x="540015" y="4233103"/>
                <a:ext cx="851045" cy="291436"/>
              </a:xfrm>
              <a:custGeom>
                <a:avLst/>
                <a:gdLst/>
                <a:ahLst/>
                <a:cxnLst/>
                <a:rect l="l" t="t" r="r" b="b"/>
                <a:pathLst>
                  <a:path w="1176" h="402" extrusionOk="0">
                    <a:moveTo>
                      <a:pt x="41" y="331"/>
                    </a:moveTo>
                    <a:cubicBezTo>
                      <a:pt x="41" y="331"/>
                      <a:pt x="9" y="332"/>
                      <a:pt x="8" y="299"/>
                    </a:cubicBezTo>
                    <a:cubicBezTo>
                      <a:pt x="8" y="293"/>
                      <a:pt x="12" y="287"/>
                      <a:pt x="17" y="284"/>
                    </a:cubicBezTo>
                    <a:cubicBezTo>
                      <a:pt x="163" y="210"/>
                      <a:pt x="163" y="210"/>
                      <a:pt x="163" y="210"/>
                    </a:cubicBezTo>
                    <a:cubicBezTo>
                      <a:pt x="187" y="198"/>
                      <a:pt x="214" y="195"/>
                      <a:pt x="240" y="203"/>
                    </a:cubicBezTo>
                    <a:cubicBezTo>
                      <a:pt x="265" y="210"/>
                      <a:pt x="298" y="220"/>
                      <a:pt x="327" y="234"/>
                    </a:cubicBezTo>
                    <a:cubicBezTo>
                      <a:pt x="342" y="241"/>
                      <a:pt x="359" y="243"/>
                      <a:pt x="375" y="240"/>
                    </a:cubicBezTo>
                    <a:cubicBezTo>
                      <a:pt x="814" y="151"/>
                      <a:pt x="814" y="151"/>
                      <a:pt x="814" y="151"/>
                    </a:cubicBezTo>
                    <a:cubicBezTo>
                      <a:pt x="853" y="0"/>
                      <a:pt x="853" y="0"/>
                      <a:pt x="853" y="0"/>
                    </a:cubicBezTo>
                    <a:cubicBezTo>
                      <a:pt x="1176" y="47"/>
                      <a:pt x="1176" y="47"/>
                      <a:pt x="1176" y="47"/>
                    </a:cubicBezTo>
                    <a:cubicBezTo>
                      <a:pt x="1110" y="402"/>
                      <a:pt x="1110" y="402"/>
                      <a:pt x="1110" y="402"/>
                    </a:cubicBezTo>
                    <a:cubicBezTo>
                      <a:pt x="30" y="402"/>
                      <a:pt x="30" y="402"/>
                      <a:pt x="30" y="402"/>
                    </a:cubicBezTo>
                    <a:cubicBezTo>
                      <a:pt x="30" y="402"/>
                      <a:pt x="9" y="389"/>
                      <a:pt x="1" y="367"/>
                    </a:cubicBezTo>
                    <a:cubicBezTo>
                      <a:pt x="0" y="363"/>
                      <a:pt x="1" y="359"/>
                      <a:pt x="5" y="357"/>
                    </a:cubicBezTo>
                    <a:cubicBezTo>
                      <a:pt x="41" y="331"/>
                      <a:pt x="41" y="331"/>
                      <a:pt x="41" y="331"/>
                    </a:cubicBezTo>
                  </a:path>
                </a:pathLst>
              </a:custGeom>
              <a:solidFill>
                <a:srgbClr val="8F76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1279;p47">
                <a:extLst>
                  <a:ext uri="{FF2B5EF4-FFF2-40B4-BE49-F238E27FC236}">
                    <a16:creationId xmlns:a16="http://schemas.microsoft.com/office/drawing/2014/main" id="{233C552C-D7DB-F4D2-5935-CE4F4B2AF2ED}"/>
                  </a:ext>
                </a:extLst>
              </p:cNvPr>
              <p:cNvSpPr/>
              <p:nvPr/>
            </p:nvSpPr>
            <p:spPr>
              <a:xfrm>
                <a:off x="1119214" y="3900032"/>
                <a:ext cx="307356" cy="400420"/>
              </a:xfrm>
              <a:custGeom>
                <a:avLst/>
                <a:gdLst/>
                <a:ahLst/>
                <a:cxnLst/>
                <a:rect l="l" t="t" r="r" b="b"/>
                <a:pathLst>
                  <a:path w="425" h="554" extrusionOk="0">
                    <a:moveTo>
                      <a:pt x="0" y="484"/>
                    </a:moveTo>
                    <a:cubicBezTo>
                      <a:pt x="0" y="484"/>
                      <a:pt x="163" y="554"/>
                      <a:pt x="425" y="532"/>
                    </a:cubicBezTo>
                    <a:cubicBezTo>
                      <a:pt x="368" y="101"/>
                      <a:pt x="368" y="101"/>
                      <a:pt x="368" y="101"/>
                    </a:cubicBezTo>
                    <a:cubicBezTo>
                      <a:pt x="363" y="61"/>
                      <a:pt x="335" y="27"/>
                      <a:pt x="297" y="15"/>
                    </a:cubicBezTo>
                    <a:cubicBezTo>
                      <a:pt x="255" y="3"/>
                      <a:pt x="207" y="0"/>
                      <a:pt x="165" y="10"/>
                    </a:cubicBezTo>
                    <a:cubicBezTo>
                      <a:pt x="127" y="18"/>
                      <a:pt x="96" y="48"/>
                      <a:pt x="88" y="87"/>
                    </a:cubicBezTo>
                    <a:cubicBezTo>
                      <a:pt x="62" y="202"/>
                      <a:pt x="0" y="484"/>
                      <a:pt x="0" y="484"/>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1280;p47">
                <a:extLst>
                  <a:ext uri="{FF2B5EF4-FFF2-40B4-BE49-F238E27FC236}">
                    <a16:creationId xmlns:a16="http://schemas.microsoft.com/office/drawing/2014/main" id="{A96B1F4F-B162-0085-4BB6-4D14C99151D1}"/>
                  </a:ext>
                </a:extLst>
              </p:cNvPr>
              <p:cNvSpPr/>
              <p:nvPr/>
            </p:nvSpPr>
            <p:spPr>
              <a:xfrm>
                <a:off x="1124113" y="4207388"/>
                <a:ext cx="300009" cy="56328"/>
              </a:xfrm>
              <a:custGeom>
                <a:avLst/>
                <a:gdLst/>
                <a:ahLst/>
                <a:cxnLst/>
                <a:rect l="l" t="t" r="r" b="b"/>
                <a:pathLst>
                  <a:path w="415" h="79" extrusionOk="0">
                    <a:moveTo>
                      <a:pt x="415" y="76"/>
                    </a:moveTo>
                    <a:cubicBezTo>
                      <a:pt x="411" y="44"/>
                      <a:pt x="411" y="44"/>
                      <a:pt x="411" y="44"/>
                    </a:cubicBezTo>
                    <a:cubicBezTo>
                      <a:pt x="207" y="56"/>
                      <a:pt x="63" y="18"/>
                      <a:pt x="7" y="0"/>
                    </a:cubicBezTo>
                    <a:cubicBezTo>
                      <a:pt x="4" y="12"/>
                      <a:pt x="2" y="23"/>
                      <a:pt x="0" y="32"/>
                    </a:cubicBezTo>
                    <a:cubicBezTo>
                      <a:pt x="52" y="49"/>
                      <a:pt x="167" y="79"/>
                      <a:pt x="329" y="79"/>
                    </a:cubicBezTo>
                    <a:cubicBezTo>
                      <a:pt x="356" y="79"/>
                      <a:pt x="385" y="78"/>
                      <a:pt x="415" y="7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1281;p47">
                <a:extLst>
                  <a:ext uri="{FF2B5EF4-FFF2-40B4-BE49-F238E27FC236}">
                    <a16:creationId xmlns:a16="http://schemas.microsoft.com/office/drawing/2014/main" id="{577C09E3-98DD-8DFB-AEC4-6FFB24BC4081}"/>
                  </a:ext>
                </a:extLst>
              </p:cNvPr>
              <p:cNvSpPr/>
              <p:nvPr/>
            </p:nvSpPr>
            <p:spPr>
              <a:xfrm>
                <a:off x="1170644" y="3913502"/>
                <a:ext cx="166535" cy="161637"/>
              </a:xfrm>
              <a:custGeom>
                <a:avLst/>
                <a:gdLst/>
                <a:ahLst/>
                <a:cxnLst/>
                <a:rect l="l" t="t" r="r" b="b"/>
                <a:pathLst>
                  <a:path w="231" h="224" extrusionOk="0">
                    <a:moveTo>
                      <a:pt x="152" y="0"/>
                    </a:moveTo>
                    <a:cubicBezTo>
                      <a:pt x="136" y="0"/>
                      <a:pt x="120" y="1"/>
                      <a:pt x="105" y="5"/>
                    </a:cubicBezTo>
                    <a:cubicBezTo>
                      <a:pt x="68" y="12"/>
                      <a:pt x="39" y="41"/>
                      <a:pt x="30" y="79"/>
                    </a:cubicBezTo>
                    <a:cubicBezTo>
                      <a:pt x="1" y="209"/>
                      <a:pt x="1" y="209"/>
                      <a:pt x="1" y="209"/>
                    </a:cubicBezTo>
                    <a:cubicBezTo>
                      <a:pt x="0" y="216"/>
                      <a:pt x="4" y="222"/>
                      <a:pt x="11" y="224"/>
                    </a:cubicBezTo>
                    <a:cubicBezTo>
                      <a:pt x="11" y="224"/>
                      <a:pt x="12" y="224"/>
                      <a:pt x="13" y="224"/>
                    </a:cubicBezTo>
                    <a:cubicBezTo>
                      <a:pt x="19" y="224"/>
                      <a:pt x="24" y="220"/>
                      <a:pt x="25" y="214"/>
                    </a:cubicBezTo>
                    <a:cubicBezTo>
                      <a:pt x="54" y="84"/>
                      <a:pt x="54" y="84"/>
                      <a:pt x="54" y="84"/>
                    </a:cubicBezTo>
                    <a:cubicBezTo>
                      <a:pt x="60" y="56"/>
                      <a:pt x="82" y="34"/>
                      <a:pt x="110" y="28"/>
                    </a:cubicBezTo>
                    <a:cubicBezTo>
                      <a:pt x="123" y="25"/>
                      <a:pt x="138" y="24"/>
                      <a:pt x="152" y="24"/>
                    </a:cubicBezTo>
                    <a:cubicBezTo>
                      <a:pt x="173" y="24"/>
                      <a:pt x="194" y="27"/>
                      <a:pt x="213" y="33"/>
                    </a:cubicBezTo>
                    <a:cubicBezTo>
                      <a:pt x="215" y="33"/>
                      <a:pt x="216" y="33"/>
                      <a:pt x="217" y="33"/>
                    </a:cubicBezTo>
                    <a:cubicBezTo>
                      <a:pt x="222" y="33"/>
                      <a:pt x="227" y="30"/>
                      <a:pt x="229" y="25"/>
                    </a:cubicBezTo>
                    <a:cubicBezTo>
                      <a:pt x="231" y="18"/>
                      <a:pt x="227" y="12"/>
                      <a:pt x="221" y="10"/>
                    </a:cubicBezTo>
                    <a:cubicBezTo>
                      <a:pt x="199" y="3"/>
                      <a:pt x="175" y="0"/>
                      <a:pt x="152"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1282;p47">
                <a:extLst>
                  <a:ext uri="{FF2B5EF4-FFF2-40B4-BE49-F238E27FC236}">
                    <a16:creationId xmlns:a16="http://schemas.microsoft.com/office/drawing/2014/main" id="{A8732FD5-38CE-7C1F-5801-D7EF8CFA4648}"/>
                  </a:ext>
                </a:extLst>
              </p:cNvPr>
              <p:cNvSpPr/>
              <p:nvPr/>
            </p:nvSpPr>
            <p:spPr>
              <a:xfrm>
                <a:off x="844921" y="3691863"/>
                <a:ext cx="91840" cy="62451"/>
              </a:xfrm>
              <a:custGeom>
                <a:avLst/>
                <a:gdLst/>
                <a:ahLst/>
                <a:cxnLst/>
                <a:rect l="l" t="t" r="r" b="b"/>
                <a:pathLst>
                  <a:path w="128" h="86" extrusionOk="0">
                    <a:moveTo>
                      <a:pt x="127" y="23"/>
                    </a:moveTo>
                    <a:cubicBezTo>
                      <a:pt x="127" y="16"/>
                      <a:pt x="123" y="9"/>
                      <a:pt x="117" y="5"/>
                    </a:cubicBezTo>
                    <a:cubicBezTo>
                      <a:pt x="108" y="0"/>
                      <a:pt x="98" y="4"/>
                      <a:pt x="89" y="6"/>
                    </a:cubicBezTo>
                    <a:cubicBezTo>
                      <a:pt x="71" y="9"/>
                      <a:pt x="53" y="14"/>
                      <a:pt x="36" y="20"/>
                    </a:cubicBezTo>
                    <a:cubicBezTo>
                      <a:pt x="24" y="24"/>
                      <a:pt x="9" y="27"/>
                      <a:pt x="3" y="38"/>
                    </a:cubicBezTo>
                    <a:cubicBezTo>
                      <a:pt x="0" y="44"/>
                      <a:pt x="1" y="52"/>
                      <a:pt x="5" y="57"/>
                    </a:cubicBezTo>
                    <a:cubicBezTo>
                      <a:pt x="18" y="74"/>
                      <a:pt x="35" y="84"/>
                      <a:pt x="55" y="85"/>
                    </a:cubicBezTo>
                    <a:cubicBezTo>
                      <a:pt x="62" y="86"/>
                      <a:pt x="71" y="86"/>
                      <a:pt x="80" y="84"/>
                    </a:cubicBezTo>
                    <a:cubicBezTo>
                      <a:pt x="111" y="77"/>
                      <a:pt x="128" y="55"/>
                      <a:pt x="127" y="23"/>
                    </a:cubicBezTo>
                    <a:close/>
                  </a:path>
                </a:pathLst>
              </a:custGeom>
              <a:solidFill>
                <a:srgbClr val="6657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1283;p47">
                <a:extLst>
                  <a:ext uri="{FF2B5EF4-FFF2-40B4-BE49-F238E27FC236}">
                    <a16:creationId xmlns:a16="http://schemas.microsoft.com/office/drawing/2014/main" id="{41CEC5C7-88FB-6516-0D42-64EC0E586B40}"/>
                  </a:ext>
                </a:extLst>
              </p:cNvPr>
              <p:cNvSpPr/>
              <p:nvPr/>
            </p:nvSpPr>
            <p:spPr>
              <a:xfrm>
                <a:off x="848595" y="3697986"/>
                <a:ext cx="82043" cy="53879"/>
              </a:xfrm>
              <a:custGeom>
                <a:avLst/>
                <a:gdLst/>
                <a:ahLst/>
                <a:cxnLst/>
                <a:rect l="l" t="t" r="r" b="b"/>
                <a:pathLst>
                  <a:path w="113" h="75" extrusionOk="0">
                    <a:moveTo>
                      <a:pt x="13" y="27"/>
                    </a:moveTo>
                    <a:cubicBezTo>
                      <a:pt x="32" y="25"/>
                      <a:pt x="63" y="20"/>
                      <a:pt x="94" y="4"/>
                    </a:cubicBezTo>
                    <a:cubicBezTo>
                      <a:pt x="102" y="0"/>
                      <a:pt x="113" y="5"/>
                      <a:pt x="113" y="15"/>
                    </a:cubicBezTo>
                    <a:cubicBezTo>
                      <a:pt x="113" y="33"/>
                      <a:pt x="108" y="61"/>
                      <a:pt x="72" y="68"/>
                    </a:cubicBezTo>
                    <a:cubicBezTo>
                      <a:pt x="37" y="75"/>
                      <a:pt x="16" y="59"/>
                      <a:pt x="5" y="44"/>
                    </a:cubicBezTo>
                    <a:cubicBezTo>
                      <a:pt x="0" y="38"/>
                      <a:pt x="4" y="28"/>
                      <a:pt x="13" y="27"/>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1284;p47">
                <a:extLst>
                  <a:ext uri="{FF2B5EF4-FFF2-40B4-BE49-F238E27FC236}">
                    <a16:creationId xmlns:a16="http://schemas.microsoft.com/office/drawing/2014/main" id="{C51A84EB-2ABB-9B43-CA52-ADBA57F70DFC}"/>
                  </a:ext>
                </a:extLst>
              </p:cNvPr>
              <p:cNvSpPr/>
              <p:nvPr/>
            </p:nvSpPr>
            <p:spPr>
              <a:xfrm>
                <a:off x="842472" y="3602474"/>
                <a:ext cx="42859" cy="82043"/>
              </a:xfrm>
              <a:custGeom>
                <a:avLst/>
                <a:gdLst/>
                <a:ahLst/>
                <a:cxnLst/>
                <a:rect l="l" t="t" r="r" b="b"/>
                <a:pathLst>
                  <a:path w="60" h="113" extrusionOk="0">
                    <a:moveTo>
                      <a:pt x="23" y="113"/>
                    </a:moveTo>
                    <a:cubicBezTo>
                      <a:pt x="17" y="113"/>
                      <a:pt x="10" y="111"/>
                      <a:pt x="6" y="106"/>
                    </a:cubicBezTo>
                    <a:cubicBezTo>
                      <a:pt x="0" y="99"/>
                      <a:pt x="0" y="88"/>
                      <a:pt x="0" y="81"/>
                    </a:cubicBezTo>
                    <a:cubicBezTo>
                      <a:pt x="2" y="4"/>
                      <a:pt x="2" y="4"/>
                      <a:pt x="2" y="4"/>
                    </a:cubicBezTo>
                    <a:cubicBezTo>
                      <a:pt x="2" y="1"/>
                      <a:pt x="3" y="0"/>
                      <a:pt x="6" y="0"/>
                    </a:cubicBezTo>
                    <a:cubicBezTo>
                      <a:pt x="8" y="0"/>
                      <a:pt x="10" y="2"/>
                      <a:pt x="10" y="4"/>
                    </a:cubicBezTo>
                    <a:cubicBezTo>
                      <a:pt x="8" y="82"/>
                      <a:pt x="8" y="82"/>
                      <a:pt x="8" y="82"/>
                    </a:cubicBezTo>
                    <a:cubicBezTo>
                      <a:pt x="8" y="89"/>
                      <a:pt x="8" y="96"/>
                      <a:pt x="12" y="101"/>
                    </a:cubicBezTo>
                    <a:cubicBezTo>
                      <a:pt x="17" y="106"/>
                      <a:pt x="26" y="106"/>
                      <a:pt x="33" y="103"/>
                    </a:cubicBezTo>
                    <a:cubicBezTo>
                      <a:pt x="41" y="99"/>
                      <a:pt x="47" y="91"/>
                      <a:pt x="52" y="84"/>
                    </a:cubicBezTo>
                    <a:cubicBezTo>
                      <a:pt x="53" y="82"/>
                      <a:pt x="56" y="82"/>
                      <a:pt x="58" y="83"/>
                    </a:cubicBezTo>
                    <a:cubicBezTo>
                      <a:pt x="59" y="84"/>
                      <a:pt x="60" y="87"/>
                      <a:pt x="58" y="89"/>
                    </a:cubicBezTo>
                    <a:cubicBezTo>
                      <a:pt x="53" y="96"/>
                      <a:pt x="46" y="105"/>
                      <a:pt x="37" y="110"/>
                    </a:cubicBezTo>
                    <a:cubicBezTo>
                      <a:pt x="33" y="112"/>
                      <a:pt x="28" y="113"/>
                      <a:pt x="23" y="113"/>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1285;p47">
                <a:extLst>
                  <a:ext uri="{FF2B5EF4-FFF2-40B4-BE49-F238E27FC236}">
                    <a16:creationId xmlns:a16="http://schemas.microsoft.com/office/drawing/2014/main" id="{44DE567A-A073-FEE7-4638-B4F9DF3145C0}"/>
                  </a:ext>
                </a:extLst>
              </p:cNvPr>
              <p:cNvSpPr/>
              <p:nvPr/>
            </p:nvSpPr>
            <p:spPr>
              <a:xfrm>
                <a:off x="877984" y="3563289"/>
                <a:ext cx="52655" cy="22041"/>
              </a:xfrm>
              <a:custGeom>
                <a:avLst/>
                <a:gdLst/>
                <a:ahLst/>
                <a:cxnLst/>
                <a:rect l="l" t="t" r="r" b="b"/>
                <a:pathLst>
                  <a:path w="73" h="29" extrusionOk="0">
                    <a:moveTo>
                      <a:pt x="4" y="29"/>
                    </a:moveTo>
                    <a:cubicBezTo>
                      <a:pt x="3" y="29"/>
                      <a:pt x="2" y="29"/>
                      <a:pt x="2" y="28"/>
                    </a:cubicBezTo>
                    <a:cubicBezTo>
                      <a:pt x="0" y="27"/>
                      <a:pt x="0" y="24"/>
                      <a:pt x="1" y="22"/>
                    </a:cubicBezTo>
                    <a:cubicBezTo>
                      <a:pt x="9" y="12"/>
                      <a:pt x="20" y="5"/>
                      <a:pt x="33" y="3"/>
                    </a:cubicBezTo>
                    <a:cubicBezTo>
                      <a:pt x="46" y="0"/>
                      <a:pt x="59" y="2"/>
                      <a:pt x="70" y="8"/>
                    </a:cubicBezTo>
                    <a:cubicBezTo>
                      <a:pt x="72" y="9"/>
                      <a:pt x="73" y="12"/>
                      <a:pt x="72" y="14"/>
                    </a:cubicBezTo>
                    <a:cubicBezTo>
                      <a:pt x="71" y="16"/>
                      <a:pt x="68" y="16"/>
                      <a:pt x="67" y="15"/>
                    </a:cubicBezTo>
                    <a:cubicBezTo>
                      <a:pt x="57" y="10"/>
                      <a:pt x="45" y="8"/>
                      <a:pt x="35" y="11"/>
                    </a:cubicBezTo>
                    <a:cubicBezTo>
                      <a:pt x="24" y="13"/>
                      <a:pt x="14" y="19"/>
                      <a:pt x="7" y="27"/>
                    </a:cubicBezTo>
                    <a:cubicBezTo>
                      <a:pt x="7" y="28"/>
                      <a:pt x="5" y="29"/>
                      <a:pt x="4" y="29"/>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1286;p47">
                <a:extLst>
                  <a:ext uri="{FF2B5EF4-FFF2-40B4-BE49-F238E27FC236}">
                    <a16:creationId xmlns:a16="http://schemas.microsoft.com/office/drawing/2014/main" id="{81922C2A-4A3A-71E1-A78E-75D6A4B585BA}"/>
                  </a:ext>
                </a:extLst>
              </p:cNvPr>
              <p:cNvSpPr/>
              <p:nvPr/>
            </p:nvSpPr>
            <p:spPr>
              <a:xfrm>
                <a:off x="794716" y="3585330"/>
                <a:ext cx="52655" cy="23266"/>
              </a:xfrm>
              <a:custGeom>
                <a:avLst/>
                <a:gdLst/>
                <a:ahLst/>
                <a:cxnLst/>
                <a:rect l="l" t="t" r="r" b="b"/>
                <a:pathLst>
                  <a:path w="72" h="32" extrusionOk="0">
                    <a:moveTo>
                      <a:pt x="4" y="32"/>
                    </a:moveTo>
                    <a:cubicBezTo>
                      <a:pt x="3" y="32"/>
                      <a:pt x="3" y="31"/>
                      <a:pt x="2" y="31"/>
                    </a:cubicBezTo>
                    <a:cubicBezTo>
                      <a:pt x="0" y="30"/>
                      <a:pt x="0" y="27"/>
                      <a:pt x="1" y="25"/>
                    </a:cubicBezTo>
                    <a:cubicBezTo>
                      <a:pt x="8" y="15"/>
                      <a:pt x="19" y="7"/>
                      <a:pt x="31" y="3"/>
                    </a:cubicBezTo>
                    <a:cubicBezTo>
                      <a:pt x="44" y="0"/>
                      <a:pt x="57" y="1"/>
                      <a:pt x="69" y="6"/>
                    </a:cubicBezTo>
                    <a:cubicBezTo>
                      <a:pt x="71" y="7"/>
                      <a:pt x="72" y="9"/>
                      <a:pt x="71" y="11"/>
                    </a:cubicBezTo>
                    <a:cubicBezTo>
                      <a:pt x="70" y="13"/>
                      <a:pt x="68" y="14"/>
                      <a:pt x="66" y="13"/>
                    </a:cubicBezTo>
                    <a:cubicBezTo>
                      <a:pt x="56" y="9"/>
                      <a:pt x="44" y="8"/>
                      <a:pt x="34" y="11"/>
                    </a:cubicBezTo>
                    <a:cubicBezTo>
                      <a:pt x="23" y="14"/>
                      <a:pt x="14" y="21"/>
                      <a:pt x="8" y="30"/>
                    </a:cubicBezTo>
                    <a:cubicBezTo>
                      <a:pt x="7" y="31"/>
                      <a:pt x="5" y="32"/>
                      <a:pt x="4" y="32"/>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1287;p47">
                <a:extLst>
                  <a:ext uri="{FF2B5EF4-FFF2-40B4-BE49-F238E27FC236}">
                    <a16:creationId xmlns:a16="http://schemas.microsoft.com/office/drawing/2014/main" id="{C760D8B2-2F72-B301-68DA-A29E833F2D3E}"/>
                  </a:ext>
                </a:extLst>
              </p:cNvPr>
              <p:cNvSpPr/>
              <p:nvPr/>
            </p:nvSpPr>
            <p:spPr>
              <a:xfrm>
                <a:off x="907372" y="3597575"/>
                <a:ext cx="20817" cy="25715"/>
              </a:xfrm>
              <a:custGeom>
                <a:avLst/>
                <a:gdLst/>
                <a:ahLst/>
                <a:cxnLst/>
                <a:rect l="l" t="t" r="r" b="b"/>
                <a:pathLst>
                  <a:path w="28" h="36" extrusionOk="0">
                    <a:moveTo>
                      <a:pt x="26" y="15"/>
                    </a:moveTo>
                    <a:cubicBezTo>
                      <a:pt x="23" y="6"/>
                      <a:pt x="16" y="0"/>
                      <a:pt x="10" y="2"/>
                    </a:cubicBezTo>
                    <a:cubicBezTo>
                      <a:pt x="3" y="4"/>
                      <a:pt x="0" y="12"/>
                      <a:pt x="2" y="21"/>
                    </a:cubicBezTo>
                    <a:cubicBezTo>
                      <a:pt x="5" y="30"/>
                      <a:pt x="12" y="36"/>
                      <a:pt x="18" y="35"/>
                    </a:cubicBezTo>
                    <a:cubicBezTo>
                      <a:pt x="25" y="33"/>
                      <a:pt x="28" y="24"/>
                      <a:pt x="26" y="15"/>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1288;p47">
                <a:extLst>
                  <a:ext uri="{FF2B5EF4-FFF2-40B4-BE49-F238E27FC236}">
                    <a16:creationId xmlns:a16="http://schemas.microsoft.com/office/drawing/2014/main" id="{6F9B81F1-BB7A-E1A2-09F5-0D6ACEA1CDA8}"/>
                  </a:ext>
                </a:extLst>
              </p:cNvPr>
              <p:cNvSpPr/>
              <p:nvPr/>
            </p:nvSpPr>
            <p:spPr>
              <a:xfrm>
                <a:off x="810634" y="3615943"/>
                <a:ext cx="20817" cy="25715"/>
              </a:xfrm>
              <a:custGeom>
                <a:avLst/>
                <a:gdLst/>
                <a:ahLst/>
                <a:cxnLst/>
                <a:rect l="l" t="t" r="r" b="b"/>
                <a:pathLst>
                  <a:path w="28" h="36" extrusionOk="0">
                    <a:moveTo>
                      <a:pt x="25" y="15"/>
                    </a:moveTo>
                    <a:cubicBezTo>
                      <a:pt x="23" y="6"/>
                      <a:pt x="16" y="0"/>
                      <a:pt x="9" y="1"/>
                    </a:cubicBezTo>
                    <a:cubicBezTo>
                      <a:pt x="3" y="3"/>
                      <a:pt x="0" y="12"/>
                      <a:pt x="2" y="21"/>
                    </a:cubicBezTo>
                    <a:cubicBezTo>
                      <a:pt x="4" y="30"/>
                      <a:pt x="12" y="36"/>
                      <a:pt x="18" y="34"/>
                    </a:cubicBezTo>
                    <a:cubicBezTo>
                      <a:pt x="24" y="32"/>
                      <a:pt x="28" y="24"/>
                      <a:pt x="25" y="15"/>
                    </a:cubicBezTo>
                    <a:close/>
                  </a:path>
                </a:pathLst>
              </a:cu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1289;p47">
                <a:extLst>
                  <a:ext uri="{FF2B5EF4-FFF2-40B4-BE49-F238E27FC236}">
                    <a16:creationId xmlns:a16="http://schemas.microsoft.com/office/drawing/2014/main" id="{6C20A428-5FCF-8D17-6293-43AEA0762E79}"/>
                  </a:ext>
                </a:extLst>
              </p:cNvPr>
              <p:cNvSpPr/>
              <p:nvPr/>
            </p:nvSpPr>
            <p:spPr>
              <a:xfrm>
                <a:off x="876759" y="3722477"/>
                <a:ext cx="50206" cy="25715"/>
              </a:xfrm>
              <a:custGeom>
                <a:avLst/>
                <a:gdLst/>
                <a:ahLst/>
                <a:cxnLst/>
                <a:rect l="l" t="t" r="r" b="b"/>
                <a:pathLst>
                  <a:path w="69" h="35" extrusionOk="0">
                    <a:moveTo>
                      <a:pt x="65" y="8"/>
                    </a:moveTo>
                    <a:cubicBezTo>
                      <a:pt x="25" y="0"/>
                      <a:pt x="7" y="20"/>
                      <a:pt x="0" y="32"/>
                    </a:cubicBezTo>
                    <a:cubicBezTo>
                      <a:pt x="10" y="35"/>
                      <a:pt x="21" y="35"/>
                      <a:pt x="34" y="33"/>
                    </a:cubicBezTo>
                    <a:cubicBezTo>
                      <a:pt x="53" y="29"/>
                      <a:pt x="63" y="20"/>
                      <a:pt x="69" y="9"/>
                    </a:cubicBezTo>
                    <a:cubicBezTo>
                      <a:pt x="67" y="9"/>
                      <a:pt x="66" y="8"/>
                      <a:pt x="65" y="8"/>
                    </a:cubicBezTo>
                    <a:close/>
                  </a:path>
                </a:pathLst>
              </a:custGeom>
              <a:solidFill>
                <a:srgbClr val="FF68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1290;p47">
                <a:extLst>
                  <a:ext uri="{FF2B5EF4-FFF2-40B4-BE49-F238E27FC236}">
                    <a16:creationId xmlns:a16="http://schemas.microsoft.com/office/drawing/2014/main" id="{4F1C0644-B0E8-8C4A-9D57-2BC7BB141FC2}"/>
                  </a:ext>
                </a:extLst>
              </p:cNvPr>
              <p:cNvSpPr/>
              <p:nvPr/>
            </p:nvSpPr>
            <p:spPr>
              <a:xfrm>
                <a:off x="858391" y="3701660"/>
                <a:ext cx="57553" cy="23266"/>
              </a:xfrm>
              <a:custGeom>
                <a:avLst/>
                <a:gdLst/>
                <a:ahLst/>
                <a:cxnLst/>
                <a:rect l="l" t="t" r="r" b="b"/>
                <a:pathLst>
                  <a:path w="80" h="32" extrusionOk="0">
                    <a:moveTo>
                      <a:pt x="79" y="7"/>
                    </a:moveTo>
                    <a:cubicBezTo>
                      <a:pt x="77" y="0"/>
                      <a:pt x="77" y="0"/>
                      <a:pt x="77" y="0"/>
                    </a:cubicBezTo>
                    <a:cubicBezTo>
                      <a:pt x="47" y="14"/>
                      <a:pt x="18" y="19"/>
                      <a:pt x="0" y="21"/>
                    </a:cubicBezTo>
                    <a:cubicBezTo>
                      <a:pt x="0" y="21"/>
                      <a:pt x="0" y="21"/>
                      <a:pt x="0" y="21"/>
                    </a:cubicBezTo>
                    <a:cubicBezTo>
                      <a:pt x="3" y="28"/>
                      <a:pt x="3" y="28"/>
                      <a:pt x="3" y="28"/>
                    </a:cubicBezTo>
                    <a:cubicBezTo>
                      <a:pt x="4" y="30"/>
                      <a:pt x="6" y="32"/>
                      <a:pt x="8" y="31"/>
                    </a:cubicBezTo>
                    <a:cubicBezTo>
                      <a:pt x="19" y="31"/>
                      <a:pt x="47" y="28"/>
                      <a:pt x="76" y="14"/>
                    </a:cubicBezTo>
                    <a:cubicBezTo>
                      <a:pt x="79" y="12"/>
                      <a:pt x="80" y="9"/>
                      <a:pt x="79" y="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1291;p47">
                <a:extLst>
                  <a:ext uri="{FF2B5EF4-FFF2-40B4-BE49-F238E27FC236}">
                    <a16:creationId xmlns:a16="http://schemas.microsoft.com/office/drawing/2014/main" id="{6038A794-409C-9DC8-F1FE-E43FD2ACD177}"/>
                  </a:ext>
                </a:extLst>
              </p:cNvPr>
              <p:cNvSpPr/>
              <p:nvPr/>
            </p:nvSpPr>
            <p:spPr>
              <a:xfrm>
                <a:off x="720020" y="3947789"/>
                <a:ext cx="24490" cy="253477"/>
              </a:xfrm>
              <a:custGeom>
                <a:avLst/>
                <a:gdLst/>
                <a:ahLst/>
                <a:cxnLst/>
                <a:rect l="l" t="t" r="r" b="b"/>
                <a:pathLst>
                  <a:path w="33" h="350" extrusionOk="0">
                    <a:moveTo>
                      <a:pt x="12" y="0"/>
                    </a:moveTo>
                    <a:cubicBezTo>
                      <a:pt x="5" y="0"/>
                      <a:pt x="0" y="5"/>
                      <a:pt x="0" y="12"/>
                    </a:cubicBezTo>
                    <a:cubicBezTo>
                      <a:pt x="8" y="338"/>
                      <a:pt x="8" y="338"/>
                      <a:pt x="8" y="338"/>
                    </a:cubicBezTo>
                    <a:cubicBezTo>
                      <a:pt x="8" y="345"/>
                      <a:pt x="14" y="350"/>
                      <a:pt x="20" y="350"/>
                    </a:cubicBezTo>
                    <a:cubicBezTo>
                      <a:pt x="21" y="350"/>
                      <a:pt x="21" y="350"/>
                      <a:pt x="21" y="350"/>
                    </a:cubicBezTo>
                    <a:cubicBezTo>
                      <a:pt x="27" y="350"/>
                      <a:pt x="33" y="345"/>
                      <a:pt x="32" y="338"/>
                    </a:cubicBezTo>
                    <a:cubicBezTo>
                      <a:pt x="24" y="11"/>
                      <a:pt x="24" y="11"/>
                      <a:pt x="24" y="11"/>
                    </a:cubicBezTo>
                    <a:cubicBezTo>
                      <a:pt x="24" y="5"/>
                      <a:pt x="19" y="0"/>
                      <a:pt x="12"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1292;p47">
                <a:extLst>
                  <a:ext uri="{FF2B5EF4-FFF2-40B4-BE49-F238E27FC236}">
                    <a16:creationId xmlns:a16="http://schemas.microsoft.com/office/drawing/2014/main" id="{5D03A60E-95BD-833C-9ECA-633A0F6D2D26}"/>
                  </a:ext>
                </a:extLst>
              </p:cNvPr>
              <p:cNvSpPr/>
              <p:nvPr/>
            </p:nvSpPr>
            <p:spPr>
              <a:xfrm>
                <a:off x="880433" y="4365351"/>
                <a:ext cx="217965" cy="57553"/>
              </a:xfrm>
              <a:custGeom>
                <a:avLst/>
                <a:gdLst/>
                <a:ahLst/>
                <a:cxnLst/>
                <a:rect l="l" t="t" r="r" b="b"/>
                <a:pathLst>
                  <a:path w="302" h="78" extrusionOk="0">
                    <a:moveTo>
                      <a:pt x="289" y="0"/>
                    </a:moveTo>
                    <a:cubicBezTo>
                      <a:pt x="288" y="0"/>
                      <a:pt x="287" y="0"/>
                      <a:pt x="286" y="0"/>
                    </a:cubicBezTo>
                    <a:cubicBezTo>
                      <a:pt x="11" y="54"/>
                      <a:pt x="11" y="54"/>
                      <a:pt x="11" y="54"/>
                    </a:cubicBezTo>
                    <a:cubicBezTo>
                      <a:pt x="4" y="56"/>
                      <a:pt x="0" y="62"/>
                      <a:pt x="1" y="69"/>
                    </a:cubicBezTo>
                    <a:cubicBezTo>
                      <a:pt x="2" y="74"/>
                      <a:pt x="7" y="78"/>
                      <a:pt x="13" y="78"/>
                    </a:cubicBezTo>
                    <a:cubicBezTo>
                      <a:pt x="14" y="78"/>
                      <a:pt x="15" y="78"/>
                      <a:pt x="15" y="78"/>
                    </a:cubicBezTo>
                    <a:cubicBezTo>
                      <a:pt x="291" y="24"/>
                      <a:pt x="291" y="24"/>
                      <a:pt x="291" y="24"/>
                    </a:cubicBezTo>
                    <a:cubicBezTo>
                      <a:pt x="298" y="22"/>
                      <a:pt x="302" y="16"/>
                      <a:pt x="301" y="9"/>
                    </a:cubicBezTo>
                    <a:cubicBezTo>
                      <a:pt x="300" y="4"/>
                      <a:pt x="294" y="0"/>
                      <a:pt x="289"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1293;p47">
                <a:extLst>
                  <a:ext uri="{FF2B5EF4-FFF2-40B4-BE49-F238E27FC236}">
                    <a16:creationId xmlns:a16="http://schemas.microsoft.com/office/drawing/2014/main" id="{DB215825-09DE-C851-4E20-8B7E3401C6EC}"/>
                  </a:ext>
                </a:extLst>
              </p:cNvPr>
              <p:cNvSpPr/>
              <p:nvPr/>
            </p:nvSpPr>
            <p:spPr>
              <a:xfrm>
                <a:off x="298784" y="4365351"/>
                <a:ext cx="191025" cy="63675"/>
              </a:xfrm>
              <a:custGeom>
                <a:avLst/>
                <a:gdLst/>
                <a:ahLst/>
                <a:cxnLst/>
                <a:rect l="l" t="t" r="r" b="b"/>
                <a:pathLst>
                  <a:path w="265" h="88" extrusionOk="0">
                    <a:moveTo>
                      <a:pt x="252" y="0"/>
                    </a:moveTo>
                    <a:cubicBezTo>
                      <a:pt x="251" y="0"/>
                      <a:pt x="250" y="0"/>
                      <a:pt x="249" y="0"/>
                    </a:cubicBezTo>
                    <a:cubicBezTo>
                      <a:pt x="10" y="64"/>
                      <a:pt x="10" y="64"/>
                      <a:pt x="10" y="64"/>
                    </a:cubicBezTo>
                    <a:cubicBezTo>
                      <a:pt x="4" y="66"/>
                      <a:pt x="0" y="72"/>
                      <a:pt x="2" y="79"/>
                    </a:cubicBezTo>
                    <a:cubicBezTo>
                      <a:pt x="3" y="84"/>
                      <a:pt x="8" y="88"/>
                      <a:pt x="13" y="88"/>
                    </a:cubicBezTo>
                    <a:cubicBezTo>
                      <a:pt x="14" y="88"/>
                      <a:pt x="15" y="88"/>
                      <a:pt x="16" y="87"/>
                    </a:cubicBezTo>
                    <a:cubicBezTo>
                      <a:pt x="255" y="24"/>
                      <a:pt x="255" y="24"/>
                      <a:pt x="255" y="24"/>
                    </a:cubicBezTo>
                    <a:cubicBezTo>
                      <a:pt x="261" y="22"/>
                      <a:pt x="265" y="15"/>
                      <a:pt x="264" y="9"/>
                    </a:cubicBezTo>
                    <a:cubicBezTo>
                      <a:pt x="262" y="3"/>
                      <a:pt x="257" y="0"/>
                      <a:pt x="252"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1294;p47">
                <a:extLst>
                  <a:ext uri="{FF2B5EF4-FFF2-40B4-BE49-F238E27FC236}">
                    <a16:creationId xmlns:a16="http://schemas.microsoft.com/office/drawing/2014/main" id="{0BCF81CB-F46F-F14D-BA5E-665141EFBBC7}"/>
                  </a:ext>
                </a:extLst>
              </p:cNvPr>
              <p:cNvSpPr/>
              <p:nvPr/>
            </p:nvSpPr>
            <p:spPr>
              <a:xfrm>
                <a:off x="270620" y="5139250"/>
                <a:ext cx="61226" cy="231435"/>
              </a:xfrm>
              <a:custGeom>
                <a:avLst/>
                <a:gdLst/>
                <a:ahLst/>
                <a:cxnLst/>
                <a:rect l="l" t="t" r="r" b="b"/>
                <a:pathLst>
                  <a:path w="84" h="321" extrusionOk="0">
                    <a:moveTo>
                      <a:pt x="71" y="0"/>
                    </a:moveTo>
                    <a:cubicBezTo>
                      <a:pt x="66" y="0"/>
                      <a:pt x="60" y="4"/>
                      <a:pt x="59" y="10"/>
                    </a:cubicBezTo>
                    <a:cubicBezTo>
                      <a:pt x="2" y="307"/>
                      <a:pt x="2" y="307"/>
                      <a:pt x="2" y="307"/>
                    </a:cubicBezTo>
                    <a:cubicBezTo>
                      <a:pt x="0" y="313"/>
                      <a:pt x="5" y="320"/>
                      <a:pt x="11" y="321"/>
                    </a:cubicBezTo>
                    <a:cubicBezTo>
                      <a:pt x="12" y="321"/>
                      <a:pt x="13" y="321"/>
                      <a:pt x="14" y="321"/>
                    </a:cubicBezTo>
                    <a:cubicBezTo>
                      <a:pt x="19" y="321"/>
                      <a:pt x="24" y="317"/>
                      <a:pt x="25" y="311"/>
                    </a:cubicBezTo>
                    <a:cubicBezTo>
                      <a:pt x="83" y="15"/>
                      <a:pt x="83" y="15"/>
                      <a:pt x="83" y="15"/>
                    </a:cubicBezTo>
                    <a:cubicBezTo>
                      <a:pt x="84" y="8"/>
                      <a:pt x="80" y="2"/>
                      <a:pt x="73" y="0"/>
                    </a:cubicBezTo>
                    <a:cubicBezTo>
                      <a:pt x="73" y="0"/>
                      <a:pt x="72" y="0"/>
                      <a:pt x="71"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1295;p47">
                <a:extLst>
                  <a:ext uri="{FF2B5EF4-FFF2-40B4-BE49-F238E27FC236}">
                    <a16:creationId xmlns:a16="http://schemas.microsoft.com/office/drawing/2014/main" id="{2F438C71-C5FB-0B58-1CF1-B61FC67C5FAE}"/>
                  </a:ext>
                </a:extLst>
              </p:cNvPr>
              <p:cNvSpPr/>
              <p:nvPr/>
            </p:nvSpPr>
            <p:spPr>
              <a:xfrm>
                <a:off x="646548" y="5109861"/>
                <a:ext cx="36736" cy="258375"/>
              </a:xfrm>
              <a:custGeom>
                <a:avLst/>
                <a:gdLst/>
                <a:ahLst/>
                <a:cxnLst/>
                <a:rect l="l" t="t" r="r" b="b"/>
                <a:pathLst>
                  <a:path w="51" h="358" extrusionOk="0">
                    <a:moveTo>
                      <a:pt x="39" y="0"/>
                    </a:moveTo>
                    <a:cubicBezTo>
                      <a:pt x="32" y="0"/>
                      <a:pt x="27" y="5"/>
                      <a:pt x="26" y="11"/>
                    </a:cubicBezTo>
                    <a:cubicBezTo>
                      <a:pt x="0" y="345"/>
                      <a:pt x="0" y="345"/>
                      <a:pt x="0" y="345"/>
                    </a:cubicBezTo>
                    <a:cubicBezTo>
                      <a:pt x="0" y="351"/>
                      <a:pt x="5" y="357"/>
                      <a:pt x="12" y="358"/>
                    </a:cubicBezTo>
                    <a:cubicBezTo>
                      <a:pt x="13" y="358"/>
                      <a:pt x="13" y="358"/>
                      <a:pt x="13" y="358"/>
                    </a:cubicBezTo>
                    <a:cubicBezTo>
                      <a:pt x="19" y="358"/>
                      <a:pt x="24" y="353"/>
                      <a:pt x="25" y="347"/>
                    </a:cubicBezTo>
                    <a:cubicBezTo>
                      <a:pt x="51" y="13"/>
                      <a:pt x="51" y="13"/>
                      <a:pt x="51" y="13"/>
                    </a:cubicBezTo>
                    <a:cubicBezTo>
                      <a:pt x="51" y="7"/>
                      <a:pt x="46" y="1"/>
                      <a:pt x="39" y="0"/>
                    </a:cubicBezTo>
                    <a:cubicBezTo>
                      <a:pt x="39" y="0"/>
                      <a:pt x="39" y="0"/>
                      <a:pt x="39"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1296;p47">
                <a:extLst>
                  <a:ext uri="{FF2B5EF4-FFF2-40B4-BE49-F238E27FC236}">
                    <a16:creationId xmlns:a16="http://schemas.microsoft.com/office/drawing/2014/main" id="{F4154862-522C-E3FC-0606-243FDF24FDA8}"/>
                  </a:ext>
                </a:extLst>
              </p:cNvPr>
              <p:cNvSpPr/>
              <p:nvPr/>
            </p:nvSpPr>
            <p:spPr>
              <a:xfrm>
                <a:off x="1051866" y="4940877"/>
                <a:ext cx="396745" cy="18368"/>
              </a:xfrm>
              <a:custGeom>
                <a:avLst/>
                <a:gdLst/>
                <a:ahLst/>
                <a:cxnLst/>
                <a:rect l="l" t="t" r="r" b="b"/>
                <a:pathLst>
                  <a:path w="548" h="25" extrusionOk="0">
                    <a:moveTo>
                      <a:pt x="535" y="0"/>
                    </a:moveTo>
                    <a:cubicBezTo>
                      <a:pt x="12" y="0"/>
                      <a:pt x="12" y="0"/>
                      <a:pt x="12" y="0"/>
                    </a:cubicBezTo>
                    <a:cubicBezTo>
                      <a:pt x="5" y="0"/>
                      <a:pt x="0" y="6"/>
                      <a:pt x="0" y="12"/>
                    </a:cubicBezTo>
                    <a:cubicBezTo>
                      <a:pt x="0" y="19"/>
                      <a:pt x="5" y="25"/>
                      <a:pt x="12" y="25"/>
                    </a:cubicBezTo>
                    <a:cubicBezTo>
                      <a:pt x="535" y="25"/>
                      <a:pt x="535" y="25"/>
                      <a:pt x="535" y="25"/>
                    </a:cubicBezTo>
                    <a:cubicBezTo>
                      <a:pt x="542" y="25"/>
                      <a:pt x="548" y="19"/>
                      <a:pt x="548" y="12"/>
                    </a:cubicBezTo>
                    <a:cubicBezTo>
                      <a:pt x="548" y="6"/>
                      <a:pt x="542" y="0"/>
                      <a:pt x="535"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1297;p47">
                <a:extLst>
                  <a:ext uri="{FF2B5EF4-FFF2-40B4-BE49-F238E27FC236}">
                    <a16:creationId xmlns:a16="http://schemas.microsoft.com/office/drawing/2014/main" id="{77882312-5014-61EC-1B39-064BFDB91F09}"/>
                  </a:ext>
                </a:extLst>
              </p:cNvPr>
              <p:cNvSpPr/>
              <p:nvPr/>
            </p:nvSpPr>
            <p:spPr>
              <a:xfrm>
                <a:off x="1034723" y="5485790"/>
                <a:ext cx="420011" cy="17143"/>
              </a:xfrm>
              <a:custGeom>
                <a:avLst/>
                <a:gdLst/>
                <a:ahLst/>
                <a:cxnLst/>
                <a:rect l="l" t="t" r="r" b="b"/>
                <a:pathLst>
                  <a:path w="580" h="24" extrusionOk="0">
                    <a:moveTo>
                      <a:pt x="568" y="0"/>
                    </a:moveTo>
                    <a:cubicBezTo>
                      <a:pt x="12" y="0"/>
                      <a:pt x="12" y="0"/>
                      <a:pt x="12" y="0"/>
                    </a:cubicBezTo>
                    <a:cubicBezTo>
                      <a:pt x="6" y="0"/>
                      <a:pt x="0" y="5"/>
                      <a:pt x="0" y="12"/>
                    </a:cubicBezTo>
                    <a:cubicBezTo>
                      <a:pt x="0" y="18"/>
                      <a:pt x="6" y="24"/>
                      <a:pt x="12" y="24"/>
                    </a:cubicBezTo>
                    <a:cubicBezTo>
                      <a:pt x="568" y="24"/>
                      <a:pt x="568" y="24"/>
                      <a:pt x="568" y="24"/>
                    </a:cubicBezTo>
                    <a:cubicBezTo>
                      <a:pt x="575" y="24"/>
                      <a:pt x="580" y="18"/>
                      <a:pt x="580" y="12"/>
                    </a:cubicBezTo>
                    <a:cubicBezTo>
                      <a:pt x="580" y="5"/>
                      <a:pt x="575" y="0"/>
                      <a:pt x="568"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1298;p47">
                <a:extLst>
                  <a:ext uri="{FF2B5EF4-FFF2-40B4-BE49-F238E27FC236}">
                    <a16:creationId xmlns:a16="http://schemas.microsoft.com/office/drawing/2014/main" id="{3E6A787C-9364-73E8-1636-3A63A1C51912}"/>
                  </a:ext>
                </a:extLst>
              </p:cNvPr>
              <p:cNvSpPr/>
              <p:nvPr/>
            </p:nvSpPr>
            <p:spPr>
              <a:xfrm>
                <a:off x="560832" y="4421679"/>
                <a:ext cx="89391" cy="53879"/>
              </a:xfrm>
              <a:custGeom>
                <a:avLst/>
                <a:gdLst/>
                <a:ahLst/>
                <a:cxnLst/>
                <a:rect l="l" t="t" r="r" b="b"/>
                <a:pathLst>
                  <a:path w="123" h="74" extrusionOk="0">
                    <a:moveTo>
                      <a:pt x="121" y="9"/>
                    </a:moveTo>
                    <a:cubicBezTo>
                      <a:pt x="123" y="7"/>
                      <a:pt x="123" y="5"/>
                      <a:pt x="122" y="3"/>
                    </a:cubicBezTo>
                    <a:cubicBezTo>
                      <a:pt x="121" y="1"/>
                      <a:pt x="119" y="0"/>
                      <a:pt x="117" y="2"/>
                    </a:cubicBezTo>
                    <a:cubicBezTo>
                      <a:pt x="0" y="69"/>
                      <a:pt x="0" y="69"/>
                      <a:pt x="0" y="69"/>
                    </a:cubicBezTo>
                    <a:cubicBezTo>
                      <a:pt x="6" y="71"/>
                      <a:pt x="12" y="71"/>
                      <a:pt x="12" y="71"/>
                    </a:cubicBezTo>
                    <a:cubicBezTo>
                      <a:pt x="8" y="74"/>
                      <a:pt x="8" y="74"/>
                      <a:pt x="8" y="74"/>
                    </a:cubicBezTo>
                    <a:lnTo>
                      <a:pt x="121" y="9"/>
                    </a:lnTo>
                    <a:close/>
                  </a:path>
                </a:pathLst>
              </a:custGeom>
              <a:solidFill>
                <a:srgbClr val="6657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1299;p47">
                <a:extLst>
                  <a:ext uri="{FF2B5EF4-FFF2-40B4-BE49-F238E27FC236}">
                    <a16:creationId xmlns:a16="http://schemas.microsoft.com/office/drawing/2014/main" id="{5207116D-1692-24DA-366D-AD92EEE3DA6C}"/>
                  </a:ext>
                </a:extLst>
              </p:cNvPr>
              <p:cNvSpPr/>
              <p:nvPr/>
            </p:nvSpPr>
            <p:spPr>
              <a:xfrm>
                <a:off x="564506" y="4448619"/>
                <a:ext cx="112656" cy="75921"/>
              </a:xfrm>
              <a:custGeom>
                <a:avLst/>
                <a:gdLst/>
                <a:ahLst/>
                <a:cxnLst/>
                <a:rect l="l" t="t" r="r" b="b"/>
                <a:pathLst>
                  <a:path w="156" h="104" extrusionOk="0">
                    <a:moveTo>
                      <a:pt x="154" y="8"/>
                    </a:moveTo>
                    <a:cubicBezTo>
                      <a:pt x="156" y="6"/>
                      <a:pt x="156" y="4"/>
                      <a:pt x="155" y="2"/>
                    </a:cubicBezTo>
                    <a:cubicBezTo>
                      <a:pt x="154" y="0"/>
                      <a:pt x="151" y="0"/>
                      <a:pt x="149" y="1"/>
                    </a:cubicBezTo>
                    <a:cubicBezTo>
                      <a:pt x="0" y="104"/>
                      <a:pt x="0" y="104"/>
                      <a:pt x="0" y="104"/>
                    </a:cubicBezTo>
                    <a:cubicBezTo>
                      <a:pt x="14" y="104"/>
                      <a:pt x="14" y="104"/>
                      <a:pt x="14" y="104"/>
                    </a:cubicBezTo>
                    <a:lnTo>
                      <a:pt x="154" y="8"/>
                    </a:lnTo>
                    <a:close/>
                  </a:path>
                </a:pathLst>
              </a:custGeom>
              <a:solidFill>
                <a:srgbClr val="6657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1300;p47">
                <a:extLst>
                  <a:ext uri="{FF2B5EF4-FFF2-40B4-BE49-F238E27FC236}">
                    <a16:creationId xmlns:a16="http://schemas.microsoft.com/office/drawing/2014/main" id="{37CBD198-5A91-E43D-DC14-3CF57B5A69BE}"/>
                  </a:ext>
                </a:extLst>
              </p:cNvPr>
              <p:cNvSpPr/>
              <p:nvPr/>
            </p:nvSpPr>
            <p:spPr>
              <a:xfrm>
                <a:off x="629405" y="4469436"/>
                <a:ext cx="75921" cy="55104"/>
              </a:xfrm>
              <a:custGeom>
                <a:avLst/>
                <a:gdLst/>
                <a:ahLst/>
                <a:cxnLst/>
                <a:rect l="l" t="t" r="r" b="b"/>
                <a:pathLst>
                  <a:path w="105" h="76" extrusionOk="0">
                    <a:moveTo>
                      <a:pt x="13" y="76"/>
                    </a:moveTo>
                    <a:cubicBezTo>
                      <a:pt x="103" y="8"/>
                      <a:pt x="103" y="8"/>
                      <a:pt x="103" y="8"/>
                    </a:cubicBezTo>
                    <a:cubicBezTo>
                      <a:pt x="105" y="6"/>
                      <a:pt x="105" y="4"/>
                      <a:pt x="104" y="2"/>
                    </a:cubicBezTo>
                    <a:cubicBezTo>
                      <a:pt x="102" y="0"/>
                      <a:pt x="100" y="0"/>
                      <a:pt x="98" y="1"/>
                    </a:cubicBezTo>
                    <a:cubicBezTo>
                      <a:pt x="0" y="76"/>
                      <a:pt x="0" y="76"/>
                      <a:pt x="0" y="76"/>
                    </a:cubicBezTo>
                    <a:lnTo>
                      <a:pt x="13" y="76"/>
                    </a:lnTo>
                    <a:close/>
                  </a:path>
                </a:pathLst>
              </a:custGeom>
              <a:solidFill>
                <a:srgbClr val="6657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1301;p47">
                <a:extLst>
                  <a:ext uri="{FF2B5EF4-FFF2-40B4-BE49-F238E27FC236}">
                    <a16:creationId xmlns:a16="http://schemas.microsoft.com/office/drawing/2014/main" id="{4B226CDB-1228-AD03-B4D3-29B3AED9DFB3}"/>
                  </a:ext>
                </a:extLst>
              </p:cNvPr>
              <p:cNvSpPr/>
              <p:nvPr/>
            </p:nvSpPr>
            <p:spPr>
              <a:xfrm>
                <a:off x="685733" y="4489028"/>
                <a:ext cx="41634" cy="35512"/>
              </a:xfrm>
              <a:custGeom>
                <a:avLst/>
                <a:gdLst/>
                <a:ahLst/>
                <a:cxnLst/>
                <a:rect l="l" t="t" r="r" b="b"/>
                <a:pathLst>
                  <a:path w="57" h="48" extrusionOk="0">
                    <a:moveTo>
                      <a:pt x="12" y="48"/>
                    </a:moveTo>
                    <a:cubicBezTo>
                      <a:pt x="56" y="8"/>
                      <a:pt x="56" y="8"/>
                      <a:pt x="56" y="8"/>
                    </a:cubicBezTo>
                    <a:cubicBezTo>
                      <a:pt x="57" y="6"/>
                      <a:pt x="57" y="3"/>
                      <a:pt x="56" y="2"/>
                    </a:cubicBezTo>
                    <a:cubicBezTo>
                      <a:pt x="54" y="0"/>
                      <a:pt x="52" y="0"/>
                      <a:pt x="50" y="2"/>
                    </a:cubicBezTo>
                    <a:cubicBezTo>
                      <a:pt x="0" y="48"/>
                      <a:pt x="0" y="48"/>
                      <a:pt x="0" y="48"/>
                    </a:cubicBezTo>
                    <a:lnTo>
                      <a:pt x="12" y="48"/>
                    </a:lnTo>
                    <a:close/>
                  </a:path>
                </a:pathLst>
              </a:custGeom>
              <a:solidFill>
                <a:srgbClr val="6657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1302;p47">
                <a:extLst>
                  <a:ext uri="{FF2B5EF4-FFF2-40B4-BE49-F238E27FC236}">
                    <a16:creationId xmlns:a16="http://schemas.microsoft.com/office/drawing/2014/main" id="{C84F7969-FD0E-489E-852F-2DDC77CB6C8A}"/>
                  </a:ext>
                </a:extLst>
              </p:cNvPr>
              <p:cNvSpPr/>
              <p:nvPr/>
            </p:nvSpPr>
            <p:spPr>
              <a:xfrm>
                <a:off x="12245" y="4425353"/>
                <a:ext cx="128576" cy="77145"/>
              </a:xfrm>
              <a:custGeom>
                <a:avLst/>
                <a:gdLst/>
                <a:ahLst/>
                <a:cxnLst/>
                <a:rect l="l" t="t" r="r" b="b"/>
                <a:pathLst>
                  <a:path w="178" h="106" extrusionOk="0">
                    <a:moveTo>
                      <a:pt x="0" y="102"/>
                    </a:moveTo>
                    <a:cubicBezTo>
                      <a:pt x="2" y="104"/>
                      <a:pt x="5" y="105"/>
                      <a:pt x="8" y="106"/>
                    </a:cubicBezTo>
                    <a:cubicBezTo>
                      <a:pt x="175" y="8"/>
                      <a:pt x="175" y="8"/>
                      <a:pt x="175" y="8"/>
                    </a:cubicBezTo>
                    <a:cubicBezTo>
                      <a:pt x="177" y="7"/>
                      <a:pt x="178" y="5"/>
                      <a:pt x="176" y="3"/>
                    </a:cubicBezTo>
                    <a:cubicBezTo>
                      <a:pt x="175" y="1"/>
                      <a:pt x="173" y="0"/>
                      <a:pt x="171" y="1"/>
                    </a:cubicBezTo>
                    <a:cubicBezTo>
                      <a:pt x="0" y="102"/>
                      <a:pt x="0" y="102"/>
                      <a:pt x="0" y="102"/>
                    </a:cubicBezTo>
                    <a:close/>
                  </a:path>
                </a:pathLst>
              </a:custGeom>
              <a:solidFill>
                <a:srgbClr val="F694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1303;p47">
                <a:extLst>
                  <a:ext uri="{FF2B5EF4-FFF2-40B4-BE49-F238E27FC236}">
                    <a16:creationId xmlns:a16="http://schemas.microsoft.com/office/drawing/2014/main" id="{53740928-3591-1DEB-21D1-E6B90B5D3871}"/>
                  </a:ext>
                </a:extLst>
              </p:cNvPr>
              <p:cNvSpPr/>
              <p:nvPr/>
            </p:nvSpPr>
            <p:spPr>
              <a:xfrm>
                <a:off x="24490" y="4447395"/>
                <a:ext cx="145719" cy="77145"/>
              </a:xfrm>
              <a:custGeom>
                <a:avLst/>
                <a:gdLst/>
                <a:ahLst/>
                <a:cxnLst/>
                <a:rect l="l" t="t" r="r" b="b"/>
                <a:pathLst>
                  <a:path w="202" h="106" extrusionOk="0">
                    <a:moveTo>
                      <a:pt x="17" y="106"/>
                    </a:moveTo>
                    <a:cubicBezTo>
                      <a:pt x="200" y="8"/>
                      <a:pt x="200" y="8"/>
                      <a:pt x="200" y="8"/>
                    </a:cubicBezTo>
                    <a:cubicBezTo>
                      <a:pt x="202" y="7"/>
                      <a:pt x="202" y="4"/>
                      <a:pt x="201" y="2"/>
                    </a:cubicBezTo>
                    <a:cubicBezTo>
                      <a:pt x="200" y="0"/>
                      <a:pt x="198" y="0"/>
                      <a:pt x="196" y="1"/>
                    </a:cubicBezTo>
                    <a:cubicBezTo>
                      <a:pt x="0" y="106"/>
                      <a:pt x="0" y="106"/>
                      <a:pt x="0" y="106"/>
                    </a:cubicBezTo>
                    <a:lnTo>
                      <a:pt x="17" y="106"/>
                    </a:lnTo>
                    <a:close/>
                  </a:path>
                </a:pathLst>
              </a:custGeom>
              <a:solidFill>
                <a:srgbClr val="F694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1304;p47">
                <a:extLst>
                  <a:ext uri="{FF2B5EF4-FFF2-40B4-BE49-F238E27FC236}">
                    <a16:creationId xmlns:a16="http://schemas.microsoft.com/office/drawing/2014/main" id="{238DA116-0A9B-B8D3-0F2A-A1B4E4521F6F}"/>
                  </a:ext>
                </a:extLst>
              </p:cNvPr>
              <p:cNvSpPr/>
              <p:nvPr/>
            </p:nvSpPr>
            <p:spPr>
              <a:xfrm>
                <a:off x="75920" y="4468211"/>
                <a:ext cx="122452" cy="56328"/>
              </a:xfrm>
              <a:custGeom>
                <a:avLst/>
                <a:gdLst/>
                <a:ahLst/>
                <a:cxnLst/>
                <a:rect l="l" t="t" r="r" b="b"/>
                <a:pathLst>
                  <a:path w="170" h="77" extrusionOk="0">
                    <a:moveTo>
                      <a:pt x="19" y="77"/>
                    </a:moveTo>
                    <a:cubicBezTo>
                      <a:pt x="167" y="8"/>
                      <a:pt x="167" y="8"/>
                      <a:pt x="167" y="8"/>
                    </a:cubicBezTo>
                    <a:cubicBezTo>
                      <a:pt x="169" y="7"/>
                      <a:pt x="170" y="5"/>
                      <a:pt x="169" y="3"/>
                    </a:cubicBezTo>
                    <a:cubicBezTo>
                      <a:pt x="168" y="1"/>
                      <a:pt x="165" y="0"/>
                      <a:pt x="163" y="1"/>
                    </a:cubicBezTo>
                    <a:cubicBezTo>
                      <a:pt x="0" y="77"/>
                      <a:pt x="0" y="77"/>
                      <a:pt x="0" y="77"/>
                    </a:cubicBezTo>
                    <a:lnTo>
                      <a:pt x="19" y="77"/>
                    </a:lnTo>
                    <a:close/>
                  </a:path>
                </a:pathLst>
              </a:custGeom>
              <a:solidFill>
                <a:srgbClr val="F694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1305;p47">
                <a:extLst>
                  <a:ext uri="{FF2B5EF4-FFF2-40B4-BE49-F238E27FC236}">
                    <a16:creationId xmlns:a16="http://schemas.microsoft.com/office/drawing/2014/main" id="{087EB484-20A3-6EFC-9DB0-0141CCA045F6}"/>
                  </a:ext>
                </a:extLst>
              </p:cNvPr>
              <p:cNvSpPr/>
              <p:nvPr/>
            </p:nvSpPr>
            <p:spPr>
              <a:xfrm>
                <a:off x="142045" y="4491477"/>
                <a:ext cx="75921" cy="33063"/>
              </a:xfrm>
              <a:custGeom>
                <a:avLst/>
                <a:gdLst/>
                <a:ahLst/>
                <a:cxnLst/>
                <a:rect l="l" t="t" r="r" b="b"/>
                <a:pathLst>
                  <a:path w="104" h="46" extrusionOk="0">
                    <a:moveTo>
                      <a:pt x="11" y="43"/>
                    </a:moveTo>
                    <a:cubicBezTo>
                      <a:pt x="9" y="37"/>
                      <a:pt x="9" y="31"/>
                      <a:pt x="11" y="29"/>
                    </a:cubicBezTo>
                    <a:cubicBezTo>
                      <a:pt x="16" y="26"/>
                      <a:pt x="60" y="16"/>
                      <a:pt x="100" y="9"/>
                    </a:cubicBezTo>
                    <a:cubicBezTo>
                      <a:pt x="102" y="8"/>
                      <a:pt x="104" y="6"/>
                      <a:pt x="103" y="4"/>
                    </a:cubicBezTo>
                    <a:cubicBezTo>
                      <a:pt x="103" y="2"/>
                      <a:pt x="101" y="0"/>
                      <a:pt x="99" y="1"/>
                    </a:cubicBezTo>
                    <a:cubicBezTo>
                      <a:pt x="10" y="18"/>
                      <a:pt x="6" y="22"/>
                      <a:pt x="5" y="23"/>
                    </a:cubicBezTo>
                    <a:cubicBezTo>
                      <a:pt x="1" y="29"/>
                      <a:pt x="0" y="37"/>
                      <a:pt x="3" y="45"/>
                    </a:cubicBezTo>
                    <a:cubicBezTo>
                      <a:pt x="3" y="46"/>
                      <a:pt x="3" y="46"/>
                      <a:pt x="3" y="46"/>
                    </a:cubicBezTo>
                    <a:cubicBezTo>
                      <a:pt x="13" y="46"/>
                      <a:pt x="13" y="46"/>
                      <a:pt x="13" y="46"/>
                    </a:cubicBezTo>
                    <a:cubicBezTo>
                      <a:pt x="12" y="45"/>
                      <a:pt x="11" y="44"/>
                      <a:pt x="11" y="43"/>
                    </a:cubicBezTo>
                    <a:close/>
                  </a:path>
                </a:pathLst>
              </a:custGeom>
              <a:solidFill>
                <a:srgbClr val="F694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1306;p47">
                <a:extLst>
                  <a:ext uri="{FF2B5EF4-FFF2-40B4-BE49-F238E27FC236}">
                    <a16:creationId xmlns:a16="http://schemas.microsoft.com/office/drawing/2014/main" id="{BEEC4E5F-260C-00F0-78C1-A8A3BCA8D068}"/>
                  </a:ext>
                </a:extLst>
              </p:cNvPr>
              <p:cNvSpPr/>
              <p:nvPr/>
            </p:nvSpPr>
            <p:spPr>
              <a:xfrm>
                <a:off x="112656" y="5641304"/>
                <a:ext cx="165311" cy="11021"/>
              </a:xfrm>
              <a:custGeom>
                <a:avLst/>
                <a:gdLst/>
                <a:ahLst/>
                <a:cxnLst/>
                <a:rect l="l" t="t" r="r" b="b"/>
                <a:pathLst>
                  <a:path w="228" h="16" extrusionOk="0">
                    <a:moveTo>
                      <a:pt x="220" y="16"/>
                    </a:moveTo>
                    <a:cubicBezTo>
                      <a:pt x="8" y="16"/>
                      <a:pt x="8" y="16"/>
                      <a:pt x="8" y="16"/>
                    </a:cubicBezTo>
                    <a:cubicBezTo>
                      <a:pt x="3" y="16"/>
                      <a:pt x="0" y="13"/>
                      <a:pt x="0" y="8"/>
                    </a:cubicBezTo>
                    <a:cubicBezTo>
                      <a:pt x="0" y="4"/>
                      <a:pt x="3" y="0"/>
                      <a:pt x="8" y="0"/>
                    </a:cubicBezTo>
                    <a:cubicBezTo>
                      <a:pt x="220" y="0"/>
                      <a:pt x="220" y="0"/>
                      <a:pt x="220" y="0"/>
                    </a:cubicBezTo>
                    <a:cubicBezTo>
                      <a:pt x="225" y="0"/>
                      <a:pt x="228" y="4"/>
                      <a:pt x="228" y="8"/>
                    </a:cubicBezTo>
                    <a:cubicBezTo>
                      <a:pt x="228" y="13"/>
                      <a:pt x="225" y="16"/>
                      <a:pt x="22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1307;p47">
                <a:extLst>
                  <a:ext uri="{FF2B5EF4-FFF2-40B4-BE49-F238E27FC236}">
                    <a16:creationId xmlns:a16="http://schemas.microsoft.com/office/drawing/2014/main" id="{E214FA0B-FCD3-444F-668B-4E4BE04851AC}"/>
                  </a:ext>
                </a:extLst>
              </p:cNvPr>
              <p:cNvSpPr/>
              <p:nvPr/>
            </p:nvSpPr>
            <p:spPr>
              <a:xfrm>
                <a:off x="165311" y="5602120"/>
                <a:ext cx="165311" cy="11021"/>
              </a:xfrm>
              <a:custGeom>
                <a:avLst/>
                <a:gdLst/>
                <a:ahLst/>
                <a:cxnLst/>
                <a:rect l="l" t="t" r="r" b="b"/>
                <a:pathLst>
                  <a:path w="228" h="16" extrusionOk="0">
                    <a:moveTo>
                      <a:pt x="220" y="16"/>
                    </a:moveTo>
                    <a:cubicBezTo>
                      <a:pt x="8" y="16"/>
                      <a:pt x="8" y="16"/>
                      <a:pt x="8" y="16"/>
                    </a:cubicBezTo>
                    <a:cubicBezTo>
                      <a:pt x="3" y="16"/>
                      <a:pt x="0" y="13"/>
                      <a:pt x="0" y="8"/>
                    </a:cubicBezTo>
                    <a:cubicBezTo>
                      <a:pt x="0" y="4"/>
                      <a:pt x="3" y="0"/>
                      <a:pt x="8" y="0"/>
                    </a:cubicBezTo>
                    <a:cubicBezTo>
                      <a:pt x="220" y="0"/>
                      <a:pt x="220" y="0"/>
                      <a:pt x="220" y="0"/>
                    </a:cubicBezTo>
                    <a:cubicBezTo>
                      <a:pt x="225" y="0"/>
                      <a:pt x="228" y="4"/>
                      <a:pt x="228" y="8"/>
                    </a:cubicBezTo>
                    <a:cubicBezTo>
                      <a:pt x="228" y="13"/>
                      <a:pt x="225" y="16"/>
                      <a:pt x="22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1308;p47">
                <a:extLst>
                  <a:ext uri="{FF2B5EF4-FFF2-40B4-BE49-F238E27FC236}">
                    <a16:creationId xmlns:a16="http://schemas.microsoft.com/office/drawing/2014/main" id="{45B83EE2-C6F4-E108-8838-10466B5299C8}"/>
                  </a:ext>
                </a:extLst>
              </p:cNvPr>
              <p:cNvSpPr/>
              <p:nvPr/>
            </p:nvSpPr>
            <p:spPr>
              <a:xfrm>
                <a:off x="217965" y="5562935"/>
                <a:ext cx="165311" cy="12245"/>
              </a:xfrm>
              <a:custGeom>
                <a:avLst/>
                <a:gdLst/>
                <a:ahLst/>
                <a:cxnLst/>
                <a:rect l="l" t="t" r="r" b="b"/>
                <a:pathLst>
                  <a:path w="228" h="17" extrusionOk="0">
                    <a:moveTo>
                      <a:pt x="220" y="17"/>
                    </a:moveTo>
                    <a:cubicBezTo>
                      <a:pt x="8" y="17"/>
                      <a:pt x="8" y="17"/>
                      <a:pt x="8" y="17"/>
                    </a:cubicBezTo>
                    <a:cubicBezTo>
                      <a:pt x="3" y="17"/>
                      <a:pt x="0" y="13"/>
                      <a:pt x="0" y="8"/>
                    </a:cubicBezTo>
                    <a:cubicBezTo>
                      <a:pt x="0" y="4"/>
                      <a:pt x="3" y="0"/>
                      <a:pt x="8" y="0"/>
                    </a:cubicBezTo>
                    <a:cubicBezTo>
                      <a:pt x="220" y="0"/>
                      <a:pt x="220" y="0"/>
                      <a:pt x="220" y="0"/>
                    </a:cubicBezTo>
                    <a:cubicBezTo>
                      <a:pt x="225" y="0"/>
                      <a:pt x="228" y="4"/>
                      <a:pt x="228" y="8"/>
                    </a:cubicBezTo>
                    <a:cubicBezTo>
                      <a:pt x="228" y="13"/>
                      <a:pt x="225" y="17"/>
                      <a:pt x="220"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1309;p47">
                <a:extLst>
                  <a:ext uri="{FF2B5EF4-FFF2-40B4-BE49-F238E27FC236}">
                    <a16:creationId xmlns:a16="http://schemas.microsoft.com/office/drawing/2014/main" id="{FEB8C9D5-AA6F-FBA7-EBC5-6A995B46B996}"/>
                  </a:ext>
                </a:extLst>
              </p:cNvPr>
              <p:cNvSpPr/>
              <p:nvPr/>
            </p:nvSpPr>
            <p:spPr>
              <a:xfrm>
                <a:off x="493483" y="5641304"/>
                <a:ext cx="165311" cy="11021"/>
              </a:xfrm>
              <a:custGeom>
                <a:avLst/>
                <a:gdLst/>
                <a:ahLst/>
                <a:cxnLst/>
                <a:rect l="l" t="t" r="r" b="b"/>
                <a:pathLst>
                  <a:path w="229" h="16" extrusionOk="0">
                    <a:moveTo>
                      <a:pt x="221" y="16"/>
                    </a:moveTo>
                    <a:cubicBezTo>
                      <a:pt x="8" y="16"/>
                      <a:pt x="8" y="16"/>
                      <a:pt x="8" y="16"/>
                    </a:cubicBezTo>
                    <a:cubicBezTo>
                      <a:pt x="4" y="16"/>
                      <a:pt x="0" y="13"/>
                      <a:pt x="0" y="8"/>
                    </a:cubicBezTo>
                    <a:cubicBezTo>
                      <a:pt x="0" y="4"/>
                      <a:pt x="4" y="0"/>
                      <a:pt x="8" y="0"/>
                    </a:cubicBezTo>
                    <a:cubicBezTo>
                      <a:pt x="221" y="0"/>
                      <a:pt x="221" y="0"/>
                      <a:pt x="221" y="0"/>
                    </a:cubicBezTo>
                    <a:cubicBezTo>
                      <a:pt x="225" y="0"/>
                      <a:pt x="229" y="4"/>
                      <a:pt x="229" y="8"/>
                    </a:cubicBezTo>
                    <a:cubicBezTo>
                      <a:pt x="229" y="13"/>
                      <a:pt x="225" y="16"/>
                      <a:pt x="22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1310;p47">
                <a:extLst>
                  <a:ext uri="{FF2B5EF4-FFF2-40B4-BE49-F238E27FC236}">
                    <a16:creationId xmlns:a16="http://schemas.microsoft.com/office/drawing/2014/main" id="{2AAF3CB7-B506-CD28-2F6A-A6A3C5917CC9}"/>
                  </a:ext>
                </a:extLst>
              </p:cNvPr>
              <p:cNvSpPr/>
              <p:nvPr/>
            </p:nvSpPr>
            <p:spPr>
              <a:xfrm>
                <a:off x="546137" y="5602120"/>
                <a:ext cx="165311" cy="11021"/>
              </a:xfrm>
              <a:custGeom>
                <a:avLst/>
                <a:gdLst/>
                <a:ahLst/>
                <a:cxnLst/>
                <a:rect l="l" t="t" r="r" b="b"/>
                <a:pathLst>
                  <a:path w="229" h="16" extrusionOk="0">
                    <a:moveTo>
                      <a:pt x="221" y="16"/>
                    </a:moveTo>
                    <a:cubicBezTo>
                      <a:pt x="8" y="16"/>
                      <a:pt x="8" y="16"/>
                      <a:pt x="8" y="16"/>
                    </a:cubicBezTo>
                    <a:cubicBezTo>
                      <a:pt x="4" y="16"/>
                      <a:pt x="0" y="13"/>
                      <a:pt x="0" y="8"/>
                    </a:cubicBezTo>
                    <a:cubicBezTo>
                      <a:pt x="0" y="4"/>
                      <a:pt x="4" y="0"/>
                      <a:pt x="8" y="0"/>
                    </a:cubicBezTo>
                    <a:cubicBezTo>
                      <a:pt x="221" y="0"/>
                      <a:pt x="221" y="0"/>
                      <a:pt x="221" y="0"/>
                    </a:cubicBezTo>
                    <a:cubicBezTo>
                      <a:pt x="225" y="0"/>
                      <a:pt x="229" y="4"/>
                      <a:pt x="229" y="8"/>
                    </a:cubicBezTo>
                    <a:cubicBezTo>
                      <a:pt x="229" y="13"/>
                      <a:pt x="225" y="16"/>
                      <a:pt x="22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1311;p47">
                <a:extLst>
                  <a:ext uri="{FF2B5EF4-FFF2-40B4-BE49-F238E27FC236}">
                    <a16:creationId xmlns:a16="http://schemas.microsoft.com/office/drawing/2014/main" id="{4E1A4534-F833-B010-6724-27514730CBE8}"/>
                  </a:ext>
                </a:extLst>
              </p:cNvPr>
              <p:cNvSpPr/>
              <p:nvPr/>
            </p:nvSpPr>
            <p:spPr>
              <a:xfrm>
                <a:off x="598792" y="5562935"/>
                <a:ext cx="165311" cy="12245"/>
              </a:xfrm>
              <a:custGeom>
                <a:avLst/>
                <a:gdLst/>
                <a:ahLst/>
                <a:cxnLst/>
                <a:rect l="l" t="t" r="r" b="b"/>
                <a:pathLst>
                  <a:path w="229" h="17" extrusionOk="0">
                    <a:moveTo>
                      <a:pt x="221" y="17"/>
                    </a:moveTo>
                    <a:cubicBezTo>
                      <a:pt x="8" y="17"/>
                      <a:pt x="8" y="17"/>
                      <a:pt x="8" y="17"/>
                    </a:cubicBezTo>
                    <a:cubicBezTo>
                      <a:pt x="4" y="17"/>
                      <a:pt x="0" y="13"/>
                      <a:pt x="0" y="8"/>
                    </a:cubicBezTo>
                    <a:cubicBezTo>
                      <a:pt x="0" y="4"/>
                      <a:pt x="4" y="0"/>
                      <a:pt x="8" y="0"/>
                    </a:cubicBezTo>
                    <a:cubicBezTo>
                      <a:pt x="221" y="0"/>
                      <a:pt x="221" y="0"/>
                      <a:pt x="221" y="0"/>
                    </a:cubicBezTo>
                    <a:cubicBezTo>
                      <a:pt x="225" y="0"/>
                      <a:pt x="229" y="4"/>
                      <a:pt x="229" y="8"/>
                    </a:cubicBezTo>
                    <a:cubicBezTo>
                      <a:pt x="229" y="13"/>
                      <a:pt x="225" y="17"/>
                      <a:pt x="221"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1312;p47">
              <a:extLst>
                <a:ext uri="{FF2B5EF4-FFF2-40B4-BE49-F238E27FC236}">
                  <a16:creationId xmlns:a16="http://schemas.microsoft.com/office/drawing/2014/main" id="{83587365-E13A-594A-B6B4-2ADF62AC94D0}"/>
                </a:ext>
              </a:extLst>
            </p:cNvPr>
            <p:cNvGrpSpPr/>
            <p:nvPr/>
          </p:nvGrpSpPr>
          <p:grpSpPr>
            <a:xfrm flipH="1">
              <a:off x="1311120" y="2439725"/>
              <a:ext cx="251028" cy="303682"/>
              <a:chOff x="2271491" y="2190599"/>
              <a:chExt cx="251028" cy="303682"/>
            </a:xfrm>
          </p:grpSpPr>
          <p:sp>
            <p:nvSpPr>
              <p:cNvPr id="258" name="Google Shape;1313;p47">
                <a:extLst>
                  <a:ext uri="{FF2B5EF4-FFF2-40B4-BE49-F238E27FC236}">
                    <a16:creationId xmlns:a16="http://schemas.microsoft.com/office/drawing/2014/main" id="{45010B31-9075-429F-323A-1F4B2C20CDE8}"/>
                  </a:ext>
                </a:extLst>
              </p:cNvPr>
              <p:cNvSpPr/>
              <p:nvPr/>
            </p:nvSpPr>
            <p:spPr>
              <a:xfrm>
                <a:off x="2413536" y="2325296"/>
                <a:ext cx="108983" cy="121228"/>
              </a:xfrm>
              <a:custGeom>
                <a:avLst/>
                <a:gdLst/>
                <a:ahLst/>
                <a:cxnLst/>
                <a:rect l="l" t="t" r="r" b="b"/>
                <a:pathLst>
                  <a:path w="150" h="167" extrusionOk="0">
                    <a:moveTo>
                      <a:pt x="65" y="167"/>
                    </a:moveTo>
                    <a:cubicBezTo>
                      <a:pt x="61" y="167"/>
                      <a:pt x="57" y="167"/>
                      <a:pt x="53" y="166"/>
                    </a:cubicBezTo>
                    <a:cubicBezTo>
                      <a:pt x="35" y="164"/>
                      <a:pt x="19" y="156"/>
                      <a:pt x="6" y="143"/>
                    </a:cubicBezTo>
                    <a:cubicBezTo>
                      <a:pt x="0" y="137"/>
                      <a:pt x="0" y="126"/>
                      <a:pt x="6" y="120"/>
                    </a:cubicBezTo>
                    <a:cubicBezTo>
                      <a:pt x="12" y="114"/>
                      <a:pt x="23" y="114"/>
                      <a:pt x="29" y="120"/>
                    </a:cubicBezTo>
                    <a:cubicBezTo>
                      <a:pt x="37" y="128"/>
                      <a:pt x="47" y="133"/>
                      <a:pt x="58" y="134"/>
                    </a:cubicBezTo>
                    <a:cubicBezTo>
                      <a:pt x="85" y="138"/>
                      <a:pt x="111" y="119"/>
                      <a:pt x="115" y="92"/>
                    </a:cubicBezTo>
                    <a:cubicBezTo>
                      <a:pt x="117" y="78"/>
                      <a:pt x="113" y="65"/>
                      <a:pt x="105" y="54"/>
                    </a:cubicBezTo>
                    <a:cubicBezTo>
                      <a:pt x="97" y="43"/>
                      <a:pt x="85" y="36"/>
                      <a:pt x="72" y="35"/>
                    </a:cubicBezTo>
                    <a:cubicBezTo>
                      <a:pt x="61" y="33"/>
                      <a:pt x="49" y="35"/>
                      <a:pt x="39" y="41"/>
                    </a:cubicBezTo>
                    <a:cubicBezTo>
                      <a:pt x="32" y="45"/>
                      <a:pt x="22" y="43"/>
                      <a:pt x="17" y="35"/>
                    </a:cubicBezTo>
                    <a:cubicBezTo>
                      <a:pt x="13" y="27"/>
                      <a:pt x="15" y="17"/>
                      <a:pt x="23" y="13"/>
                    </a:cubicBezTo>
                    <a:cubicBezTo>
                      <a:pt x="40" y="3"/>
                      <a:pt x="58" y="0"/>
                      <a:pt x="77" y="3"/>
                    </a:cubicBezTo>
                    <a:cubicBezTo>
                      <a:pt x="98" y="6"/>
                      <a:pt x="118" y="17"/>
                      <a:pt x="131" y="35"/>
                    </a:cubicBezTo>
                    <a:cubicBezTo>
                      <a:pt x="144" y="53"/>
                      <a:pt x="150" y="74"/>
                      <a:pt x="147" y="96"/>
                    </a:cubicBezTo>
                    <a:cubicBezTo>
                      <a:pt x="144" y="118"/>
                      <a:pt x="132" y="137"/>
                      <a:pt x="114" y="151"/>
                    </a:cubicBezTo>
                    <a:cubicBezTo>
                      <a:pt x="100" y="162"/>
                      <a:pt x="83" y="167"/>
                      <a:pt x="65" y="16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314;p47">
                <a:extLst>
                  <a:ext uri="{FF2B5EF4-FFF2-40B4-BE49-F238E27FC236}">
                    <a16:creationId xmlns:a16="http://schemas.microsoft.com/office/drawing/2014/main" id="{A2D70FD5-97B4-708C-9B24-F101A8BBBB43}"/>
                  </a:ext>
                </a:extLst>
              </p:cNvPr>
              <p:cNvSpPr/>
              <p:nvPr/>
            </p:nvSpPr>
            <p:spPr>
              <a:xfrm>
                <a:off x="2464966" y="2330194"/>
                <a:ext cx="53879" cy="102860"/>
              </a:xfrm>
              <a:custGeom>
                <a:avLst/>
                <a:gdLst/>
                <a:ahLst/>
                <a:cxnLst/>
                <a:rect l="l" t="t" r="r" b="b"/>
                <a:pathLst>
                  <a:path w="75" h="142" extrusionOk="0">
                    <a:moveTo>
                      <a:pt x="4" y="0"/>
                    </a:moveTo>
                    <a:cubicBezTo>
                      <a:pt x="2" y="0"/>
                      <a:pt x="1" y="2"/>
                      <a:pt x="0" y="4"/>
                    </a:cubicBezTo>
                    <a:cubicBezTo>
                      <a:pt x="0" y="6"/>
                      <a:pt x="2" y="8"/>
                      <a:pt x="4" y="9"/>
                    </a:cubicBezTo>
                    <a:cubicBezTo>
                      <a:pt x="22" y="11"/>
                      <a:pt x="39" y="21"/>
                      <a:pt x="50" y="36"/>
                    </a:cubicBezTo>
                    <a:cubicBezTo>
                      <a:pt x="62" y="51"/>
                      <a:pt x="66" y="70"/>
                      <a:pt x="64" y="89"/>
                    </a:cubicBezTo>
                    <a:cubicBezTo>
                      <a:pt x="61" y="107"/>
                      <a:pt x="51" y="124"/>
                      <a:pt x="36" y="135"/>
                    </a:cubicBezTo>
                    <a:cubicBezTo>
                      <a:pt x="34" y="136"/>
                      <a:pt x="34" y="139"/>
                      <a:pt x="35" y="141"/>
                    </a:cubicBezTo>
                    <a:cubicBezTo>
                      <a:pt x="36" y="142"/>
                      <a:pt x="37" y="142"/>
                      <a:pt x="39" y="142"/>
                    </a:cubicBezTo>
                    <a:cubicBezTo>
                      <a:pt x="39" y="142"/>
                      <a:pt x="40" y="142"/>
                      <a:pt x="41" y="142"/>
                    </a:cubicBezTo>
                    <a:cubicBezTo>
                      <a:pt x="58" y="129"/>
                      <a:pt x="69" y="110"/>
                      <a:pt x="72" y="90"/>
                    </a:cubicBezTo>
                    <a:cubicBezTo>
                      <a:pt x="75" y="69"/>
                      <a:pt x="69" y="48"/>
                      <a:pt x="57" y="31"/>
                    </a:cubicBezTo>
                    <a:cubicBezTo>
                      <a:pt x="44" y="14"/>
                      <a:pt x="26" y="4"/>
                      <a:pt x="5" y="1"/>
                    </a:cubicBezTo>
                    <a:cubicBezTo>
                      <a:pt x="5" y="1"/>
                      <a:pt x="5" y="0"/>
                      <a:pt x="4"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315;p47">
                <a:extLst>
                  <a:ext uri="{FF2B5EF4-FFF2-40B4-BE49-F238E27FC236}">
                    <a16:creationId xmlns:a16="http://schemas.microsoft.com/office/drawing/2014/main" id="{2E41B124-9C47-4026-7301-5A351E7DDEF4}"/>
                  </a:ext>
                </a:extLst>
              </p:cNvPr>
              <p:cNvSpPr/>
              <p:nvPr/>
            </p:nvSpPr>
            <p:spPr>
              <a:xfrm>
                <a:off x="2434353" y="2412237"/>
                <a:ext cx="31838" cy="34287"/>
              </a:xfrm>
              <a:custGeom>
                <a:avLst/>
                <a:gdLst/>
                <a:ahLst/>
                <a:cxnLst/>
                <a:rect l="l" t="t" r="r" b="b"/>
                <a:pathLst>
                  <a:path w="43" h="47" extrusionOk="0">
                    <a:moveTo>
                      <a:pt x="36" y="47"/>
                    </a:moveTo>
                    <a:cubicBezTo>
                      <a:pt x="36" y="47"/>
                      <a:pt x="36" y="47"/>
                      <a:pt x="36" y="47"/>
                    </a:cubicBezTo>
                    <a:cubicBezTo>
                      <a:pt x="36" y="47"/>
                      <a:pt x="36" y="47"/>
                      <a:pt x="36" y="47"/>
                    </a:cubicBezTo>
                    <a:moveTo>
                      <a:pt x="0" y="0"/>
                    </a:moveTo>
                    <a:cubicBezTo>
                      <a:pt x="0" y="0"/>
                      <a:pt x="0" y="0"/>
                      <a:pt x="0" y="0"/>
                    </a:cubicBezTo>
                    <a:cubicBezTo>
                      <a:pt x="0" y="0"/>
                      <a:pt x="0" y="0"/>
                      <a:pt x="0" y="0"/>
                    </a:cubicBezTo>
                    <a:cubicBezTo>
                      <a:pt x="8" y="8"/>
                      <a:pt x="18" y="13"/>
                      <a:pt x="29" y="14"/>
                    </a:cubicBezTo>
                    <a:cubicBezTo>
                      <a:pt x="31" y="15"/>
                      <a:pt x="33" y="15"/>
                      <a:pt x="36" y="15"/>
                    </a:cubicBezTo>
                    <a:cubicBezTo>
                      <a:pt x="38" y="15"/>
                      <a:pt x="41" y="15"/>
                      <a:pt x="43" y="14"/>
                    </a:cubicBezTo>
                    <a:cubicBezTo>
                      <a:pt x="43" y="14"/>
                      <a:pt x="43" y="14"/>
                      <a:pt x="43" y="14"/>
                    </a:cubicBezTo>
                    <a:cubicBezTo>
                      <a:pt x="40" y="15"/>
                      <a:pt x="37" y="15"/>
                      <a:pt x="35" y="15"/>
                    </a:cubicBezTo>
                    <a:cubicBezTo>
                      <a:pt x="33" y="15"/>
                      <a:pt x="31" y="15"/>
                      <a:pt x="29" y="14"/>
                    </a:cubicBezTo>
                    <a:cubicBezTo>
                      <a:pt x="18" y="13"/>
                      <a:pt x="8" y="8"/>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316;p47">
                <a:extLst>
                  <a:ext uri="{FF2B5EF4-FFF2-40B4-BE49-F238E27FC236}">
                    <a16:creationId xmlns:a16="http://schemas.microsoft.com/office/drawing/2014/main" id="{C5886F55-2489-2EAF-DA1E-7AE37F052520}"/>
                  </a:ext>
                </a:extLst>
              </p:cNvPr>
              <p:cNvSpPr/>
              <p:nvPr/>
            </p:nvSpPr>
            <p:spPr>
              <a:xfrm>
                <a:off x="2440476" y="2353460"/>
                <a:ext cx="4898" cy="2449"/>
              </a:xfrm>
              <a:custGeom>
                <a:avLst/>
                <a:gdLst/>
                <a:ahLst/>
                <a:cxnLst/>
                <a:rect l="l" t="t" r="r" b="b"/>
                <a:pathLst>
                  <a:path w="6" h="2" extrusionOk="0">
                    <a:moveTo>
                      <a:pt x="1" y="2"/>
                    </a:moveTo>
                    <a:cubicBezTo>
                      <a:pt x="1" y="2"/>
                      <a:pt x="1" y="2"/>
                      <a:pt x="0" y="2"/>
                    </a:cubicBezTo>
                    <a:cubicBezTo>
                      <a:pt x="0" y="2"/>
                      <a:pt x="0" y="2"/>
                      <a:pt x="0" y="2"/>
                    </a:cubicBezTo>
                    <a:cubicBezTo>
                      <a:pt x="1" y="2"/>
                      <a:pt x="1" y="2"/>
                      <a:pt x="1" y="2"/>
                    </a:cubicBezTo>
                    <a:moveTo>
                      <a:pt x="6" y="0"/>
                    </a:moveTo>
                    <a:cubicBezTo>
                      <a:pt x="4" y="0"/>
                      <a:pt x="3" y="1"/>
                      <a:pt x="1" y="2"/>
                    </a:cubicBezTo>
                    <a:cubicBezTo>
                      <a:pt x="3" y="1"/>
                      <a:pt x="4" y="0"/>
                      <a:pt x="6" y="0"/>
                    </a:cubicBezTo>
                    <a:cubicBezTo>
                      <a:pt x="6" y="0"/>
                      <a:pt x="6" y="0"/>
                      <a:pt x="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317;p47">
                <a:extLst>
                  <a:ext uri="{FF2B5EF4-FFF2-40B4-BE49-F238E27FC236}">
                    <a16:creationId xmlns:a16="http://schemas.microsoft.com/office/drawing/2014/main" id="{2D8814A3-7B62-1F86-405A-61BDFB22F9AC}"/>
                  </a:ext>
                </a:extLst>
              </p:cNvPr>
              <p:cNvSpPr/>
              <p:nvPr/>
            </p:nvSpPr>
            <p:spPr>
              <a:xfrm>
                <a:off x="2271491" y="2284887"/>
                <a:ext cx="177556" cy="209394"/>
              </a:xfrm>
              <a:custGeom>
                <a:avLst/>
                <a:gdLst/>
                <a:ahLst/>
                <a:cxnLst/>
                <a:rect l="l" t="t" r="r" b="b"/>
                <a:pathLst>
                  <a:path w="245" h="290" extrusionOk="0">
                    <a:moveTo>
                      <a:pt x="224" y="0"/>
                    </a:moveTo>
                    <a:cubicBezTo>
                      <a:pt x="21" y="0"/>
                      <a:pt x="21" y="0"/>
                      <a:pt x="21" y="0"/>
                    </a:cubicBezTo>
                    <a:cubicBezTo>
                      <a:pt x="9" y="0"/>
                      <a:pt x="0" y="10"/>
                      <a:pt x="1" y="22"/>
                    </a:cubicBezTo>
                    <a:cubicBezTo>
                      <a:pt x="34" y="290"/>
                      <a:pt x="34" y="290"/>
                      <a:pt x="34" y="290"/>
                    </a:cubicBezTo>
                    <a:cubicBezTo>
                      <a:pt x="211" y="290"/>
                      <a:pt x="211" y="290"/>
                      <a:pt x="211" y="290"/>
                    </a:cubicBezTo>
                    <a:cubicBezTo>
                      <a:pt x="244" y="22"/>
                      <a:pt x="244" y="22"/>
                      <a:pt x="244" y="22"/>
                    </a:cubicBezTo>
                    <a:cubicBezTo>
                      <a:pt x="245" y="10"/>
                      <a:pt x="236" y="0"/>
                      <a:pt x="224"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318;p47">
                <a:extLst>
                  <a:ext uri="{FF2B5EF4-FFF2-40B4-BE49-F238E27FC236}">
                    <a16:creationId xmlns:a16="http://schemas.microsoft.com/office/drawing/2014/main" id="{5B132D71-9F9F-6B6E-DE17-074FBABD7118}"/>
                  </a:ext>
                </a:extLst>
              </p:cNvPr>
              <p:cNvSpPr/>
              <p:nvPr/>
            </p:nvSpPr>
            <p:spPr>
              <a:xfrm>
                <a:off x="2272716" y="2305704"/>
                <a:ext cx="175107" cy="14694"/>
              </a:xfrm>
              <a:custGeom>
                <a:avLst/>
                <a:gdLst/>
                <a:ahLst/>
                <a:cxnLst/>
                <a:rect l="l" t="t" r="r" b="b"/>
                <a:pathLst>
                  <a:path w="143" h="12" extrusionOk="0">
                    <a:moveTo>
                      <a:pt x="2" y="12"/>
                    </a:moveTo>
                    <a:lnTo>
                      <a:pt x="141" y="12"/>
                    </a:lnTo>
                    <a:lnTo>
                      <a:pt x="143" y="0"/>
                    </a:lnTo>
                    <a:lnTo>
                      <a:pt x="0" y="0"/>
                    </a:lnTo>
                    <a:lnTo>
                      <a:pt x="2"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319;p47">
                <a:extLst>
                  <a:ext uri="{FF2B5EF4-FFF2-40B4-BE49-F238E27FC236}">
                    <a16:creationId xmlns:a16="http://schemas.microsoft.com/office/drawing/2014/main" id="{CA45A101-65B9-1011-6BA9-0340B27CE195}"/>
                  </a:ext>
                </a:extLst>
              </p:cNvPr>
              <p:cNvSpPr/>
              <p:nvPr/>
            </p:nvSpPr>
            <p:spPr>
              <a:xfrm>
                <a:off x="2272716" y="2305704"/>
                <a:ext cx="175107" cy="14694"/>
              </a:xfrm>
              <a:custGeom>
                <a:avLst/>
                <a:gdLst/>
                <a:ahLst/>
                <a:cxnLst/>
                <a:rect l="l" t="t" r="r" b="b"/>
                <a:pathLst>
                  <a:path w="143" h="12" extrusionOk="0">
                    <a:moveTo>
                      <a:pt x="2" y="12"/>
                    </a:moveTo>
                    <a:lnTo>
                      <a:pt x="141" y="12"/>
                    </a:lnTo>
                    <a:lnTo>
                      <a:pt x="143" y="0"/>
                    </a:lnTo>
                    <a:lnTo>
                      <a:pt x="0" y="0"/>
                    </a:lnTo>
                    <a:lnTo>
                      <a:pt x="2" y="12"/>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320;p47">
                <a:extLst>
                  <a:ext uri="{FF2B5EF4-FFF2-40B4-BE49-F238E27FC236}">
                    <a16:creationId xmlns:a16="http://schemas.microsoft.com/office/drawing/2014/main" id="{7AE5F337-EA89-FF65-AE94-29818A8005F2}"/>
                  </a:ext>
                </a:extLst>
              </p:cNvPr>
              <p:cNvSpPr/>
              <p:nvPr/>
            </p:nvSpPr>
            <p:spPr>
              <a:xfrm>
                <a:off x="2282513" y="2292234"/>
                <a:ext cx="29389" cy="143270"/>
              </a:xfrm>
              <a:custGeom>
                <a:avLst/>
                <a:gdLst/>
                <a:ahLst/>
                <a:cxnLst/>
                <a:rect l="l" t="t" r="r" b="b"/>
                <a:pathLst>
                  <a:path w="40" h="197" extrusionOk="0">
                    <a:moveTo>
                      <a:pt x="21" y="38"/>
                    </a:moveTo>
                    <a:cubicBezTo>
                      <a:pt x="4" y="38"/>
                      <a:pt x="4" y="38"/>
                      <a:pt x="4" y="38"/>
                    </a:cubicBezTo>
                    <a:cubicBezTo>
                      <a:pt x="23" y="190"/>
                      <a:pt x="23" y="190"/>
                      <a:pt x="23" y="190"/>
                    </a:cubicBezTo>
                    <a:cubicBezTo>
                      <a:pt x="24" y="194"/>
                      <a:pt x="27" y="197"/>
                      <a:pt x="31" y="197"/>
                    </a:cubicBezTo>
                    <a:cubicBezTo>
                      <a:pt x="32" y="197"/>
                      <a:pt x="32" y="197"/>
                      <a:pt x="32" y="197"/>
                    </a:cubicBezTo>
                    <a:cubicBezTo>
                      <a:pt x="37" y="196"/>
                      <a:pt x="40" y="192"/>
                      <a:pt x="39" y="188"/>
                    </a:cubicBezTo>
                    <a:cubicBezTo>
                      <a:pt x="21" y="38"/>
                      <a:pt x="21" y="38"/>
                      <a:pt x="21" y="38"/>
                    </a:cubicBezTo>
                    <a:moveTo>
                      <a:pt x="9" y="0"/>
                    </a:moveTo>
                    <a:cubicBezTo>
                      <a:pt x="9" y="0"/>
                      <a:pt x="8" y="0"/>
                      <a:pt x="8" y="0"/>
                    </a:cubicBezTo>
                    <a:cubicBezTo>
                      <a:pt x="4" y="1"/>
                      <a:pt x="0" y="5"/>
                      <a:pt x="1" y="9"/>
                    </a:cubicBezTo>
                    <a:cubicBezTo>
                      <a:pt x="2" y="18"/>
                      <a:pt x="2" y="18"/>
                      <a:pt x="2" y="18"/>
                    </a:cubicBezTo>
                    <a:cubicBezTo>
                      <a:pt x="18" y="18"/>
                      <a:pt x="18" y="18"/>
                      <a:pt x="18" y="18"/>
                    </a:cubicBezTo>
                    <a:cubicBezTo>
                      <a:pt x="17" y="7"/>
                      <a:pt x="17" y="7"/>
                      <a:pt x="17" y="7"/>
                    </a:cubicBezTo>
                    <a:cubicBezTo>
                      <a:pt x="17" y="3"/>
                      <a:pt x="13" y="0"/>
                      <a:pt x="9"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321;p47">
                <a:extLst>
                  <a:ext uri="{FF2B5EF4-FFF2-40B4-BE49-F238E27FC236}">
                    <a16:creationId xmlns:a16="http://schemas.microsoft.com/office/drawing/2014/main" id="{5B5B0722-243A-1A15-8E8F-6C063842A8A8}"/>
                  </a:ext>
                </a:extLst>
              </p:cNvPr>
              <p:cNvSpPr/>
              <p:nvPr/>
            </p:nvSpPr>
            <p:spPr>
              <a:xfrm>
                <a:off x="2283737" y="2305704"/>
                <a:ext cx="13470" cy="14694"/>
              </a:xfrm>
              <a:custGeom>
                <a:avLst/>
                <a:gdLst/>
                <a:ahLst/>
                <a:cxnLst/>
                <a:rect l="l" t="t" r="r" b="b"/>
                <a:pathLst>
                  <a:path w="11" h="12" extrusionOk="0">
                    <a:moveTo>
                      <a:pt x="10" y="0"/>
                    </a:moveTo>
                    <a:lnTo>
                      <a:pt x="0" y="0"/>
                    </a:lnTo>
                    <a:lnTo>
                      <a:pt x="1" y="12"/>
                    </a:lnTo>
                    <a:lnTo>
                      <a:pt x="11" y="12"/>
                    </a:lnTo>
                    <a:lnTo>
                      <a:pt x="1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322;p47">
                <a:extLst>
                  <a:ext uri="{FF2B5EF4-FFF2-40B4-BE49-F238E27FC236}">
                    <a16:creationId xmlns:a16="http://schemas.microsoft.com/office/drawing/2014/main" id="{1F15510A-861B-896E-1ED1-37C1AF6DA6D1}"/>
                  </a:ext>
                </a:extLst>
              </p:cNvPr>
              <p:cNvSpPr/>
              <p:nvPr/>
            </p:nvSpPr>
            <p:spPr>
              <a:xfrm>
                <a:off x="2293533" y="2284887"/>
                <a:ext cx="154290" cy="209394"/>
              </a:xfrm>
              <a:custGeom>
                <a:avLst/>
                <a:gdLst/>
                <a:ahLst/>
                <a:cxnLst/>
                <a:rect l="l" t="t" r="r" b="b"/>
                <a:pathLst>
                  <a:path w="214" h="290" extrusionOk="0">
                    <a:moveTo>
                      <a:pt x="194" y="0"/>
                    </a:moveTo>
                    <a:cubicBezTo>
                      <a:pt x="188" y="0"/>
                      <a:pt x="188" y="0"/>
                      <a:pt x="188" y="0"/>
                    </a:cubicBezTo>
                    <a:cubicBezTo>
                      <a:pt x="188" y="9"/>
                      <a:pt x="189" y="19"/>
                      <a:pt x="188" y="29"/>
                    </a:cubicBezTo>
                    <a:cubicBezTo>
                      <a:pt x="213" y="29"/>
                      <a:pt x="213" y="29"/>
                      <a:pt x="213" y="29"/>
                    </a:cubicBezTo>
                    <a:cubicBezTo>
                      <a:pt x="210" y="49"/>
                      <a:pt x="210" y="49"/>
                      <a:pt x="210" y="49"/>
                    </a:cubicBezTo>
                    <a:cubicBezTo>
                      <a:pt x="188" y="49"/>
                      <a:pt x="188" y="49"/>
                      <a:pt x="188" y="49"/>
                    </a:cubicBezTo>
                    <a:cubicBezTo>
                      <a:pt x="186" y="71"/>
                      <a:pt x="183" y="92"/>
                      <a:pt x="177" y="114"/>
                    </a:cubicBezTo>
                    <a:cubicBezTo>
                      <a:pt x="166" y="152"/>
                      <a:pt x="145" y="189"/>
                      <a:pt x="113" y="214"/>
                    </a:cubicBezTo>
                    <a:cubicBezTo>
                      <a:pt x="87" y="235"/>
                      <a:pt x="55" y="246"/>
                      <a:pt x="22" y="253"/>
                    </a:cubicBezTo>
                    <a:cubicBezTo>
                      <a:pt x="15" y="254"/>
                      <a:pt x="7" y="255"/>
                      <a:pt x="0" y="256"/>
                    </a:cubicBezTo>
                    <a:cubicBezTo>
                      <a:pt x="4" y="290"/>
                      <a:pt x="4" y="290"/>
                      <a:pt x="4" y="290"/>
                    </a:cubicBezTo>
                    <a:cubicBezTo>
                      <a:pt x="181" y="290"/>
                      <a:pt x="181" y="290"/>
                      <a:pt x="181" y="290"/>
                    </a:cubicBezTo>
                    <a:cubicBezTo>
                      <a:pt x="214" y="22"/>
                      <a:pt x="214" y="22"/>
                      <a:pt x="214" y="22"/>
                    </a:cubicBezTo>
                    <a:cubicBezTo>
                      <a:pt x="214" y="21"/>
                      <a:pt x="214" y="20"/>
                      <a:pt x="214" y="20"/>
                    </a:cubicBezTo>
                    <a:cubicBezTo>
                      <a:pt x="214" y="9"/>
                      <a:pt x="205" y="0"/>
                      <a:pt x="194"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323;p47">
                <a:extLst>
                  <a:ext uri="{FF2B5EF4-FFF2-40B4-BE49-F238E27FC236}">
                    <a16:creationId xmlns:a16="http://schemas.microsoft.com/office/drawing/2014/main" id="{7637207B-06DD-C550-4048-46D77BB508A4}"/>
                  </a:ext>
                </a:extLst>
              </p:cNvPr>
              <p:cNvSpPr/>
              <p:nvPr/>
            </p:nvSpPr>
            <p:spPr>
              <a:xfrm>
                <a:off x="2319248" y="2190599"/>
                <a:ext cx="19592" cy="73472"/>
              </a:xfrm>
              <a:custGeom>
                <a:avLst/>
                <a:gdLst/>
                <a:ahLst/>
                <a:cxnLst/>
                <a:rect l="l" t="t" r="r" b="b"/>
                <a:pathLst>
                  <a:path w="27" h="100" extrusionOk="0">
                    <a:moveTo>
                      <a:pt x="11" y="100"/>
                    </a:moveTo>
                    <a:cubicBezTo>
                      <a:pt x="10" y="100"/>
                      <a:pt x="8" y="99"/>
                      <a:pt x="7" y="98"/>
                    </a:cubicBezTo>
                    <a:cubicBezTo>
                      <a:pt x="1" y="85"/>
                      <a:pt x="0" y="70"/>
                      <a:pt x="5" y="55"/>
                    </a:cubicBezTo>
                    <a:cubicBezTo>
                      <a:pt x="6" y="51"/>
                      <a:pt x="8" y="47"/>
                      <a:pt x="10" y="42"/>
                    </a:cubicBezTo>
                    <a:cubicBezTo>
                      <a:pt x="11" y="38"/>
                      <a:pt x="13" y="34"/>
                      <a:pt x="14" y="30"/>
                    </a:cubicBezTo>
                    <a:cubicBezTo>
                      <a:pt x="17" y="20"/>
                      <a:pt x="17" y="13"/>
                      <a:pt x="13" y="7"/>
                    </a:cubicBezTo>
                    <a:cubicBezTo>
                      <a:pt x="12" y="5"/>
                      <a:pt x="13" y="2"/>
                      <a:pt x="15" y="1"/>
                    </a:cubicBezTo>
                    <a:cubicBezTo>
                      <a:pt x="17" y="0"/>
                      <a:pt x="20" y="0"/>
                      <a:pt x="21" y="3"/>
                    </a:cubicBezTo>
                    <a:cubicBezTo>
                      <a:pt x="26" y="11"/>
                      <a:pt x="27" y="21"/>
                      <a:pt x="23" y="32"/>
                    </a:cubicBezTo>
                    <a:cubicBezTo>
                      <a:pt x="22" y="37"/>
                      <a:pt x="20" y="41"/>
                      <a:pt x="18" y="46"/>
                    </a:cubicBezTo>
                    <a:cubicBezTo>
                      <a:pt x="17" y="50"/>
                      <a:pt x="15" y="54"/>
                      <a:pt x="14" y="58"/>
                    </a:cubicBezTo>
                    <a:cubicBezTo>
                      <a:pt x="10" y="71"/>
                      <a:pt x="11" y="83"/>
                      <a:pt x="16" y="94"/>
                    </a:cubicBezTo>
                    <a:cubicBezTo>
                      <a:pt x="17" y="96"/>
                      <a:pt x="16" y="99"/>
                      <a:pt x="13" y="100"/>
                    </a:cubicBezTo>
                    <a:cubicBezTo>
                      <a:pt x="13" y="100"/>
                      <a:pt x="12" y="100"/>
                      <a:pt x="11" y="1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324;p47">
                <a:extLst>
                  <a:ext uri="{FF2B5EF4-FFF2-40B4-BE49-F238E27FC236}">
                    <a16:creationId xmlns:a16="http://schemas.microsoft.com/office/drawing/2014/main" id="{7514ADDE-1C2D-7494-4925-91C56224E5A3}"/>
                  </a:ext>
                </a:extLst>
              </p:cNvPr>
              <p:cNvSpPr/>
              <p:nvPr/>
            </p:nvSpPr>
            <p:spPr>
              <a:xfrm>
                <a:off x="2351086" y="2190599"/>
                <a:ext cx="18368" cy="73472"/>
              </a:xfrm>
              <a:custGeom>
                <a:avLst/>
                <a:gdLst/>
                <a:ahLst/>
                <a:cxnLst/>
                <a:rect l="l" t="t" r="r" b="b"/>
                <a:pathLst>
                  <a:path w="26" h="100" extrusionOk="0">
                    <a:moveTo>
                      <a:pt x="11" y="100"/>
                    </a:moveTo>
                    <a:cubicBezTo>
                      <a:pt x="9" y="100"/>
                      <a:pt x="8" y="99"/>
                      <a:pt x="7" y="98"/>
                    </a:cubicBezTo>
                    <a:cubicBezTo>
                      <a:pt x="1" y="85"/>
                      <a:pt x="0" y="70"/>
                      <a:pt x="4" y="55"/>
                    </a:cubicBezTo>
                    <a:cubicBezTo>
                      <a:pt x="6" y="51"/>
                      <a:pt x="7" y="47"/>
                      <a:pt x="9" y="42"/>
                    </a:cubicBezTo>
                    <a:cubicBezTo>
                      <a:pt x="11" y="38"/>
                      <a:pt x="13" y="34"/>
                      <a:pt x="14" y="30"/>
                    </a:cubicBezTo>
                    <a:cubicBezTo>
                      <a:pt x="17" y="20"/>
                      <a:pt x="16" y="13"/>
                      <a:pt x="13" y="7"/>
                    </a:cubicBezTo>
                    <a:cubicBezTo>
                      <a:pt x="12" y="5"/>
                      <a:pt x="12" y="2"/>
                      <a:pt x="15" y="1"/>
                    </a:cubicBezTo>
                    <a:cubicBezTo>
                      <a:pt x="17" y="0"/>
                      <a:pt x="20" y="0"/>
                      <a:pt x="21" y="3"/>
                    </a:cubicBezTo>
                    <a:cubicBezTo>
                      <a:pt x="26" y="11"/>
                      <a:pt x="26" y="21"/>
                      <a:pt x="23" y="32"/>
                    </a:cubicBezTo>
                    <a:cubicBezTo>
                      <a:pt x="22" y="37"/>
                      <a:pt x="20" y="41"/>
                      <a:pt x="18" y="46"/>
                    </a:cubicBezTo>
                    <a:cubicBezTo>
                      <a:pt x="16" y="50"/>
                      <a:pt x="15" y="54"/>
                      <a:pt x="13" y="58"/>
                    </a:cubicBezTo>
                    <a:cubicBezTo>
                      <a:pt x="10" y="71"/>
                      <a:pt x="10" y="83"/>
                      <a:pt x="15" y="94"/>
                    </a:cubicBezTo>
                    <a:cubicBezTo>
                      <a:pt x="16" y="96"/>
                      <a:pt x="15" y="99"/>
                      <a:pt x="13" y="100"/>
                    </a:cubicBezTo>
                    <a:cubicBezTo>
                      <a:pt x="12" y="100"/>
                      <a:pt x="12" y="100"/>
                      <a:pt x="11" y="1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325;p47">
                <a:extLst>
                  <a:ext uri="{FF2B5EF4-FFF2-40B4-BE49-F238E27FC236}">
                    <a16:creationId xmlns:a16="http://schemas.microsoft.com/office/drawing/2014/main" id="{BE7B734E-FF18-6F54-9164-27E52C134461}"/>
                  </a:ext>
                </a:extLst>
              </p:cNvPr>
              <p:cNvSpPr/>
              <p:nvPr/>
            </p:nvSpPr>
            <p:spPr>
              <a:xfrm>
                <a:off x="2380474" y="2190599"/>
                <a:ext cx="19592" cy="73472"/>
              </a:xfrm>
              <a:custGeom>
                <a:avLst/>
                <a:gdLst/>
                <a:ahLst/>
                <a:cxnLst/>
                <a:rect l="l" t="t" r="r" b="b"/>
                <a:pathLst>
                  <a:path w="27" h="100" extrusionOk="0">
                    <a:moveTo>
                      <a:pt x="12" y="100"/>
                    </a:moveTo>
                    <a:cubicBezTo>
                      <a:pt x="10" y="100"/>
                      <a:pt x="8" y="99"/>
                      <a:pt x="7" y="98"/>
                    </a:cubicBezTo>
                    <a:cubicBezTo>
                      <a:pt x="1" y="85"/>
                      <a:pt x="0" y="70"/>
                      <a:pt x="5" y="55"/>
                    </a:cubicBezTo>
                    <a:cubicBezTo>
                      <a:pt x="6" y="51"/>
                      <a:pt x="8" y="47"/>
                      <a:pt x="10" y="42"/>
                    </a:cubicBezTo>
                    <a:cubicBezTo>
                      <a:pt x="12" y="38"/>
                      <a:pt x="13" y="34"/>
                      <a:pt x="15" y="30"/>
                    </a:cubicBezTo>
                    <a:cubicBezTo>
                      <a:pt x="17" y="20"/>
                      <a:pt x="17" y="13"/>
                      <a:pt x="13" y="7"/>
                    </a:cubicBezTo>
                    <a:cubicBezTo>
                      <a:pt x="12" y="5"/>
                      <a:pt x="13" y="2"/>
                      <a:pt x="15" y="1"/>
                    </a:cubicBezTo>
                    <a:cubicBezTo>
                      <a:pt x="17" y="0"/>
                      <a:pt x="20" y="0"/>
                      <a:pt x="22" y="3"/>
                    </a:cubicBezTo>
                    <a:cubicBezTo>
                      <a:pt x="26" y="11"/>
                      <a:pt x="27" y="21"/>
                      <a:pt x="24" y="32"/>
                    </a:cubicBezTo>
                    <a:cubicBezTo>
                      <a:pt x="22" y="37"/>
                      <a:pt x="20" y="41"/>
                      <a:pt x="19" y="46"/>
                    </a:cubicBezTo>
                    <a:cubicBezTo>
                      <a:pt x="17" y="50"/>
                      <a:pt x="15" y="54"/>
                      <a:pt x="14" y="58"/>
                    </a:cubicBezTo>
                    <a:cubicBezTo>
                      <a:pt x="10" y="71"/>
                      <a:pt x="11" y="83"/>
                      <a:pt x="16" y="94"/>
                    </a:cubicBezTo>
                    <a:cubicBezTo>
                      <a:pt x="17" y="96"/>
                      <a:pt x="16" y="99"/>
                      <a:pt x="14" y="100"/>
                    </a:cubicBezTo>
                    <a:cubicBezTo>
                      <a:pt x="13" y="100"/>
                      <a:pt x="12" y="100"/>
                      <a:pt x="12" y="10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1326;p47">
              <a:extLst>
                <a:ext uri="{FF2B5EF4-FFF2-40B4-BE49-F238E27FC236}">
                  <a16:creationId xmlns:a16="http://schemas.microsoft.com/office/drawing/2014/main" id="{7D4A7AAD-9C98-E446-2B35-9BF3BFA7E996}"/>
                </a:ext>
              </a:extLst>
            </p:cNvPr>
            <p:cNvGrpSpPr/>
            <p:nvPr/>
          </p:nvGrpSpPr>
          <p:grpSpPr>
            <a:xfrm flipH="1">
              <a:off x="1174520" y="2747495"/>
              <a:ext cx="2494361" cy="1285176"/>
              <a:chOff x="-301091" y="2564969"/>
              <a:chExt cx="2494361" cy="1285176"/>
            </a:xfrm>
          </p:grpSpPr>
          <p:sp>
            <p:nvSpPr>
              <p:cNvPr id="504" name="Google Shape;1327;p47">
                <a:extLst>
                  <a:ext uri="{FF2B5EF4-FFF2-40B4-BE49-F238E27FC236}">
                    <a16:creationId xmlns:a16="http://schemas.microsoft.com/office/drawing/2014/main" id="{E68FDAA6-42DD-C1D2-0A3A-AB9A410CCA77}"/>
                  </a:ext>
                </a:extLst>
              </p:cNvPr>
              <p:cNvSpPr/>
              <p:nvPr/>
            </p:nvSpPr>
            <p:spPr>
              <a:xfrm>
                <a:off x="-284509" y="2583988"/>
                <a:ext cx="363684" cy="1266157"/>
              </a:xfrm>
              <a:custGeom>
                <a:avLst/>
                <a:gdLst/>
                <a:ahLst/>
                <a:cxnLst/>
                <a:rect l="l" t="t" r="r" b="b"/>
                <a:pathLst>
                  <a:path w="503" h="1752" extrusionOk="0">
                    <a:moveTo>
                      <a:pt x="503" y="42"/>
                    </a:moveTo>
                    <a:cubicBezTo>
                      <a:pt x="314" y="0"/>
                      <a:pt x="314" y="0"/>
                      <a:pt x="314" y="0"/>
                    </a:cubicBezTo>
                    <a:cubicBezTo>
                      <a:pt x="3" y="1706"/>
                      <a:pt x="3" y="1706"/>
                      <a:pt x="3" y="1706"/>
                    </a:cubicBezTo>
                    <a:cubicBezTo>
                      <a:pt x="0" y="1726"/>
                      <a:pt x="12" y="1744"/>
                      <a:pt x="31" y="1748"/>
                    </a:cubicBezTo>
                    <a:cubicBezTo>
                      <a:pt x="50" y="1752"/>
                      <a:pt x="69" y="1741"/>
                      <a:pt x="74" y="1722"/>
                    </a:cubicBezTo>
                    <a:cubicBezTo>
                      <a:pt x="503" y="42"/>
                      <a:pt x="503" y="42"/>
                      <a:pt x="503" y="42"/>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328;p47">
                <a:extLst>
                  <a:ext uri="{FF2B5EF4-FFF2-40B4-BE49-F238E27FC236}">
                    <a16:creationId xmlns:a16="http://schemas.microsoft.com/office/drawing/2014/main" id="{9304A60A-E4AA-0768-AB47-C4E89EB70F5D}"/>
                  </a:ext>
                </a:extLst>
              </p:cNvPr>
              <p:cNvSpPr/>
              <p:nvPr/>
            </p:nvSpPr>
            <p:spPr>
              <a:xfrm>
                <a:off x="1592686" y="2583988"/>
                <a:ext cx="363684" cy="1266157"/>
              </a:xfrm>
              <a:custGeom>
                <a:avLst/>
                <a:gdLst/>
                <a:ahLst/>
                <a:cxnLst/>
                <a:rect l="l" t="t" r="r" b="b"/>
                <a:pathLst>
                  <a:path w="503" h="1752" extrusionOk="0">
                    <a:moveTo>
                      <a:pt x="503" y="42"/>
                    </a:moveTo>
                    <a:cubicBezTo>
                      <a:pt x="315" y="0"/>
                      <a:pt x="315" y="0"/>
                      <a:pt x="315" y="0"/>
                    </a:cubicBezTo>
                    <a:cubicBezTo>
                      <a:pt x="4" y="1706"/>
                      <a:pt x="4" y="1706"/>
                      <a:pt x="4" y="1706"/>
                    </a:cubicBezTo>
                    <a:cubicBezTo>
                      <a:pt x="0" y="1726"/>
                      <a:pt x="13" y="1744"/>
                      <a:pt x="32" y="1748"/>
                    </a:cubicBezTo>
                    <a:cubicBezTo>
                      <a:pt x="51" y="1752"/>
                      <a:pt x="70" y="1741"/>
                      <a:pt x="74" y="1722"/>
                    </a:cubicBezTo>
                    <a:cubicBezTo>
                      <a:pt x="503" y="42"/>
                      <a:pt x="503" y="42"/>
                      <a:pt x="503" y="42"/>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329;p47">
                <a:extLst>
                  <a:ext uri="{FF2B5EF4-FFF2-40B4-BE49-F238E27FC236}">
                    <a16:creationId xmlns:a16="http://schemas.microsoft.com/office/drawing/2014/main" id="{5640AB35-9B7D-EB54-C261-0D2EB8FD9747}"/>
                  </a:ext>
                </a:extLst>
              </p:cNvPr>
              <p:cNvSpPr/>
              <p:nvPr/>
            </p:nvSpPr>
            <p:spPr>
              <a:xfrm>
                <a:off x="-286397" y="2582113"/>
                <a:ext cx="363684" cy="1266157"/>
              </a:xfrm>
              <a:custGeom>
                <a:avLst/>
                <a:gdLst/>
                <a:ahLst/>
                <a:cxnLst/>
                <a:rect l="l" t="t" r="r" b="b"/>
                <a:pathLst>
                  <a:path w="503" h="1752" extrusionOk="0">
                    <a:moveTo>
                      <a:pt x="503" y="42"/>
                    </a:moveTo>
                    <a:cubicBezTo>
                      <a:pt x="314" y="0"/>
                      <a:pt x="314" y="0"/>
                      <a:pt x="314" y="0"/>
                    </a:cubicBezTo>
                    <a:cubicBezTo>
                      <a:pt x="3" y="1706"/>
                      <a:pt x="3" y="1706"/>
                      <a:pt x="3" y="1706"/>
                    </a:cubicBezTo>
                    <a:cubicBezTo>
                      <a:pt x="0" y="1726"/>
                      <a:pt x="12" y="1744"/>
                      <a:pt x="31" y="1748"/>
                    </a:cubicBezTo>
                    <a:cubicBezTo>
                      <a:pt x="50" y="1752"/>
                      <a:pt x="69" y="1741"/>
                      <a:pt x="74" y="1722"/>
                    </a:cubicBezTo>
                    <a:cubicBezTo>
                      <a:pt x="503" y="42"/>
                      <a:pt x="503" y="42"/>
                      <a:pt x="503" y="42"/>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330;p47">
                <a:extLst>
                  <a:ext uri="{FF2B5EF4-FFF2-40B4-BE49-F238E27FC236}">
                    <a16:creationId xmlns:a16="http://schemas.microsoft.com/office/drawing/2014/main" id="{12AD644F-78F5-C5D8-C715-B6CBBF4A1C0C}"/>
                  </a:ext>
                </a:extLst>
              </p:cNvPr>
              <p:cNvSpPr/>
              <p:nvPr/>
            </p:nvSpPr>
            <p:spPr>
              <a:xfrm>
                <a:off x="-63534" y="2582113"/>
                <a:ext cx="364907" cy="1266157"/>
              </a:xfrm>
              <a:custGeom>
                <a:avLst/>
                <a:gdLst/>
                <a:ahLst/>
                <a:cxnLst/>
                <a:rect l="l" t="t" r="r" b="b"/>
                <a:pathLst>
                  <a:path w="504" h="1752" extrusionOk="0">
                    <a:moveTo>
                      <a:pt x="0" y="42"/>
                    </a:moveTo>
                    <a:cubicBezTo>
                      <a:pt x="189" y="0"/>
                      <a:pt x="189" y="0"/>
                      <a:pt x="189" y="0"/>
                    </a:cubicBezTo>
                    <a:cubicBezTo>
                      <a:pt x="500" y="1706"/>
                      <a:pt x="500" y="1706"/>
                      <a:pt x="500" y="1706"/>
                    </a:cubicBezTo>
                    <a:cubicBezTo>
                      <a:pt x="504" y="1726"/>
                      <a:pt x="491" y="1744"/>
                      <a:pt x="472" y="1748"/>
                    </a:cubicBezTo>
                    <a:cubicBezTo>
                      <a:pt x="453" y="1752"/>
                      <a:pt x="434" y="1741"/>
                      <a:pt x="429" y="1722"/>
                    </a:cubicBezTo>
                    <a:cubicBezTo>
                      <a:pt x="0" y="42"/>
                      <a:pt x="0" y="42"/>
                      <a:pt x="0" y="42"/>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331;p47">
                <a:extLst>
                  <a:ext uri="{FF2B5EF4-FFF2-40B4-BE49-F238E27FC236}">
                    <a16:creationId xmlns:a16="http://schemas.microsoft.com/office/drawing/2014/main" id="{F506B1CD-259C-B6B1-300A-59CEAF8D4979}"/>
                  </a:ext>
                </a:extLst>
              </p:cNvPr>
              <p:cNvSpPr/>
              <p:nvPr/>
            </p:nvSpPr>
            <p:spPr>
              <a:xfrm>
                <a:off x="1590798" y="2582113"/>
                <a:ext cx="363684" cy="1266157"/>
              </a:xfrm>
              <a:custGeom>
                <a:avLst/>
                <a:gdLst/>
                <a:ahLst/>
                <a:cxnLst/>
                <a:rect l="l" t="t" r="r" b="b"/>
                <a:pathLst>
                  <a:path w="503" h="1752" extrusionOk="0">
                    <a:moveTo>
                      <a:pt x="503" y="42"/>
                    </a:moveTo>
                    <a:cubicBezTo>
                      <a:pt x="315" y="0"/>
                      <a:pt x="315" y="0"/>
                      <a:pt x="315" y="0"/>
                    </a:cubicBezTo>
                    <a:cubicBezTo>
                      <a:pt x="4" y="1706"/>
                      <a:pt x="4" y="1706"/>
                      <a:pt x="4" y="1706"/>
                    </a:cubicBezTo>
                    <a:cubicBezTo>
                      <a:pt x="0" y="1726"/>
                      <a:pt x="13" y="1744"/>
                      <a:pt x="32" y="1748"/>
                    </a:cubicBezTo>
                    <a:cubicBezTo>
                      <a:pt x="51" y="1752"/>
                      <a:pt x="70" y="1741"/>
                      <a:pt x="74" y="1722"/>
                    </a:cubicBezTo>
                    <a:cubicBezTo>
                      <a:pt x="503" y="42"/>
                      <a:pt x="503" y="42"/>
                      <a:pt x="503" y="42"/>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332;p47">
                <a:extLst>
                  <a:ext uri="{FF2B5EF4-FFF2-40B4-BE49-F238E27FC236}">
                    <a16:creationId xmlns:a16="http://schemas.microsoft.com/office/drawing/2014/main" id="{7649AA02-6F33-3A17-6606-62FBA607D2EA}"/>
                  </a:ext>
                </a:extLst>
              </p:cNvPr>
              <p:cNvSpPr/>
              <p:nvPr/>
            </p:nvSpPr>
            <p:spPr>
              <a:xfrm>
                <a:off x="1814886" y="2582113"/>
                <a:ext cx="363684" cy="1266157"/>
              </a:xfrm>
              <a:custGeom>
                <a:avLst/>
                <a:gdLst/>
                <a:ahLst/>
                <a:cxnLst/>
                <a:rect l="l" t="t" r="r" b="b"/>
                <a:pathLst>
                  <a:path w="503" h="1752" extrusionOk="0">
                    <a:moveTo>
                      <a:pt x="0" y="42"/>
                    </a:moveTo>
                    <a:cubicBezTo>
                      <a:pt x="189" y="0"/>
                      <a:pt x="189" y="0"/>
                      <a:pt x="189" y="0"/>
                    </a:cubicBezTo>
                    <a:cubicBezTo>
                      <a:pt x="500" y="1706"/>
                      <a:pt x="500" y="1706"/>
                      <a:pt x="500" y="1706"/>
                    </a:cubicBezTo>
                    <a:cubicBezTo>
                      <a:pt x="503" y="1726"/>
                      <a:pt x="491" y="1744"/>
                      <a:pt x="472" y="1748"/>
                    </a:cubicBezTo>
                    <a:cubicBezTo>
                      <a:pt x="453" y="1752"/>
                      <a:pt x="434" y="1741"/>
                      <a:pt x="429" y="1722"/>
                    </a:cubicBezTo>
                    <a:cubicBezTo>
                      <a:pt x="0" y="42"/>
                      <a:pt x="0" y="42"/>
                      <a:pt x="0" y="42"/>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333;p47">
                <a:extLst>
                  <a:ext uri="{FF2B5EF4-FFF2-40B4-BE49-F238E27FC236}">
                    <a16:creationId xmlns:a16="http://schemas.microsoft.com/office/drawing/2014/main" id="{01258613-62A9-1D8C-35F9-6868BD050DFE}"/>
                  </a:ext>
                </a:extLst>
              </p:cNvPr>
              <p:cNvSpPr/>
              <p:nvPr/>
            </p:nvSpPr>
            <p:spPr>
              <a:xfrm>
                <a:off x="-301091" y="2564969"/>
                <a:ext cx="2494361" cy="85717"/>
              </a:xfrm>
              <a:custGeom>
                <a:avLst/>
                <a:gdLst/>
                <a:ahLst/>
                <a:cxnLst/>
                <a:rect l="l" t="t" r="r" b="b"/>
                <a:pathLst>
                  <a:path w="3448" h="118" extrusionOk="0">
                    <a:moveTo>
                      <a:pt x="3389" y="0"/>
                    </a:moveTo>
                    <a:cubicBezTo>
                      <a:pt x="59" y="0"/>
                      <a:pt x="59" y="0"/>
                      <a:pt x="59" y="0"/>
                    </a:cubicBezTo>
                    <a:cubicBezTo>
                      <a:pt x="26" y="0"/>
                      <a:pt x="0" y="26"/>
                      <a:pt x="0" y="59"/>
                    </a:cubicBezTo>
                    <a:cubicBezTo>
                      <a:pt x="0" y="91"/>
                      <a:pt x="26" y="118"/>
                      <a:pt x="59" y="118"/>
                    </a:cubicBezTo>
                    <a:cubicBezTo>
                      <a:pt x="3389" y="118"/>
                      <a:pt x="3389" y="118"/>
                      <a:pt x="3389" y="118"/>
                    </a:cubicBezTo>
                    <a:cubicBezTo>
                      <a:pt x="3422" y="118"/>
                      <a:pt x="3448" y="91"/>
                      <a:pt x="3448" y="59"/>
                    </a:cubicBezTo>
                    <a:cubicBezTo>
                      <a:pt x="3448" y="26"/>
                      <a:pt x="3422" y="0"/>
                      <a:pt x="338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334;p47">
                <a:extLst>
                  <a:ext uri="{FF2B5EF4-FFF2-40B4-BE49-F238E27FC236}">
                    <a16:creationId xmlns:a16="http://schemas.microsoft.com/office/drawing/2014/main" id="{0837282B-ECD5-4EF9-7526-FD0CE0F610F7}"/>
                  </a:ext>
                </a:extLst>
              </p:cNvPr>
              <p:cNvSpPr/>
              <p:nvPr/>
            </p:nvSpPr>
            <p:spPr>
              <a:xfrm>
                <a:off x="-244763" y="2632318"/>
                <a:ext cx="2380500" cy="17100"/>
              </a:xfrm>
              <a:prstGeom prst="rect">
                <a:avLst/>
              </a:pr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335;p47">
                <a:extLst>
                  <a:ext uri="{FF2B5EF4-FFF2-40B4-BE49-F238E27FC236}">
                    <a16:creationId xmlns:a16="http://schemas.microsoft.com/office/drawing/2014/main" id="{D2578A76-38E8-C3D9-4AA7-3D270E8366DA}"/>
                  </a:ext>
                </a:extLst>
              </p:cNvPr>
              <p:cNvSpPr/>
              <p:nvPr/>
            </p:nvSpPr>
            <p:spPr>
              <a:xfrm>
                <a:off x="88307" y="2829466"/>
                <a:ext cx="123677" cy="595118"/>
              </a:xfrm>
              <a:custGeom>
                <a:avLst/>
                <a:gdLst/>
                <a:ahLst/>
                <a:cxnLst/>
                <a:rect l="l" t="t" r="r" b="b"/>
                <a:pathLst>
                  <a:path w="172" h="822" extrusionOk="0">
                    <a:moveTo>
                      <a:pt x="13" y="0"/>
                    </a:moveTo>
                    <a:cubicBezTo>
                      <a:pt x="12" y="0"/>
                      <a:pt x="11" y="0"/>
                      <a:pt x="11" y="1"/>
                    </a:cubicBezTo>
                    <a:cubicBezTo>
                      <a:pt x="4" y="2"/>
                      <a:pt x="0" y="8"/>
                      <a:pt x="1" y="15"/>
                    </a:cubicBezTo>
                    <a:cubicBezTo>
                      <a:pt x="147" y="812"/>
                      <a:pt x="147" y="812"/>
                      <a:pt x="147" y="812"/>
                    </a:cubicBezTo>
                    <a:cubicBezTo>
                      <a:pt x="148" y="817"/>
                      <a:pt x="153" y="822"/>
                      <a:pt x="159" y="822"/>
                    </a:cubicBezTo>
                    <a:cubicBezTo>
                      <a:pt x="160" y="822"/>
                      <a:pt x="161" y="821"/>
                      <a:pt x="161" y="821"/>
                    </a:cubicBezTo>
                    <a:cubicBezTo>
                      <a:pt x="168" y="820"/>
                      <a:pt x="172" y="814"/>
                      <a:pt x="171" y="807"/>
                    </a:cubicBezTo>
                    <a:cubicBezTo>
                      <a:pt x="25" y="10"/>
                      <a:pt x="25" y="10"/>
                      <a:pt x="25" y="10"/>
                    </a:cubicBezTo>
                    <a:cubicBezTo>
                      <a:pt x="24" y="4"/>
                      <a:pt x="19" y="0"/>
                      <a:pt x="13"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336;p47">
                <a:extLst>
                  <a:ext uri="{FF2B5EF4-FFF2-40B4-BE49-F238E27FC236}">
                    <a16:creationId xmlns:a16="http://schemas.microsoft.com/office/drawing/2014/main" id="{C870E228-0CD9-FD13-2C01-A1B71A7C3709}"/>
                  </a:ext>
                </a:extLst>
              </p:cNvPr>
              <p:cNvSpPr/>
              <p:nvPr/>
            </p:nvSpPr>
            <p:spPr>
              <a:xfrm>
                <a:off x="1965502" y="2829466"/>
                <a:ext cx="124902" cy="595118"/>
              </a:xfrm>
              <a:custGeom>
                <a:avLst/>
                <a:gdLst/>
                <a:ahLst/>
                <a:cxnLst/>
                <a:rect l="l" t="t" r="r" b="b"/>
                <a:pathLst>
                  <a:path w="172" h="822" extrusionOk="0">
                    <a:moveTo>
                      <a:pt x="13" y="0"/>
                    </a:moveTo>
                    <a:cubicBezTo>
                      <a:pt x="12" y="0"/>
                      <a:pt x="11" y="0"/>
                      <a:pt x="11" y="1"/>
                    </a:cubicBezTo>
                    <a:cubicBezTo>
                      <a:pt x="4" y="2"/>
                      <a:pt x="0" y="8"/>
                      <a:pt x="1" y="15"/>
                    </a:cubicBezTo>
                    <a:cubicBezTo>
                      <a:pt x="147" y="812"/>
                      <a:pt x="147" y="812"/>
                      <a:pt x="147" y="812"/>
                    </a:cubicBezTo>
                    <a:cubicBezTo>
                      <a:pt x="148" y="817"/>
                      <a:pt x="154" y="822"/>
                      <a:pt x="159" y="822"/>
                    </a:cubicBezTo>
                    <a:cubicBezTo>
                      <a:pt x="160" y="822"/>
                      <a:pt x="161" y="821"/>
                      <a:pt x="161" y="821"/>
                    </a:cubicBezTo>
                    <a:cubicBezTo>
                      <a:pt x="168" y="820"/>
                      <a:pt x="172" y="814"/>
                      <a:pt x="171" y="807"/>
                    </a:cubicBezTo>
                    <a:cubicBezTo>
                      <a:pt x="25" y="10"/>
                      <a:pt x="25" y="10"/>
                      <a:pt x="25" y="10"/>
                    </a:cubicBezTo>
                    <a:cubicBezTo>
                      <a:pt x="24" y="4"/>
                      <a:pt x="19" y="0"/>
                      <a:pt x="13"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337;p47">
              <a:extLst>
                <a:ext uri="{FF2B5EF4-FFF2-40B4-BE49-F238E27FC236}">
                  <a16:creationId xmlns:a16="http://schemas.microsoft.com/office/drawing/2014/main" id="{49225C7B-280A-730A-0139-A0107FEE66D3}"/>
                </a:ext>
              </a:extLst>
            </p:cNvPr>
            <p:cNvGrpSpPr/>
            <p:nvPr/>
          </p:nvGrpSpPr>
          <p:grpSpPr>
            <a:xfrm flipH="1">
              <a:off x="2383757" y="2315906"/>
              <a:ext cx="1170646" cy="432257"/>
              <a:chOff x="613487" y="2075493"/>
              <a:chExt cx="1170646" cy="432257"/>
            </a:xfrm>
          </p:grpSpPr>
          <p:sp>
            <p:nvSpPr>
              <p:cNvPr id="57" name="Google Shape;1338;p47">
                <a:extLst>
                  <a:ext uri="{FF2B5EF4-FFF2-40B4-BE49-F238E27FC236}">
                    <a16:creationId xmlns:a16="http://schemas.microsoft.com/office/drawing/2014/main" id="{8B13F183-9AA1-1C57-26D8-204B5243AF3B}"/>
                  </a:ext>
                </a:extLst>
              </p:cNvPr>
              <p:cNvSpPr/>
              <p:nvPr/>
            </p:nvSpPr>
            <p:spPr>
              <a:xfrm>
                <a:off x="760429" y="2480810"/>
                <a:ext cx="1023703" cy="26940"/>
              </a:xfrm>
              <a:custGeom>
                <a:avLst/>
                <a:gdLst/>
                <a:ahLst/>
                <a:cxnLst/>
                <a:rect l="l" t="t" r="r" b="b"/>
                <a:pathLst>
                  <a:path w="1415" h="37" extrusionOk="0">
                    <a:moveTo>
                      <a:pt x="1390" y="0"/>
                    </a:moveTo>
                    <a:cubicBezTo>
                      <a:pt x="0" y="0"/>
                      <a:pt x="0" y="0"/>
                      <a:pt x="0" y="0"/>
                    </a:cubicBezTo>
                    <a:cubicBezTo>
                      <a:pt x="14" y="37"/>
                      <a:pt x="14" y="37"/>
                      <a:pt x="14" y="37"/>
                    </a:cubicBezTo>
                    <a:cubicBezTo>
                      <a:pt x="1415" y="37"/>
                      <a:pt x="1415" y="37"/>
                      <a:pt x="1415" y="37"/>
                    </a:cubicBezTo>
                    <a:cubicBezTo>
                      <a:pt x="1415" y="25"/>
                      <a:pt x="1415" y="25"/>
                      <a:pt x="1415" y="25"/>
                    </a:cubicBezTo>
                    <a:cubicBezTo>
                      <a:pt x="1415" y="11"/>
                      <a:pt x="1404" y="0"/>
                      <a:pt x="139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339;p47">
                <a:extLst>
                  <a:ext uri="{FF2B5EF4-FFF2-40B4-BE49-F238E27FC236}">
                    <a16:creationId xmlns:a16="http://schemas.microsoft.com/office/drawing/2014/main" id="{1AD7EA42-22CA-18FC-FBA2-9F92BB623E19}"/>
                  </a:ext>
                </a:extLst>
              </p:cNvPr>
              <p:cNvSpPr/>
              <p:nvPr/>
            </p:nvSpPr>
            <p:spPr>
              <a:xfrm>
                <a:off x="629405" y="2075493"/>
                <a:ext cx="746959" cy="405318"/>
              </a:xfrm>
              <a:custGeom>
                <a:avLst/>
                <a:gdLst/>
                <a:ahLst/>
                <a:cxnLst/>
                <a:rect l="l" t="t" r="r" b="b"/>
                <a:pathLst>
                  <a:path w="610" h="331" extrusionOk="0">
                    <a:moveTo>
                      <a:pt x="489" y="0"/>
                    </a:moveTo>
                    <a:lnTo>
                      <a:pt x="0" y="0"/>
                    </a:lnTo>
                    <a:lnTo>
                      <a:pt x="120" y="331"/>
                    </a:lnTo>
                    <a:lnTo>
                      <a:pt x="610" y="331"/>
                    </a:lnTo>
                    <a:lnTo>
                      <a:pt x="48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340;p47">
                <a:extLst>
                  <a:ext uri="{FF2B5EF4-FFF2-40B4-BE49-F238E27FC236}">
                    <a16:creationId xmlns:a16="http://schemas.microsoft.com/office/drawing/2014/main" id="{1B6D46CE-13DD-678E-2618-5328F1F1ABE3}"/>
                  </a:ext>
                </a:extLst>
              </p:cNvPr>
              <p:cNvSpPr/>
              <p:nvPr/>
            </p:nvSpPr>
            <p:spPr>
              <a:xfrm>
                <a:off x="629405" y="2075493"/>
                <a:ext cx="746959" cy="405318"/>
              </a:xfrm>
              <a:custGeom>
                <a:avLst/>
                <a:gdLst/>
                <a:ahLst/>
                <a:cxnLst/>
                <a:rect l="l" t="t" r="r" b="b"/>
                <a:pathLst>
                  <a:path w="610" h="331" extrusionOk="0">
                    <a:moveTo>
                      <a:pt x="489" y="0"/>
                    </a:moveTo>
                    <a:lnTo>
                      <a:pt x="0" y="0"/>
                    </a:lnTo>
                    <a:lnTo>
                      <a:pt x="120" y="331"/>
                    </a:lnTo>
                    <a:lnTo>
                      <a:pt x="610" y="331"/>
                    </a:lnTo>
                    <a:lnTo>
                      <a:pt x="489" y="0"/>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341;p47">
                <a:extLst>
                  <a:ext uri="{FF2B5EF4-FFF2-40B4-BE49-F238E27FC236}">
                    <a16:creationId xmlns:a16="http://schemas.microsoft.com/office/drawing/2014/main" id="{698D3684-1C2F-2062-740A-4A3816C8A99C}"/>
                  </a:ext>
                </a:extLst>
              </p:cNvPr>
              <p:cNvSpPr/>
              <p:nvPr/>
            </p:nvSpPr>
            <p:spPr>
              <a:xfrm>
                <a:off x="613487" y="2075494"/>
                <a:ext cx="746959" cy="405318"/>
              </a:xfrm>
              <a:custGeom>
                <a:avLst/>
                <a:gdLst/>
                <a:ahLst/>
                <a:cxnLst/>
                <a:rect l="l" t="t" r="r" b="b"/>
                <a:pathLst>
                  <a:path w="610" h="331" extrusionOk="0">
                    <a:moveTo>
                      <a:pt x="489" y="0"/>
                    </a:moveTo>
                    <a:lnTo>
                      <a:pt x="0" y="0"/>
                    </a:lnTo>
                    <a:lnTo>
                      <a:pt x="120" y="331"/>
                    </a:lnTo>
                    <a:lnTo>
                      <a:pt x="610" y="331"/>
                    </a:lnTo>
                    <a:lnTo>
                      <a:pt x="48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342;p47">
                <a:extLst>
                  <a:ext uri="{FF2B5EF4-FFF2-40B4-BE49-F238E27FC236}">
                    <a16:creationId xmlns:a16="http://schemas.microsoft.com/office/drawing/2014/main" id="{700CA5BD-1E8C-0665-3080-CBAD2DC11618}"/>
                  </a:ext>
                </a:extLst>
              </p:cNvPr>
              <p:cNvSpPr/>
              <p:nvPr/>
            </p:nvSpPr>
            <p:spPr>
              <a:xfrm>
                <a:off x="613487" y="2075494"/>
                <a:ext cx="746959" cy="405318"/>
              </a:xfrm>
              <a:custGeom>
                <a:avLst/>
                <a:gdLst/>
                <a:ahLst/>
                <a:cxnLst/>
                <a:rect l="l" t="t" r="r" b="b"/>
                <a:pathLst>
                  <a:path w="610" h="331" extrusionOk="0">
                    <a:moveTo>
                      <a:pt x="489" y="0"/>
                    </a:moveTo>
                    <a:lnTo>
                      <a:pt x="0" y="0"/>
                    </a:lnTo>
                    <a:lnTo>
                      <a:pt x="120" y="331"/>
                    </a:lnTo>
                    <a:lnTo>
                      <a:pt x="610" y="331"/>
                    </a:lnTo>
                    <a:lnTo>
                      <a:pt x="4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343;p47">
                <a:extLst>
                  <a:ext uri="{FF2B5EF4-FFF2-40B4-BE49-F238E27FC236}">
                    <a16:creationId xmlns:a16="http://schemas.microsoft.com/office/drawing/2014/main" id="{9DF70707-5036-F792-42A5-EE5431D64A2F}"/>
                  </a:ext>
                </a:extLst>
              </p:cNvPr>
              <p:cNvSpPr/>
              <p:nvPr/>
            </p:nvSpPr>
            <p:spPr>
              <a:xfrm>
                <a:off x="825330" y="2480810"/>
                <a:ext cx="198373" cy="26939"/>
              </a:xfrm>
              <a:custGeom>
                <a:avLst/>
                <a:gdLst/>
                <a:ahLst/>
                <a:cxnLst/>
                <a:rect l="l" t="t" r="r" b="b"/>
                <a:pathLst>
                  <a:path w="162" h="22" extrusionOk="0">
                    <a:moveTo>
                      <a:pt x="162" y="22"/>
                    </a:moveTo>
                    <a:lnTo>
                      <a:pt x="155" y="0"/>
                    </a:lnTo>
                    <a:lnTo>
                      <a:pt x="0" y="0"/>
                    </a:lnTo>
                    <a:lnTo>
                      <a:pt x="8" y="22"/>
                    </a:lnTo>
                    <a:lnTo>
                      <a:pt x="162" y="2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344;p47">
                <a:extLst>
                  <a:ext uri="{FF2B5EF4-FFF2-40B4-BE49-F238E27FC236}">
                    <a16:creationId xmlns:a16="http://schemas.microsoft.com/office/drawing/2014/main" id="{2FC69445-3CDB-E831-FFB7-8A3EE9B30462}"/>
                  </a:ext>
                </a:extLst>
              </p:cNvPr>
              <p:cNvSpPr/>
              <p:nvPr/>
            </p:nvSpPr>
            <p:spPr>
              <a:xfrm>
                <a:off x="836350" y="2480810"/>
                <a:ext cx="24490" cy="26939"/>
              </a:xfrm>
              <a:custGeom>
                <a:avLst/>
                <a:gdLst/>
                <a:ahLst/>
                <a:cxnLst/>
                <a:rect l="l" t="t" r="r" b="b"/>
                <a:pathLst>
                  <a:path w="20" h="22" extrusionOk="0">
                    <a:moveTo>
                      <a:pt x="9" y="22"/>
                    </a:moveTo>
                    <a:lnTo>
                      <a:pt x="20" y="22"/>
                    </a:lnTo>
                    <a:lnTo>
                      <a:pt x="12" y="0"/>
                    </a:lnTo>
                    <a:lnTo>
                      <a:pt x="0" y="0"/>
                    </a:lnTo>
                    <a:lnTo>
                      <a:pt x="9"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345;p47">
                <a:extLst>
                  <a:ext uri="{FF2B5EF4-FFF2-40B4-BE49-F238E27FC236}">
                    <a16:creationId xmlns:a16="http://schemas.microsoft.com/office/drawing/2014/main" id="{E6F3BA29-285D-3EE2-BBB4-7DDE1976CAE9}"/>
                  </a:ext>
                </a:extLst>
              </p:cNvPr>
              <p:cNvSpPr/>
              <p:nvPr/>
            </p:nvSpPr>
            <p:spPr>
              <a:xfrm>
                <a:off x="863289" y="2480810"/>
                <a:ext cx="22041" cy="26939"/>
              </a:xfrm>
              <a:custGeom>
                <a:avLst/>
                <a:gdLst/>
                <a:ahLst/>
                <a:cxnLst/>
                <a:rect l="l" t="t" r="r" b="b"/>
                <a:pathLst>
                  <a:path w="18" h="22" extrusionOk="0">
                    <a:moveTo>
                      <a:pt x="7" y="22"/>
                    </a:moveTo>
                    <a:lnTo>
                      <a:pt x="18" y="22"/>
                    </a:lnTo>
                    <a:lnTo>
                      <a:pt x="10" y="0"/>
                    </a:lnTo>
                    <a:lnTo>
                      <a:pt x="0" y="0"/>
                    </a:lnTo>
                    <a:lnTo>
                      <a:pt x="7"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346;p47">
                <a:extLst>
                  <a:ext uri="{FF2B5EF4-FFF2-40B4-BE49-F238E27FC236}">
                    <a16:creationId xmlns:a16="http://schemas.microsoft.com/office/drawing/2014/main" id="{530ABB15-F75A-F77D-FFD7-640CA5703B64}"/>
                  </a:ext>
                </a:extLst>
              </p:cNvPr>
              <p:cNvSpPr/>
              <p:nvPr/>
            </p:nvSpPr>
            <p:spPr>
              <a:xfrm>
                <a:off x="887780"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347;p47">
                <a:extLst>
                  <a:ext uri="{FF2B5EF4-FFF2-40B4-BE49-F238E27FC236}">
                    <a16:creationId xmlns:a16="http://schemas.microsoft.com/office/drawing/2014/main" id="{D73C857E-8AEB-31B9-3207-DF60C45736F6}"/>
                  </a:ext>
                </a:extLst>
              </p:cNvPr>
              <p:cNvSpPr/>
              <p:nvPr/>
            </p:nvSpPr>
            <p:spPr>
              <a:xfrm>
                <a:off x="913495"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348;p47">
                <a:extLst>
                  <a:ext uri="{FF2B5EF4-FFF2-40B4-BE49-F238E27FC236}">
                    <a16:creationId xmlns:a16="http://schemas.microsoft.com/office/drawing/2014/main" id="{3D6685BF-68EB-83C0-28C5-E3CF019F2FF2}"/>
                  </a:ext>
                </a:extLst>
              </p:cNvPr>
              <p:cNvSpPr/>
              <p:nvPr/>
            </p:nvSpPr>
            <p:spPr>
              <a:xfrm>
                <a:off x="939210" y="2480810"/>
                <a:ext cx="22041" cy="26939"/>
              </a:xfrm>
              <a:custGeom>
                <a:avLst/>
                <a:gdLst/>
                <a:ahLst/>
                <a:cxnLst/>
                <a:rect l="l" t="t" r="r" b="b"/>
                <a:pathLst>
                  <a:path w="18" h="22" extrusionOk="0">
                    <a:moveTo>
                      <a:pt x="7" y="22"/>
                    </a:moveTo>
                    <a:lnTo>
                      <a:pt x="18" y="22"/>
                    </a:lnTo>
                    <a:lnTo>
                      <a:pt x="11" y="0"/>
                    </a:lnTo>
                    <a:lnTo>
                      <a:pt x="0" y="0"/>
                    </a:lnTo>
                    <a:lnTo>
                      <a:pt x="7"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349;p47">
                <a:extLst>
                  <a:ext uri="{FF2B5EF4-FFF2-40B4-BE49-F238E27FC236}">
                    <a16:creationId xmlns:a16="http://schemas.microsoft.com/office/drawing/2014/main" id="{93FA2217-942C-1086-D41C-336FE1A86205}"/>
                  </a:ext>
                </a:extLst>
              </p:cNvPr>
              <p:cNvSpPr/>
              <p:nvPr/>
            </p:nvSpPr>
            <p:spPr>
              <a:xfrm>
                <a:off x="963700" y="2480810"/>
                <a:ext cx="23266" cy="26939"/>
              </a:xfrm>
              <a:custGeom>
                <a:avLst/>
                <a:gdLst/>
                <a:ahLst/>
                <a:cxnLst/>
                <a:rect l="l" t="t" r="r" b="b"/>
                <a:pathLst>
                  <a:path w="19" h="22" extrusionOk="0">
                    <a:moveTo>
                      <a:pt x="9" y="22"/>
                    </a:moveTo>
                    <a:lnTo>
                      <a:pt x="19" y="22"/>
                    </a:lnTo>
                    <a:lnTo>
                      <a:pt x="11" y="0"/>
                    </a:lnTo>
                    <a:lnTo>
                      <a:pt x="0" y="0"/>
                    </a:lnTo>
                    <a:lnTo>
                      <a:pt x="9"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350;p47">
                <a:extLst>
                  <a:ext uri="{FF2B5EF4-FFF2-40B4-BE49-F238E27FC236}">
                    <a16:creationId xmlns:a16="http://schemas.microsoft.com/office/drawing/2014/main" id="{42E96173-08FC-E062-D904-779A5F534A23}"/>
                  </a:ext>
                </a:extLst>
              </p:cNvPr>
              <p:cNvSpPr/>
              <p:nvPr/>
            </p:nvSpPr>
            <p:spPr>
              <a:xfrm>
                <a:off x="989416"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351;p47">
                <a:extLst>
                  <a:ext uri="{FF2B5EF4-FFF2-40B4-BE49-F238E27FC236}">
                    <a16:creationId xmlns:a16="http://schemas.microsoft.com/office/drawing/2014/main" id="{E111ADF7-C6A6-635E-3D1F-3CEDA6909B94}"/>
                  </a:ext>
                </a:extLst>
              </p:cNvPr>
              <p:cNvSpPr/>
              <p:nvPr/>
            </p:nvSpPr>
            <p:spPr>
              <a:xfrm>
                <a:off x="1081255" y="2480810"/>
                <a:ext cx="198373" cy="26939"/>
              </a:xfrm>
              <a:custGeom>
                <a:avLst/>
                <a:gdLst/>
                <a:ahLst/>
                <a:cxnLst/>
                <a:rect l="l" t="t" r="r" b="b"/>
                <a:pathLst>
                  <a:path w="162" h="22" extrusionOk="0">
                    <a:moveTo>
                      <a:pt x="162" y="22"/>
                    </a:moveTo>
                    <a:lnTo>
                      <a:pt x="155" y="0"/>
                    </a:lnTo>
                    <a:lnTo>
                      <a:pt x="0" y="0"/>
                    </a:lnTo>
                    <a:lnTo>
                      <a:pt x="8" y="22"/>
                    </a:lnTo>
                    <a:lnTo>
                      <a:pt x="162" y="2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352;p47">
                <a:extLst>
                  <a:ext uri="{FF2B5EF4-FFF2-40B4-BE49-F238E27FC236}">
                    <a16:creationId xmlns:a16="http://schemas.microsoft.com/office/drawing/2014/main" id="{CBE203C4-56C3-373B-3939-A2E2DF5EF8F5}"/>
                  </a:ext>
                </a:extLst>
              </p:cNvPr>
              <p:cNvSpPr/>
              <p:nvPr/>
            </p:nvSpPr>
            <p:spPr>
              <a:xfrm>
                <a:off x="1092276" y="2480810"/>
                <a:ext cx="24490" cy="26939"/>
              </a:xfrm>
              <a:custGeom>
                <a:avLst/>
                <a:gdLst/>
                <a:ahLst/>
                <a:cxnLst/>
                <a:rect l="l" t="t" r="r" b="b"/>
                <a:pathLst>
                  <a:path w="20" h="22" extrusionOk="0">
                    <a:moveTo>
                      <a:pt x="9" y="22"/>
                    </a:moveTo>
                    <a:lnTo>
                      <a:pt x="20" y="22"/>
                    </a:lnTo>
                    <a:lnTo>
                      <a:pt x="12" y="0"/>
                    </a:lnTo>
                    <a:lnTo>
                      <a:pt x="0" y="0"/>
                    </a:lnTo>
                    <a:lnTo>
                      <a:pt x="9"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353;p47">
                <a:extLst>
                  <a:ext uri="{FF2B5EF4-FFF2-40B4-BE49-F238E27FC236}">
                    <a16:creationId xmlns:a16="http://schemas.microsoft.com/office/drawing/2014/main" id="{40B9AA7F-AAD0-8AD1-4561-06698A1B9091}"/>
                  </a:ext>
                </a:extLst>
              </p:cNvPr>
              <p:cNvSpPr/>
              <p:nvPr/>
            </p:nvSpPr>
            <p:spPr>
              <a:xfrm>
                <a:off x="1117990" y="2480810"/>
                <a:ext cx="24490" cy="26939"/>
              </a:xfrm>
              <a:custGeom>
                <a:avLst/>
                <a:gdLst/>
                <a:ahLst/>
                <a:cxnLst/>
                <a:rect l="l" t="t" r="r" b="b"/>
                <a:pathLst>
                  <a:path w="20" h="22" extrusionOk="0">
                    <a:moveTo>
                      <a:pt x="8" y="22"/>
                    </a:moveTo>
                    <a:lnTo>
                      <a:pt x="20"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354;p47">
                <a:extLst>
                  <a:ext uri="{FF2B5EF4-FFF2-40B4-BE49-F238E27FC236}">
                    <a16:creationId xmlns:a16="http://schemas.microsoft.com/office/drawing/2014/main" id="{7E6C70D2-249B-8161-1376-34F8D4F3810E}"/>
                  </a:ext>
                </a:extLst>
              </p:cNvPr>
              <p:cNvSpPr/>
              <p:nvPr/>
            </p:nvSpPr>
            <p:spPr>
              <a:xfrm>
                <a:off x="1143706"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355;p47">
                <a:extLst>
                  <a:ext uri="{FF2B5EF4-FFF2-40B4-BE49-F238E27FC236}">
                    <a16:creationId xmlns:a16="http://schemas.microsoft.com/office/drawing/2014/main" id="{62C04373-C632-37EB-2051-C38250881E19}"/>
                  </a:ext>
                </a:extLst>
              </p:cNvPr>
              <p:cNvSpPr/>
              <p:nvPr/>
            </p:nvSpPr>
            <p:spPr>
              <a:xfrm>
                <a:off x="1169420"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356;p47">
                <a:extLst>
                  <a:ext uri="{FF2B5EF4-FFF2-40B4-BE49-F238E27FC236}">
                    <a16:creationId xmlns:a16="http://schemas.microsoft.com/office/drawing/2014/main" id="{990E8607-E716-4E1F-9251-6687715121D4}"/>
                  </a:ext>
                </a:extLst>
              </p:cNvPr>
              <p:cNvSpPr/>
              <p:nvPr/>
            </p:nvSpPr>
            <p:spPr>
              <a:xfrm>
                <a:off x="1195136" y="2480810"/>
                <a:ext cx="23266" cy="26939"/>
              </a:xfrm>
              <a:custGeom>
                <a:avLst/>
                <a:gdLst/>
                <a:ahLst/>
                <a:cxnLst/>
                <a:rect l="l" t="t" r="r" b="b"/>
                <a:pathLst>
                  <a:path w="19" h="22" extrusionOk="0">
                    <a:moveTo>
                      <a:pt x="7" y="22"/>
                    </a:moveTo>
                    <a:lnTo>
                      <a:pt x="19" y="22"/>
                    </a:lnTo>
                    <a:lnTo>
                      <a:pt x="10" y="0"/>
                    </a:lnTo>
                    <a:lnTo>
                      <a:pt x="0" y="0"/>
                    </a:lnTo>
                    <a:lnTo>
                      <a:pt x="7"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357;p47">
                <a:extLst>
                  <a:ext uri="{FF2B5EF4-FFF2-40B4-BE49-F238E27FC236}">
                    <a16:creationId xmlns:a16="http://schemas.microsoft.com/office/drawing/2014/main" id="{D943B312-7CA7-0F02-C91A-8B84D4A0AA57}"/>
                  </a:ext>
                </a:extLst>
              </p:cNvPr>
              <p:cNvSpPr/>
              <p:nvPr/>
            </p:nvSpPr>
            <p:spPr>
              <a:xfrm>
                <a:off x="1219626"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358;p47">
                <a:extLst>
                  <a:ext uri="{FF2B5EF4-FFF2-40B4-BE49-F238E27FC236}">
                    <a16:creationId xmlns:a16="http://schemas.microsoft.com/office/drawing/2014/main" id="{81F98EFF-F7AA-A84F-806B-719C2D722979}"/>
                  </a:ext>
                </a:extLst>
              </p:cNvPr>
              <p:cNvSpPr/>
              <p:nvPr/>
            </p:nvSpPr>
            <p:spPr>
              <a:xfrm>
                <a:off x="1245341" y="2480810"/>
                <a:ext cx="23266" cy="26939"/>
              </a:xfrm>
              <a:custGeom>
                <a:avLst/>
                <a:gdLst/>
                <a:ahLst/>
                <a:cxnLst/>
                <a:rect l="l" t="t" r="r" b="b"/>
                <a:pathLst>
                  <a:path w="19" h="22" extrusionOk="0">
                    <a:moveTo>
                      <a:pt x="8" y="22"/>
                    </a:moveTo>
                    <a:lnTo>
                      <a:pt x="19" y="22"/>
                    </a:lnTo>
                    <a:lnTo>
                      <a:pt x="11" y="0"/>
                    </a:lnTo>
                    <a:lnTo>
                      <a:pt x="0" y="0"/>
                    </a:lnTo>
                    <a:lnTo>
                      <a:pt x="8" y="2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359;p47">
                <a:extLst>
                  <a:ext uri="{FF2B5EF4-FFF2-40B4-BE49-F238E27FC236}">
                    <a16:creationId xmlns:a16="http://schemas.microsoft.com/office/drawing/2014/main" id="{642BD03E-12C8-CBDD-464C-8C586504B1AD}"/>
                  </a:ext>
                </a:extLst>
              </p:cNvPr>
              <p:cNvSpPr/>
              <p:nvPr/>
            </p:nvSpPr>
            <p:spPr>
              <a:xfrm>
                <a:off x="716347" y="2122025"/>
                <a:ext cx="491100" cy="18300"/>
              </a:xfrm>
              <a:prstGeom prst="rect">
                <a:avLst/>
              </a:pr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1360;p47">
              <a:extLst>
                <a:ext uri="{FF2B5EF4-FFF2-40B4-BE49-F238E27FC236}">
                  <a16:creationId xmlns:a16="http://schemas.microsoft.com/office/drawing/2014/main" id="{731F86F8-0E9C-55C5-AEEA-1A77A8F9E8CA}"/>
                </a:ext>
              </a:extLst>
            </p:cNvPr>
            <p:cNvGrpSpPr/>
            <p:nvPr/>
          </p:nvGrpSpPr>
          <p:grpSpPr>
            <a:xfrm flipH="1">
              <a:off x="2731854" y="1391289"/>
              <a:ext cx="250997" cy="250997"/>
              <a:chOff x="6680963" y="1967113"/>
              <a:chExt cx="250997" cy="250997"/>
            </a:xfrm>
          </p:grpSpPr>
          <p:cxnSp>
            <p:nvCxnSpPr>
              <p:cNvPr id="53" name="Google Shape;1361;p47">
                <a:extLst>
                  <a:ext uri="{FF2B5EF4-FFF2-40B4-BE49-F238E27FC236}">
                    <a16:creationId xmlns:a16="http://schemas.microsoft.com/office/drawing/2014/main" id="{506EC2BA-124A-471F-B7B3-FFF031BE4DDD}"/>
                  </a:ext>
                </a:extLst>
              </p:cNvPr>
              <p:cNvCxnSpPr/>
              <p:nvPr/>
            </p:nvCxnSpPr>
            <p:spPr>
              <a:xfrm>
                <a:off x="6879460" y="2092790"/>
                <a:ext cx="52500" cy="0"/>
              </a:xfrm>
              <a:prstGeom prst="straightConnector1">
                <a:avLst/>
              </a:prstGeom>
              <a:noFill/>
              <a:ln w="19050" cap="rnd" cmpd="sng">
                <a:solidFill>
                  <a:schemeClr val="accent3"/>
                </a:solidFill>
                <a:prstDash val="solid"/>
                <a:round/>
                <a:headEnd type="none" w="med" len="med"/>
                <a:tailEnd type="none" w="med" len="med"/>
              </a:ln>
            </p:spPr>
          </p:cxnSp>
          <p:cxnSp>
            <p:nvCxnSpPr>
              <p:cNvPr id="54" name="Google Shape;1362;p47">
                <a:extLst>
                  <a:ext uri="{FF2B5EF4-FFF2-40B4-BE49-F238E27FC236}">
                    <a16:creationId xmlns:a16="http://schemas.microsoft.com/office/drawing/2014/main" id="{B1F4FD43-B0BF-2B87-8C5A-B7F4C0293EB4}"/>
                  </a:ext>
                </a:extLst>
              </p:cNvPr>
              <p:cNvCxnSpPr/>
              <p:nvPr/>
            </p:nvCxnSpPr>
            <p:spPr>
              <a:xfrm>
                <a:off x="6680963" y="2092790"/>
                <a:ext cx="51900" cy="0"/>
              </a:xfrm>
              <a:prstGeom prst="straightConnector1">
                <a:avLst/>
              </a:prstGeom>
              <a:noFill/>
              <a:ln w="19050" cap="rnd" cmpd="sng">
                <a:solidFill>
                  <a:schemeClr val="accent3"/>
                </a:solidFill>
                <a:prstDash val="solid"/>
                <a:round/>
                <a:headEnd type="none" w="med" len="med"/>
                <a:tailEnd type="none" w="med" len="med"/>
              </a:ln>
            </p:spPr>
          </p:cxnSp>
          <p:cxnSp>
            <p:nvCxnSpPr>
              <p:cNvPr id="55" name="Google Shape;1363;p47">
                <a:extLst>
                  <a:ext uri="{FF2B5EF4-FFF2-40B4-BE49-F238E27FC236}">
                    <a16:creationId xmlns:a16="http://schemas.microsoft.com/office/drawing/2014/main" id="{676BCB5F-5349-1FA1-B6D4-1F7294E52CE7}"/>
                  </a:ext>
                </a:extLst>
              </p:cNvPr>
              <p:cNvCxnSpPr/>
              <p:nvPr/>
            </p:nvCxnSpPr>
            <p:spPr>
              <a:xfrm rot="5400000">
                <a:off x="6779992" y="2191860"/>
                <a:ext cx="52500" cy="0"/>
              </a:xfrm>
              <a:prstGeom prst="straightConnector1">
                <a:avLst/>
              </a:prstGeom>
              <a:noFill/>
              <a:ln w="19050" cap="rnd" cmpd="sng">
                <a:solidFill>
                  <a:schemeClr val="accent3"/>
                </a:solidFill>
                <a:prstDash val="solid"/>
                <a:round/>
                <a:headEnd type="none" w="med" len="med"/>
                <a:tailEnd type="none" w="med" len="med"/>
              </a:ln>
            </p:spPr>
          </p:cxnSp>
          <p:cxnSp>
            <p:nvCxnSpPr>
              <p:cNvPr id="56" name="Google Shape;1364;p47">
                <a:extLst>
                  <a:ext uri="{FF2B5EF4-FFF2-40B4-BE49-F238E27FC236}">
                    <a16:creationId xmlns:a16="http://schemas.microsoft.com/office/drawing/2014/main" id="{6D4B3006-3C55-2A20-AC5B-F5BCF9FC985E}"/>
                  </a:ext>
                </a:extLst>
              </p:cNvPr>
              <p:cNvCxnSpPr/>
              <p:nvPr/>
            </p:nvCxnSpPr>
            <p:spPr>
              <a:xfrm rot="5400000">
                <a:off x="6780292" y="1993063"/>
                <a:ext cx="51900" cy="0"/>
              </a:xfrm>
              <a:prstGeom prst="straightConnector1">
                <a:avLst/>
              </a:prstGeom>
              <a:noFill/>
              <a:ln w="19050" cap="rnd" cmpd="sng">
                <a:solidFill>
                  <a:schemeClr val="accent3"/>
                </a:solidFill>
                <a:prstDash val="solid"/>
                <a:round/>
                <a:headEnd type="none" w="med" len="med"/>
                <a:tailEnd type="none" w="med" len="med"/>
              </a:ln>
            </p:spPr>
          </p:cxnSp>
        </p:grpSp>
        <p:grpSp>
          <p:nvGrpSpPr>
            <p:cNvPr id="10" name="Google Shape;1365;p47">
              <a:extLst>
                <a:ext uri="{FF2B5EF4-FFF2-40B4-BE49-F238E27FC236}">
                  <a16:creationId xmlns:a16="http://schemas.microsoft.com/office/drawing/2014/main" id="{7AED1770-4276-F315-9218-73853321ABCB}"/>
                </a:ext>
              </a:extLst>
            </p:cNvPr>
            <p:cNvGrpSpPr/>
            <p:nvPr/>
          </p:nvGrpSpPr>
          <p:grpSpPr>
            <a:xfrm flipH="1">
              <a:off x="3695762" y="2428926"/>
              <a:ext cx="196706" cy="196706"/>
              <a:chOff x="6680963" y="1967113"/>
              <a:chExt cx="250997" cy="250997"/>
            </a:xfrm>
          </p:grpSpPr>
          <p:cxnSp>
            <p:nvCxnSpPr>
              <p:cNvPr id="49" name="Google Shape;1366;p47">
                <a:extLst>
                  <a:ext uri="{FF2B5EF4-FFF2-40B4-BE49-F238E27FC236}">
                    <a16:creationId xmlns:a16="http://schemas.microsoft.com/office/drawing/2014/main" id="{55AAEC41-29B2-E8EA-0FDF-70B0E2B9AF52}"/>
                  </a:ext>
                </a:extLst>
              </p:cNvPr>
              <p:cNvCxnSpPr/>
              <p:nvPr/>
            </p:nvCxnSpPr>
            <p:spPr>
              <a:xfrm>
                <a:off x="6879460" y="2092790"/>
                <a:ext cx="52500" cy="0"/>
              </a:xfrm>
              <a:prstGeom prst="straightConnector1">
                <a:avLst/>
              </a:prstGeom>
              <a:noFill/>
              <a:ln w="19050" cap="rnd" cmpd="sng">
                <a:solidFill>
                  <a:schemeClr val="accent3"/>
                </a:solidFill>
                <a:prstDash val="solid"/>
                <a:round/>
                <a:headEnd type="none" w="med" len="med"/>
                <a:tailEnd type="none" w="med" len="med"/>
              </a:ln>
            </p:spPr>
          </p:cxnSp>
          <p:cxnSp>
            <p:nvCxnSpPr>
              <p:cNvPr id="50" name="Google Shape;1367;p47">
                <a:extLst>
                  <a:ext uri="{FF2B5EF4-FFF2-40B4-BE49-F238E27FC236}">
                    <a16:creationId xmlns:a16="http://schemas.microsoft.com/office/drawing/2014/main" id="{C8D581CB-45A2-ECB4-8DC2-CEAE37166FD8}"/>
                  </a:ext>
                </a:extLst>
              </p:cNvPr>
              <p:cNvCxnSpPr/>
              <p:nvPr/>
            </p:nvCxnSpPr>
            <p:spPr>
              <a:xfrm>
                <a:off x="6680963" y="2092790"/>
                <a:ext cx="51900" cy="0"/>
              </a:xfrm>
              <a:prstGeom prst="straightConnector1">
                <a:avLst/>
              </a:prstGeom>
              <a:noFill/>
              <a:ln w="19050" cap="rnd" cmpd="sng">
                <a:solidFill>
                  <a:schemeClr val="accent3"/>
                </a:solidFill>
                <a:prstDash val="solid"/>
                <a:round/>
                <a:headEnd type="none" w="med" len="med"/>
                <a:tailEnd type="none" w="med" len="med"/>
              </a:ln>
            </p:spPr>
          </p:cxnSp>
          <p:cxnSp>
            <p:nvCxnSpPr>
              <p:cNvPr id="51" name="Google Shape;1368;p47">
                <a:extLst>
                  <a:ext uri="{FF2B5EF4-FFF2-40B4-BE49-F238E27FC236}">
                    <a16:creationId xmlns:a16="http://schemas.microsoft.com/office/drawing/2014/main" id="{E713A1EC-DDF3-76A7-283A-82A49F890D16}"/>
                  </a:ext>
                </a:extLst>
              </p:cNvPr>
              <p:cNvCxnSpPr/>
              <p:nvPr/>
            </p:nvCxnSpPr>
            <p:spPr>
              <a:xfrm rot="5400000">
                <a:off x="6779992" y="2191860"/>
                <a:ext cx="52500" cy="0"/>
              </a:xfrm>
              <a:prstGeom prst="straightConnector1">
                <a:avLst/>
              </a:prstGeom>
              <a:noFill/>
              <a:ln w="19050" cap="rnd" cmpd="sng">
                <a:solidFill>
                  <a:schemeClr val="accent3"/>
                </a:solidFill>
                <a:prstDash val="solid"/>
                <a:round/>
                <a:headEnd type="none" w="med" len="med"/>
                <a:tailEnd type="none" w="med" len="med"/>
              </a:ln>
            </p:spPr>
          </p:cxnSp>
          <p:cxnSp>
            <p:nvCxnSpPr>
              <p:cNvPr id="52" name="Google Shape;1369;p47">
                <a:extLst>
                  <a:ext uri="{FF2B5EF4-FFF2-40B4-BE49-F238E27FC236}">
                    <a16:creationId xmlns:a16="http://schemas.microsoft.com/office/drawing/2014/main" id="{09E44263-B2FE-2187-6546-C587A7B58786}"/>
                  </a:ext>
                </a:extLst>
              </p:cNvPr>
              <p:cNvCxnSpPr/>
              <p:nvPr/>
            </p:nvCxnSpPr>
            <p:spPr>
              <a:xfrm rot="5400000">
                <a:off x="6780292" y="1993063"/>
                <a:ext cx="51900" cy="0"/>
              </a:xfrm>
              <a:prstGeom prst="straightConnector1">
                <a:avLst/>
              </a:prstGeom>
              <a:noFill/>
              <a:ln w="19050" cap="rnd" cmpd="sng">
                <a:solidFill>
                  <a:schemeClr val="accent3"/>
                </a:solidFill>
                <a:prstDash val="solid"/>
                <a:round/>
                <a:headEnd type="none" w="med" len="med"/>
                <a:tailEnd type="none" w="med" len="med"/>
              </a:ln>
            </p:spPr>
          </p:cxnSp>
        </p:grpSp>
        <p:grpSp>
          <p:nvGrpSpPr>
            <p:cNvPr id="11" name="Google Shape;1370;p47">
              <a:extLst>
                <a:ext uri="{FF2B5EF4-FFF2-40B4-BE49-F238E27FC236}">
                  <a16:creationId xmlns:a16="http://schemas.microsoft.com/office/drawing/2014/main" id="{65C8836B-3757-6590-AE9D-D405ACF00C0B}"/>
                </a:ext>
              </a:extLst>
            </p:cNvPr>
            <p:cNvGrpSpPr/>
            <p:nvPr/>
          </p:nvGrpSpPr>
          <p:grpSpPr>
            <a:xfrm>
              <a:off x="3347599" y="1391301"/>
              <a:ext cx="460463" cy="667342"/>
              <a:chOff x="4388835" y="1607392"/>
              <a:chExt cx="1460859" cy="2117201"/>
            </a:xfrm>
          </p:grpSpPr>
          <p:sp>
            <p:nvSpPr>
              <p:cNvPr id="34" name="Google Shape;1371;p47">
                <a:extLst>
                  <a:ext uri="{FF2B5EF4-FFF2-40B4-BE49-F238E27FC236}">
                    <a16:creationId xmlns:a16="http://schemas.microsoft.com/office/drawing/2014/main" id="{57A2E349-D2CA-FA98-08A4-7978C2A7A7A7}"/>
                  </a:ext>
                </a:extLst>
              </p:cNvPr>
              <p:cNvSpPr/>
              <p:nvPr/>
            </p:nvSpPr>
            <p:spPr>
              <a:xfrm>
                <a:off x="4773335" y="3222516"/>
                <a:ext cx="690600" cy="274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372;p47">
                <a:extLst>
                  <a:ext uri="{FF2B5EF4-FFF2-40B4-BE49-F238E27FC236}">
                    <a16:creationId xmlns:a16="http://schemas.microsoft.com/office/drawing/2014/main" id="{64DC1557-9829-9CC9-39AA-40754D776B30}"/>
                  </a:ext>
                </a:extLst>
              </p:cNvPr>
              <p:cNvSpPr/>
              <p:nvPr/>
            </p:nvSpPr>
            <p:spPr>
              <a:xfrm>
                <a:off x="4388835" y="1607392"/>
                <a:ext cx="1460858" cy="1609025"/>
              </a:xfrm>
              <a:custGeom>
                <a:avLst/>
                <a:gdLst/>
                <a:ahLst/>
                <a:cxnLst/>
                <a:rect l="l" t="t" r="r" b="b"/>
                <a:pathLst>
                  <a:path w="2019" h="2225" extrusionOk="0">
                    <a:moveTo>
                      <a:pt x="2019" y="1010"/>
                    </a:moveTo>
                    <a:cubicBezTo>
                      <a:pt x="2019" y="452"/>
                      <a:pt x="1567" y="0"/>
                      <a:pt x="1009" y="0"/>
                    </a:cubicBezTo>
                    <a:cubicBezTo>
                      <a:pt x="452" y="0"/>
                      <a:pt x="0" y="452"/>
                      <a:pt x="0" y="1010"/>
                    </a:cubicBezTo>
                    <a:cubicBezTo>
                      <a:pt x="0" y="1394"/>
                      <a:pt x="215" y="1729"/>
                      <a:pt x="532" y="1899"/>
                    </a:cubicBezTo>
                    <a:cubicBezTo>
                      <a:pt x="532" y="2225"/>
                      <a:pt x="532" y="2225"/>
                      <a:pt x="532" y="2225"/>
                    </a:cubicBezTo>
                    <a:cubicBezTo>
                      <a:pt x="1487" y="2225"/>
                      <a:pt x="1487" y="2225"/>
                      <a:pt x="1487" y="2225"/>
                    </a:cubicBezTo>
                    <a:cubicBezTo>
                      <a:pt x="1487" y="1899"/>
                      <a:pt x="1487" y="1899"/>
                      <a:pt x="1487" y="1899"/>
                    </a:cubicBezTo>
                    <a:cubicBezTo>
                      <a:pt x="1803" y="1729"/>
                      <a:pt x="2019" y="1394"/>
                      <a:pt x="2019" y="101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373;p47">
                <a:extLst>
                  <a:ext uri="{FF2B5EF4-FFF2-40B4-BE49-F238E27FC236}">
                    <a16:creationId xmlns:a16="http://schemas.microsoft.com/office/drawing/2014/main" id="{E2883BD9-8476-65D8-95C4-BD170D304D6D}"/>
                  </a:ext>
                </a:extLst>
              </p:cNvPr>
              <p:cNvSpPr/>
              <p:nvPr/>
            </p:nvSpPr>
            <p:spPr>
              <a:xfrm>
                <a:off x="4772110" y="2980082"/>
                <a:ext cx="1225" cy="0"/>
              </a:xfrm>
              <a:custGeom>
                <a:avLst/>
                <a:gdLst/>
                <a:ahLst/>
                <a:cxnLst/>
                <a:rect l="l" t="t" r="r" b="b"/>
                <a:pathLst>
                  <a:path w="2" h="120000" extrusionOk="0">
                    <a:moveTo>
                      <a:pt x="1" y="0"/>
                    </a:moveTo>
                    <a:cubicBezTo>
                      <a:pt x="2" y="0"/>
                      <a:pt x="2" y="0"/>
                      <a:pt x="2" y="0"/>
                    </a:cubicBezTo>
                    <a:cubicBezTo>
                      <a:pt x="2" y="0"/>
                      <a:pt x="2" y="0"/>
                      <a:pt x="1" y="0"/>
                    </a:cubicBezTo>
                    <a:moveTo>
                      <a:pt x="0" y="0"/>
                    </a:moveTo>
                    <a:cubicBezTo>
                      <a:pt x="0" y="0"/>
                      <a:pt x="0" y="0"/>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374;p47">
                <a:extLst>
                  <a:ext uri="{FF2B5EF4-FFF2-40B4-BE49-F238E27FC236}">
                    <a16:creationId xmlns:a16="http://schemas.microsoft.com/office/drawing/2014/main" id="{427BB090-C846-418C-8456-6542A5E0B307}"/>
                  </a:ext>
                </a:extLst>
              </p:cNvPr>
              <p:cNvSpPr/>
              <p:nvPr/>
            </p:nvSpPr>
            <p:spPr>
              <a:xfrm>
                <a:off x="4560268" y="1809438"/>
                <a:ext cx="1289425" cy="1346975"/>
              </a:xfrm>
              <a:custGeom>
                <a:avLst/>
                <a:gdLst/>
                <a:ahLst/>
                <a:cxnLst/>
                <a:rect l="l" t="t" r="r" b="b"/>
                <a:pathLst>
                  <a:path w="1783" h="1862" extrusionOk="0">
                    <a:moveTo>
                      <a:pt x="1469" y="0"/>
                    </a:moveTo>
                    <a:cubicBezTo>
                      <a:pt x="1589" y="208"/>
                      <a:pt x="1656" y="447"/>
                      <a:pt x="1641" y="686"/>
                    </a:cubicBezTo>
                    <a:cubicBezTo>
                      <a:pt x="1626" y="933"/>
                      <a:pt x="1521" y="1176"/>
                      <a:pt x="1338" y="1342"/>
                    </a:cubicBezTo>
                    <a:cubicBezTo>
                      <a:pt x="1156" y="1505"/>
                      <a:pt x="907" y="1607"/>
                      <a:pt x="647" y="1607"/>
                    </a:cubicBezTo>
                    <a:cubicBezTo>
                      <a:pt x="605" y="1607"/>
                      <a:pt x="563" y="1604"/>
                      <a:pt x="520" y="1599"/>
                    </a:cubicBezTo>
                    <a:cubicBezTo>
                      <a:pt x="327" y="1574"/>
                      <a:pt x="145" y="1496"/>
                      <a:pt x="0" y="1379"/>
                    </a:cubicBezTo>
                    <a:cubicBezTo>
                      <a:pt x="82" y="1476"/>
                      <a:pt x="181" y="1558"/>
                      <a:pt x="293" y="1619"/>
                    </a:cubicBezTo>
                    <a:cubicBezTo>
                      <a:pt x="293" y="1619"/>
                      <a:pt x="293" y="1619"/>
                      <a:pt x="293" y="1619"/>
                    </a:cubicBezTo>
                    <a:cubicBezTo>
                      <a:pt x="294" y="1619"/>
                      <a:pt x="294" y="1619"/>
                      <a:pt x="294" y="1619"/>
                    </a:cubicBezTo>
                    <a:cubicBezTo>
                      <a:pt x="295" y="1619"/>
                      <a:pt x="295" y="1619"/>
                      <a:pt x="295" y="1619"/>
                    </a:cubicBezTo>
                    <a:cubicBezTo>
                      <a:pt x="295" y="1620"/>
                      <a:pt x="296" y="1620"/>
                      <a:pt x="296" y="1620"/>
                    </a:cubicBezTo>
                    <a:cubicBezTo>
                      <a:pt x="296" y="1862"/>
                      <a:pt x="296" y="1862"/>
                      <a:pt x="296" y="1862"/>
                    </a:cubicBezTo>
                    <a:cubicBezTo>
                      <a:pt x="1251" y="1862"/>
                      <a:pt x="1251" y="1862"/>
                      <a:pt x="1251" y="1862"/>
                    </a:cubicBezTo>
                    <a:cubicBezTo>
                      <a:pt x="1251" y="1620"/>
                      <a:pt x="1251" y="1620"/>
                      <a:pt x="1251" y="1620"/>
                    </a:cubicBezTo>
                    <a:cubicBezTo>
                      <a:pt x="1251" y="1620"/>
                      <a:pt x="1251" y="1620"/>
                      <a:pt x="1251" y="1620"/>
                    </a:cubicBezTo>
                    <a:cubicBezTo>
                      <a:pt x="1567" y="1450"/>
                      <a:pt x="1783" y="1115"/>
                      <a:pt x="1783" y="731"/>
                    </a:cubicBezTo>
                    <a:cubicBezTo>
                      <a:pt x="1783" y="443"/>
                      <a:pt x="1662" y="184"/>
                      <a:pt x="1469"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375;p47">
                <a:extLst>
                  <a:ext uri="{FF2B5EF4-FFF2-40B4-BE49-F238E27FC236}">
                    <a16:creationId xmlns:a16="http://schemas.microsoft.com/office/drawing/2014/main" id="{09A052F3-871A-E0D0-D0F3-401104FAE777}"/>
                  </a:ext>
                </a:extLst>
              </p:cNvPr>
              <p:cNvSpPr/>
              <p:nvPr/>
            </p:nvSpPr>
            <p:spPr>
              <a:xfrm>
                <a:off x="4856603" y="2197612"/>
                <a:ext cx="83267" cy="969822"/>
              </a:xfrm>
              <a:custGeom>
                <a:avLst/>
                <a:gdLst/>
                <a:ahLst/>
                <a:cxnLst/>
                <a:rect l="l" t="t" r="r" b="b"/>
                <a:pathLst>
                  <a:path w="115" h="1340" extrusionOk="0">
                    <a:moveTo>
                      <a:pt x="100" y="1340"/>
                    </a:moveTo>
                    <a:cubicBezTo>
                      <a:pt x="92" y="1340"/>
                      <a:pt x="86" y="1334"/>
                      <a:pt x="85" y="1326"/>
                    </a:cubicBezTo>
                    <a:cubicBezTo>
                      <a:pt x="0" y="16"/>
                      <a:pt x="0" y="16"/>
                      <a:pt x="0" y="16"/>
                    </a:cubicBezTo>
                    <a:cubicBezTo>
                      <a:pt x="0" y="8"/>
                      <a:pt x="6" y="1"/>
                      <a:pt x="14" y="1"/>
                    </a:cubicBezTo>
                    <a:cubicBezTo>
                      <a:pt x="22" y="0"/>
                      <a:pt x="29" y="6"/>
                      <a:pt x="29" y="14"/>
                    </a:cubicBezTo>
                    <a:cubicBezTo>
                      <a:pt x="114" y="1324"/>
                      <a:pt x="114" y="1324"/>
                      <a:pt x="114" y="1324"/>
                    </a:cubicBezTo>
                    <a:cubicBezTo>
                      <a:pt x="115" y="1332"/>
                      <a:pt x="109" y="1339"/>
                      <a:pt x="101" y="1340"/>
                    </a:cubicBezTo>
                    <a:lnTo>
                      <a:pt x="100" y="13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376;p47">
                <a:extLst>
                  <a:ext uri="{FF2B5EF4-FFF2-40B4-BE49-F238E27FC236}">
                    <a16:creationId xmlns:a16="http://schemas.microsoft.com/office/drawing/2014/main" id="{BC732BA6-3ECE-68EA-1C77-EB9894BC99DA}"/>
                  </a:ext>
                </a:extLst>
              </p:cNvPr>
              <p:cNvSpPr/>
              <p:nvPr/>
            </p:nvSpPr>
            <p:spPr>
              <a:xfrm>
                <a:off x="5298656" y="2197612"/>
                <a:ext cx="83267" cy="969822"/>
              </a:xfrm>
              <a:custGeom>
                <a:avLst/>
                <a:gdLst/>
                <a:ahLst/>
                <a:cxnLst/>
                <a:rect l="l" t="t" r="r" b="b"/>
                <a:pathLst>
                  <a:path w="115" h="1340" extrusionOk="0">
                    <a:moveTo>
                      <a:pt x="15" y="1340"/>
                    </a:moveTo>
                    <a:cubicBezTo>
                      <a:pt x="14" y="1340"/>
                      <a:pt x="14" y="1340"/>
                      <a:pt x="14" y="1340"/>
                    </a:cubicBezTo>
                    <a:cubicBezTo>
                      <a:pt x="6" y="1339"/>
                      <a:pt x="0" y="1332"/>
                      <a:pt x="1" y="1324"/>
                    </a:cubicBezTo>
                    <a:cubicBezTo>
                      <a:pt x="86" y="14"/>
                      <a:pt x="86" y="14"/>
                      <a:pt x="86" y="14"/>
                    </a:cubicBezTo>
                    <a:cubicBezTo>
                      <a:pt x="86" y="6"/>
                      <a:pt x="93" y="0"/>
                      <a:pt x="101" y="1"/>
                    </a:cubicBezTo>
                    <a:cubicBezTo>
                      <a:pt x="109" y="1"/>
                      <a:pt x="115" y="8"/>
                      <a:pt x="114" y="16"/>
                    </a:cubicBezTo>
                    <a:cubicBezTo>
                      <a:pt x="29" y="1326"/>
                      <a:pt x="29" y="1326"/>
                      <a:pt x="29" y="1326"/>
                    </a:cubicBezTo>
                    <a:cubicBezTo>
                      <a:pt x="29" y="1334"/>
                      <a:pt x="23" y="1340"/>
                      <a:pt x="15" y="13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377;p47">
                <a:extLst>
                  <a:ext uri="{FF2B5EF4-FFF2-40B4-BE49-F238E27FC236}">
                    <a16:creationId xmlns:a16="http://schemas.microsoft.com/office/drawing/2014/main" id="{57D3262C-3FB1-E876-3B03-C61DCC9444B0}"/>
                  </a:ext>
                </a:extLst>
              </p:cNvPr>
              <p:cNvSpPr/>
              <p:nvPr/>
            </p:nvSpPr>
            <p:spPr>
              <a:xfrm>
                <a:off x="4876195" y="2257614"/>
                <a:ext cx="486137" cy="290212"/>
              </a:xfrm>
              <a:custGeom>
                <a:avLst/>
                <a:gdLst/>
                <a:ahLst/>
                <a:cxnLst/>
                <a:rect l="l" t="t" r="r" b="b"/>
                <a:pathLst>
                  <a:path w="673" h="402" extrusionOk="0">
                    <a:moveTo>
                      <a:pt x="16" y="400"/>
                    </a:moveTo>
                    <a:cubicBezTo>
                      <a:pt x="10" y="400"/>
                      <a:pt x="4" y="396"/>
                      <a:pt x="3" y="390"/>
                    </a:cubicBezTo>
                    <a:cubicBezTo>
                      <a:pt x="0" y="383"/>
                      <a:pt x="4" y="374"/>
                      <a:pt x="12" y="372"/>
                    </a:cubicBezTo>
                    <a:cubicBezTo>
                      <a:pt x="49" y="361"/>
                      <a:pt x="80" y="345"/>
                      <a:pt x="107" y="326"/>
                    </a:cubicBezTo>
                    <a:cubicBezTo>
                      <a:pt x="74" y="289"/>
                      <a:pt x="55" y="243"/>
                      <a:pt x="49" y="187"/>
                    </a:cubicBezTo>
                    <a:cubicBezTo>
                      <a:pt x="42" y="120"/>
                      <a:pt x="68" y="63"/>
                      <a:pt x="96" y="32"/>
                    </a:cubicBezTo>
                    <a:cubicBezTo>
                      <a:pt x="114" y="12"/>
                      <a:pt x="135" y="0"/>
                      <a:pt x="153" y="0"/>
                    </a:cubicBezTo>
                    <a:cubicBezTo>
                      <a:pt x="153" y="0"/>
                      <a:pt x="153" y="0"/>
                      <a:pt x="153" y="0"/>
                    </a:cubicBezTo>
                    <a:cubicBezTo>
                      <a:pt x="153" y="0"/>
                      <a:pt x="153" y="0"/>
                      <a:pt x="153" y="0"/>
                    </a:cubicBezTo>
                    <a:cubicBezTo>
                      <a:pt x="172" y="0"/>
                      <a:pt x="191" y="11"/>
                      <a:pt x="206" y="32"/>
                    </a:cubicBezTo>
                    <a:cubicBezTo>
                      <a:pt x="230" y="62"/>
                      <a:pt x="248" y="120"/>
                      <a:pt x="229" y="190"/>
                    </a:cubicBezTo>
                    <a:cubicBezTo>
                      <a:pt x="214" y="245"/>
                      <a:pt x="188" y="291"/>
                      <a:pt x="149" y="327"/>
                    </a:cubicBezTo>
                    <a:cubicBezTo>
                      <a:pt x="171" y="345"/>
                      <a:pt x="198" y="360"/>
                      <a:pt x="230" y="371"/>
                    </a:cubicBezTo>
                    <a:cubicBezTo>
                      <a:pt x="263" y="359"/>
                      <a:pt x="291" y="345"/>
                      <a:pt x="315" y="326"/>
                    </a:cubicBezTo>
                    <a:cubicBezTo>
                      <a:pt x="280" y="290"/>
                      <a:pt x="257" y="244"/>
                      <a:pt x="246" y="189"/>
                    </a:cubicBezTo>
                    <a:cubicBezTo>
                      <a:pt x="233" y="120"/>
                      <a:pt x="256" y="63"/>
                      <a:pt x="281" y="32"/>
                    </a:cubicBezTo>
                    <a:cubicBezTo>
                      <a:pt x="298" y="11"/>
                      <a:pt x="318" y="0"/>
                      <a:pt x="336" y="0"/>
                    </a:cubicBezTo>
                    <a:cubicBezTo>
                      <a:pt x="336" y="0"/>
                      <a:pt x="336" y="0"/>
                      <a:pt x="336" y="0"/>
                    </a:cubicBezTo>
                    <a:cubicBezTo>
                      <a:pt x="336" y="0"/>
                      <a:pt x="336" y="0"/>
                      <a:pt x="336" y="0"/>
                    </a:cubicBezTo>
                    <a:cubicBezTo>
                      <a:pt x="355" y="0"/>
                      <a:pt x="375" y="11"/>
                      <a:pt x="392" y="32"/>
                    </a:cubicBezTo>
                    <a:cubicBezTo>
                      <a:pt x="417" y="63"/>
                      <a:pt x="440" y="120"/>
                      <a:pt x="427" y="189"/>
                    </a:cubicBezTo>
                    <a:cubicBezTo>
                      <a:pt x="416" y="244"/>
                      <a:pt x="393" y="290"/>
                      <a:pt x="358" y="326"/>
                    </a:cubicBezTo>
                    <a:cubicBezTo>
                      <a:pt x="381" y="345"/>
                      <a:pt x="410" y="359"/>
                      <a:pt x="443" y="371"/>
                    </a:cubicBezTo>
                    <a:cubicBezTo>
                      <a:pt x="475" y="360"/>
                      <a:pt x="502" y="345"/>
                      <a:pt x="524" y="327"/>
                    </a:cubicBezTo>
                    <a:cubicBezTo>
                      <a:pt x="485" y="291"/>
                      <a:pt x="458" y="245"/>
                      <a:pt x="443" y="190"/>
                    </a:cubicBezTo>
                    <a:cubicBezTo>
                      <a:pt x="425" y="120"/>
                      <a:pt x="443" y="62"/>
                      <a:pt x="467" y="32"/>
                    </a:cubicBezTo>
                    <a:cubicBezTo>
                      <a:pt x="482" y="11"/>
                      <a:pt x="501" y="0"/>
                      <a:pt x="519" y="0"/>
                    </a:cubicBezTo>
                    <a:cubicBezTo>
                      <a:pt x="519" y="0"/>
                      <a:pt x="519" y="0"/>
                      <a:pt x="519" y="0"/>
                    </a:cubicBezTo>
                    <a:cubicBezTo>
                      <a:pt x="519" y="0"/>
                      <a:pt x="519" y="0"/>
                      <a:pt x="519" y="0"/>
                    </a:cubicBezTo>
                    <a:cubicBezTo>
                      <a:pt x="538" y="0"/>
                      <a:pt x="558" y="12"/>
                      <a:pt x="577" y="32"/>
                    </a:cubicBezTo>
                    <a:cubicBezTo>
                      <a:pt x="605" y="63"/>
                      <a:pt x="631" y="120"/>
                      <a:pt x="624" y="187"/>
                    </a:cubicBezTo>
                    <a:cubicBezTo>
                      <a:pt x="618" y="243"/>
                      <a:pt x="599" y="289"/>
                      <a:pt x="566" y="326"/>
                    </a:cubicBezTo>
                    <a:cubicBezTo>
                      <a:pt x="593" y="345"/>
                      <a:pt x="624" y="361"/>
                      <a:pt x="661" y="372"/>
                    </a:cubicBezTo>
                    <a:cubicBezTo>
                      <a:pt x="668" y="374"/>
                      <a:pt x="673" y="383"/>
                      <a:pt x="670" y="390"/>
                    </a:cubicBezTo>
                    <a:cubicBezTo>
                      <a:pt x="668" y="398"/>
                      <a:pt x="660" y="402"/>
                      <a:pt x="652" y="400"/>
                    </a:cubicBezTo>
                    <a:cubicBezTo>
                      <a:pt x="611" y="387"/>
                      <a:pt x="576" y="369"/>
                      <a:pt x="546" y="346"/>
                    </a:cubicBezTo>
                    <a:cubicBezTo>
                      <a:pt x="519" y="369"/>
                      <a:pt x="487" y="387"/>
                      <a:pt x="448" y="400"/>
                    </a:cubicBezTo>
                    <a:cubicBezTo>
                      <a:pt x="445" y="400"/>
                      <a:pt x="442" y="400"/>
                      <a:pt x="439" y="400"/>
                    </a:cubicBezTo>
                    <a:cubicBezTo>
                      <a:pt x="399" y="387"/>
                      <a:pt x="365" y="369"/>
                      <a:pt x="336" y="346"/>
                    </a:cubicBezTo>
                    <a:cubicBezTo>
                      <a:pt x="308" y="369"/>
                      <a:pt x="274" y="387"/>
                      <a:pt x="234" y="400"/>
                    </a:cubicBezTo>
                    <a:cubicBezTo>
                      <a:pt x="231" y="400"/>
                      <a:pt x="228" y="400"/>
                      <a:pt x="225" y="400"/>
                    </a:cubicBezTo>
                    <a:cubicBezTo>
                      <a:pt x="186" y="387"/>
                      <a:pt x="153" y="369"/>
                      <a:pt x="127" y="346"/>
                    </a:cubicBezTo>
                    <a:cubicBezTo>
                      <a:pt x="97" y="369"/>
                      <a:pt x="62" y="387"/>
                      <a:pt x="21" y="400"/>
                    </a:cubicBezTo>
                    <a:cubicBezTo>
                      <a:pt x="19" y="400"/>
                      <a:pt x="18" y="400"/>
                      <a:pt x="16" y="400"/>
                    </a:cubicBezTo>
                    <a:close/>
                    <a:moveTo>
                      <a:pt x="336" y="29"/>
                    </a:moveTo>
                    <a:cubicBezTo>
                      <a:pt x="327" y="29"/>
                      <a:pt x="314" y="37"/>
                      <a:pt x="303" y="50"/>
                    </a:cubicBezTo>
                    <a:cubicBezTo>
                      <a:pt x="282" y="76"/>
                      <a:pt x="263" y="125"/>
                      <a:pt x="274" y="183"/>
                    </a:cubicBezTo>
                    <a:cubicBezTo>
                      <a:pt x="284" y="234"/>
                      <a:pt x="305" y="275"/>
                      <a:pt x="336" y="307"/>
                    </a:cubicBezTo>
                    <a:cubicBezTo>
                      <a:pt x="368" y="275"/>
                      <a:pt x="389" y="234"/>
                      <a:pt x="398" y="183"/>
                    </a:cubicBezTo>
                    <a:cubicBezTo>
                      <a:pt x="410" y="125"/>
                      <a:pt x="391" y="76"/>
                      <a:pt x="370" y="50"/>
                    </a:cubicBezTo>
                    <a:cubicBezTo>
                      <a:pt x="359" y="37"/>
                      <a:pt x="346" y="29"/>
                      <a:pt x="336" y="29"/>
                    </a:cubicBezTo>
                    <a:close/>
                    <a:moveTo>
                      <a:pt x="153" y="29"/>
                    </a:moveTo>
                    <a:cubicBezTo>
                      <a:pt x="146" y="29"/>
                      <a:pt x="132" y="35"/>
                      <a:pt x="117" y="52"/>
                    </a:cubicBezTo>
                    <a:cubicBezTo>
                      <a:pt x="94" y="77"/>
                      <a:pt x="71" y="126"/>
                      <a:pt x="78" y="184"/>
                    </a:cubicBezTo>
                    <a:cubicBezTo>
                      <a:pt x="83" y="235"/>
                      <a:pt x="100" y="275"/>
                      <a:pt x="129" y="307"/>
                    </a:cubicBezTo>
                    <a:cubicBezTo>
                      <a:pt x="164" y="275"/>
                      <a:pt x="188" y="233"/>
                      <a:pt x="202" y="182"/>
                    </a:cubicBezTo>
                    <a:cubicBezTo>
                      <a:pt x="218" y="123"/>
                      <a:pt x="203" y="74"/>
                      <a:pt x="183" y="49"/>
                    </a:cubicBezTo>
                    <a:cubicBezTo>
                      <a:pt x="174" y="36"/>
                      <a:pt x="162" y="29"/>
                      <a:pt x="153" y="29"/>
                    </a:cubicBezTo>
                    <a:close/>
                    <a:moveTo>
                      <a:pt x="519" y="29"/>
                    </a:moveTo>
                    <a:cubicBezTo>
                      <a:pt x="510" y="29"/>
                      <a:pt x="499" y="36"/>
                      <a:pt x="490" y="49"/>
                    </a:cubicBezTo>
                    <a:cubicBezTo>
                      <a:pt x="470" y="74"/>
                      <a:pt x="455" y="123"/>
                      <a:pt x="471" y="182"/>
                    </a:cubicBezTo>
                    <a:cubicBezTo>
                      <a:pt x="485" y="233"/>
                      <a:pt x="509" y="275"/>
                      <a:pt x="544" y="307"/>
                    </a:cubicBezTo>
                    <a:cubicBezTo>
                      <a:pt x="573" y="275"/>
                      <a:pt x="590" y="235"/>
                      <a:pt x="595" y="184"/>
                    </a:cubicBezTo>
                    <a:cubicBezTo>
                      <a:pt x="602" y="126"/>
                      <a:pt x="579" y="77"/>
                      <a:pt x="556" y="52"/>
                    </a:cubicBezTo>
                    <a:cubicBezTo>
                      <a:pt x="541" y="35"/>
                      <a:pt x="527" y="29"/>
                      <a:pt x="519"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378;p47">
                <a:extLst>
                  <a:ext uri="{FF2B5EF4-FFF2-40B4-BE49-F238E27FC236}">
                    <a16:creationId xmlns:a16="http://schemas.microsoft.com/office/drawing/2014/main" id="{399A6A87-70C5-88EC-1C0D-7A8031AFF472}"/>
                  </a:ext>
                </a:extLst>
              </p:cNvPr>
              <p:cNvSpPr/>
              <p:nvPr/>
            </p:nvSpPr>
            <p:spPr>
              <a:xfrm>
                <a:off x="4437816" y="1656373"/>
                <a:ext cx="1132684" cy="729815"/>
              </a:xfrm>
              <a:custGeom>
                <a:avLst/>
                <a:gdLst/>
                <a:ahLst/>
                <a:cxnLst/>
                <a:rect l="l" t="t" r="r" b="b"/>
                <a:pathLst>
                  <a:path w="1566" h="1009" extrusionOk="0">
                    <a:moveTo>
                      <a:pt x="941" y="0"/>
                    </a:moveTo>
                    <a:cubicBezTo>
                      <a:pt x="422" y="0"/>
                      <a:pt x="0" y="422"/>
                      <a:pt x="0" y="942"/>
                    </a:cubicBezTo>
                    <a:cubicBezTo>
                      <a:pt x="0" y="979"/>
                      <a:pt x="30" y="1009"/>
                      <a:pt x="67" y="1009"/>
                    </a:cubicBezTo>
                    <a:cubicBezTo>
                      <a:pt x="104" y="1009"/>
                      <a:pt x="135" y="979"/>
                      <a:pt x="135" y="942"/>
                    </a:cubicBezTo>
                    <a:cubicBezTo>
                      <a:pt x="135" y="497"/>
                      <a:pt x="497" y="135"/>
                      <a:pt x="941" y="135"/>
                    </a:cubicBezTo>
                    <a:cubicBezTo>
                      <a:pt x="1125" y="135"/>
                      <a:pt x="1304" y="198"/>
                      <a:pt x="1447" y="314"/>
                    </a:cubicBezTo>
                    <a:cubicBezTo>
                      <a:pt x="1460" y="324"/>
                      <a:pt x="1475" y="329"/>
                      <a:pt x="1489" y="329"/>
                    </a:cubicBezTo>
                    <a:cubicBezTo>
                      <a:pt x="1509" y="329"/>
                      <a:pt x="1529" y="320"/>
                      <a:pt x="1542" y="304"/>
                    </a:cubicBezTo>
                    <a:cubicBezTo>
                      <a:pt x="1566" y="275"/>
                      <a:pt x="1561" y="232"/>
                      <a:pt x="1532" y="209"/>
                    </a:cubicBezTo>
                    <a:cubicBezTo>
                      <a:pt x="1365" y="74"/>
                      <a:pt x="1155" y="0"/>
                      <a:pt x="941"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379;p47">
                <a:extLst>
                  <a:ext uri="{FF2B5EF4-FFF2-40B4-BE49-F238E27FC236}">
                    <a16:creationId xmlns:a16="http://schemas.microsoft.com/office/drawing/2014/main" id="{FDAAF8F3-DB64-B14E-A39F-6E2D0DE13738}"/>
                  </a:ext>
                </a:extLst>
              </p:cNvPr>
              <p:cNvSpPr/>
              <p:nvPr/>
            </p:nvSpPr>
            <p:spPr>
              <a:xfrm>
                <a:off x="4773335" y="3216416"/>
                <a:ext cx="690600" cy="274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380;p47">
                <a:extLst>
                  <a:ext uri="{FF2B5EF4-FFF2-40B4-BE49-F238E27FC236}">
                    <a16:creationId xmlns:a16="http://schemas.microsoft.com/office/drawing/2014/main" id="{AEEF4C0A-6EF5-C770-8C98-B2801B7192FF}"/>
                  </a:ext>
                </a:extLst>
              </p:cNvPr>
              <p:cNvSpPr/>
              <p:nvPr/>
            </p:nvSpPr>
            <p:spPr>
              <a:xfrm>
                <a:off x="4773335" y="3216416"/>
                <a:ext cx="690600" cy="274200"/>
              </a:xfrm>
              <a:prstGeom prst="rect">
                <a:avLst/>
              </a:prstGeom>
              <a:solidFill>
                <a:srgbClr val="21194F">
                  <a:alpha val="122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381;p47">
                <a:extLst>
                  <a:ext uri="{FF2B5EF4-FFF2-40B4-BE49-F238E27FC236}">
                    <a16:creationId xmlns:a16="http://schemas.microsoft.com/office/drawing/2014/main" id="{F8C9A289-7AAB-1394-CECF-CD9DF7C63B8E}"/>
                  </a:ext>
                </a:extLst>
              </p:cNvPr>
              <p:cNvSpPr/>
              <p:nvPr/>
            </p:nvSpPr>
            <p:spPr>
              <a:xfrm>
                <a:off x="4702313" y="3156414"/>
                <a:ext cx="833901" cy="121228"/>
              </a:xfrm>
              <a:custGeom>
                <a:avLst/>
                <a:gdLst/>
                <a:ahLst/>
                <a:cxnLst/>
                <a:rect l="l" t="t" r="r" b="b"/>
                <a:pathLst>
                  <a:path w="1153" h="168" extrusionOk="0">
                    <a:moveTo>
                      <a:pt x="1070" y="168"/>
                    </a:moveTo>
                    <a:cubicBezTo>
                      <a:pt x="83" y="168"/>
                      <a:pt x="83" y="168"/>
                      <a:pt x="83" y="168"/>
                    </a:cubicBezTo>
                    <a:cubicBezTo>
                      <a:pt x="37" y="168"/>
                      <a:pt x="0" y="130"/>
                      <a:pt x="0" y="84"/>
                    </a:cubicBezTo>
                    <a:cubicBezTo>
                      <a:pt x="0" y="38"/>
                      <a:pt x="37" y="0"/>
                      <a:pt x="83" y="0"/>
                    </a:cubicBezTo>
                    <a:cubicBezTo>
                      <a:pt x="1070" y="0"/>
                      <a:pt x="1070" y="0"/>
                      <a:pt x="1070" y="0"/>
                    </a:cubicBezTo>
                    <a:cubicBezTo>
                      <a:pt x="1116" y="0"/>
                      <a:pt x="1153" y="38"/>
                      <a:pt x="1153" y="84"/>
                    </a:cubicBezTo>
                    <a:cubicBezTo>
                      <a:pt x="1153" y="130"/>
                      <a:pt x="1116" y="168"/>
                      <a:pt x="1070" y="168"/>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382;p47">
                <a:extLst>
                  <a:ext uri="{FF2B5EF4-FFF2-40B4-BE49-F238E27FC236}">
                    <a16:creationId xmlns:a16="http://schemas.microsoft.com/office/drawing/2014/main" id="{65679243-5DF1-6390-B472-D23DC9CBA384}"/>
                  </a:ext>
                </a:extLst>
              </p:cNvPr>
              <p:cNvSpPr/>
              <p:nvPr/>
            </p:nvSpPr>
            <p:spPr>
              <a:xfrm>
                <a:off x="4702313" y="3369481"/>
                <a:ext cx="833901" cy="121228"/>
              </a:xfrm>
              <a:custGeom>
                <a:avLst/>
                <a:gdLst/>
                <a:ahLst/>
                <a:cxnLst/>
                <a:rect l="l" t="t" r="r" b="b"/>
                <a:pathLst>
                  <a:path w="1153" h="167" extrusionOk="0">
                    <a:moveTo>
                      <a:pt x="1070" y="167"/>
                    </a:moveTo>
                    <a:cubicBezTo>
                      <a:pt x="83" y="167"/>
                      <a:pt x="83" y="167"/>
                      <a:pt x="83" y="167"/>
                    </a:cubicBezTo>
                    <a:cubicBezTo>
                      <a:pt x="37" y="167"/>
                      <a:pt x="0" y="130"/>
                      <a:pt x="0" y="84"/>
                    </a:cubicBezTo>
                    <a:cubicBezTo>
                      <a:pt x="0" y="38"/>
                      <a:pt x="37" y="0"/>
                      <a:pt x="83" y="0"/>
                    </a:cubicBezTo>
                    <a:cubicBezTo>
                      <a:pt x="1070" y="0"/>
                      <a:pt x="1070" y="0"/>
                      <a:pt x="1070" y="0"/>
                    </a:cubicBezTo>
                    <a:cubicBezTo>
                      <a:pt x="1116" y="0"/>
                      <a:pt x="1153" y="38"/>
                      <a:pt x="1153" y="84"/>
                    </a:cubicBezTo>
                    <a:cubicBezTo>
                      <a:pt x="1153" y="130"/>
                      <a:pt x="1116" y="167"/>
                      <a:pt x="1070" y="16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383;p47">
                <a:extLst>
                  <a:ext uri="{FF2B5EF4-FFF2-40B4-BE49-F238E27FC236}">
                    <a16:creationId xmlns:a16="http://schemas.microsoft.com/office/drawing/2014/main" id="{31AB614C-FDF6-5D6A-A25F-A7CBB4FFC677}"/>
                  </a:ext>
                </a:extLst>
              </p:cNvPr>
              <p:cNvSpPr/>
              <p:nvPr/>
            </p:nvSpPr>
            <p:spPr>
              <a:xfrm>
                <a:off x="4773335" y="3490709"/>
                <a:ext cx="690632" cy="233884"/>
              </a:xfrm>
              <a:custGeom>
                <a:avLst/>
                <a:gdLst/>
                <a:ahLst/>
                <a:cxnLst/>
                <a:rect l="l" t="t" r="r" b="b"/>
                <a:pathLst>
                  <a:path w="955" h="324" extrusionOk="0">
                    <a:moveTo>
                      <a:pt x="0" y="0"/>
                    </a:moveTo>
                    <a:cubicBezTo>
                      <a:pt x="76" y="190"/>
                      <a:pt x="261" y="324"/>
                      <a:pt x="477" y="324"/>
                    </a:cubicBezTo>
                    <a:cubicBezTo>
                      <a:pt x="694" y="324"/>
                      <a:pt x="879" y="190"/>
                      <a:pt x="955"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384;p47">
                <a:extLst>
                  <a:ext uri="{FF2B5EF4-FFF2-40B4-BE49-F238E27FC236}">
                    <a16:creationId xmlns:a16="http://schemas.microsoft.com/office/drawing/2014/main" id="{DD709DF7-A49E-257D-3529-C85314230E39}"/>
                  </a:ext>
                </a:extLst>
              </p:cNvPr>
              <p:cNvSpPr/>
              <p:nvPr/>
            </p:nvSpPr>
            <p:spPr>
              <a:xfrm>
                <a:off x="4750069" y="3173557"/>
                <a:ext cx="674713" cy="31838"/>
              </a:xfrm>
              <a:custGeom>
                <a:avLst/>
                <a:gdLst/>
                <a:ahLst/>
                <a:cxnLst/>
                <a:rect l="l" t="t" r="r" b="b"/>
                <a:pathLst>
                  <a:path w="933" h="45" extrusionOk="0">
                    <a:moveTo>
                      <a:pt x="910" y="0"/>
                    </a:moveTo>
                    <a:cubicBezTo>
                      <a:pt x="23" y="0"/>
                      <a:pt x="23" y="0"/>
                      <a:pt x="23" y="0"/>
                    </a:cubicBezTo>
                    <a:cubicBezTo>
                      <a:pt x="10" y="0"/>
                      <a:pt x="0" y="10"/>
                      <a:pt x="0" y="22"/>
                    </a:cubicBezTo>
                    <a:cubicBezTo>
                      <a:pt x="0" y="35"/>
                      <a:pt x="10" y="45"/>
                      <a:pt x="23" y="45"/>
                    </a:cubicBezTo>
                    <a:cubicBezTo>
                      <a:pt x="910" y="45"/>
                      <a:pt x="910" y="45"/>
                      <a:pt x="910" y="45"/>
                    </a:cubicBezTo>
                    <a:cubicBezTo>
                      <a:pt x="923" y="45"/>
                      <a:pt x="933" y="35"/>
                      <a:pt x="933" y="22"/>
                    </a:cubicBezTo>
                    <a:cubicBezTo>
                      <a:pt x="933" y="10"/>
                      <a:pt x="923" y="0"/>
                      <a:pt x="910"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385;p47">
                <a:extLst>
                  <a:ext uri="{FF2B5EF4-FFF2-40B4-BE49-F238E27FC236}">
                    <a16:creationId xmlns:a16="http://schemas.microsoft.com/office/drawing/2014/main" id="{F25DC4F5-FB0E-A4E2-2B1A-C245A3CBF983}"/>
                  </a:ext>
                </a:extLst>
              </p:cNvPr>
              <p:cNvSpPr/>
              <p:nvPr/>
            </p:nvSpPr>
            <p:spPr>
              <a:xfrm>
                <a:off x="4750069" y="3396420"/>
                <a:ext cx="674713" cy="31838"/>
              </a:xfrm>
              <a:custGeom>
                <a:avLst/>
                <a:gdLst/>
                <a:ahLst/>
                <a:cxnLst/>
                <a:rect l="l" t="t" r="r" b="b"/>
                <a:pathLst>
                  <a:path w="933" h="45" extrusionOk="0">
                    <a:moveTo>
                      <a:pt x="910" y="0"/>
                    </a:moveTo>
                    <a:cubicBezTo>
                      <a:pt x="23" y="0"/>
                      <a:pt x="23" y="0"/>
                      <a:pt x="23" y="0"/>
                    </a:cubicBezTo>
                    <a:cubicBezTo>
                      <a:pt x="10" y="0"/>
                      <a:pt x="0" y="10"/>
                      <a:pt x="0" y="22"/>
                    </a:cubicBezTo>
                    <a:cubicBezTo>
                      <a:pt x="0" y="34"/>
                      <a:pt x="10" y="45"/>
                      <a:pt x="23" y="45"/>
                    </a:cubicBezTo>
                    <a:cubicBezTo>
                      <a:pt x="910" y="45"/>
                      <a:pt x="910" y="45"/>
                      <a:pt x="910" y="45"/>
                    </a:cubicBezTo>
                    <a:cubicBezTo>
                      <a:pt x="923" y="45"/>
                      <a:pt x="933" y="34"/>
                      <a:pt x="933" y="22"/>
                    </a:cubicBezTo>
                    <a:cubicBezTo>
                      <a:pt x="933" y="10"/>
                      <a:pt x="923" y="0"/>
                      <a:pt x="910"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 name="Google Shape;1386;p47">
              <a:extLst>
                <a:ext uri="{FF2B5EF4-FFF2-40B4-BE49-F238E27FC236}">
                  <a16:creationId xmlns:a16="http://schemas.microsoft.com/office/drawing/2014/main" id="{69500004-BEF9-C9C4-8B97-1C79CEE72AE7}"/>
                </a:ext>
              </a:extLst>
            </p:cNvPr>
            <p:cNvSpPr/>
            <p:nvPr/>
          </p:nvSpPr>
          <p:spPr>
            <a:xfrm>
              <a:off x="2982849" y="1892599"/>
              <a:ext cx="309600" cy="309600"/>
            </a:xfrm>
            <a:custGeom>
              <a:avLst/>
              <a:gdLst/>
              <a:ahLst/>
              <a:cxnLst/>
              <a:rect l="l" t="t" r="r" b="b"/>
              <a:pathLst>
                <a:path w="611" h="611" extrusionOk="0">
                  <a:moveTo>
                    <a:pt x="611" y="357"/>
                  </a:moveTo>
                  <a:cubicBezTo>
                    <a:pt x="611" y="254"/>
                    <a:pt x="611" y="254"/>
                    <a:pt x="611" y="254"/>
                  </a:cubicBezTo>
                  <a:cubicBezTo>
                    <a:pt x="549" y="245"/>
                    <a:pt x="549" y="245"/>
                    <a:pt x="549" y="245"/>
                  </a:cubicBezTo>
                  <a:cubicBezTo>
                    <a:pt x="543" y="220"/>
                    <a:pt x="533" y="197"/>
                    <a:pt x="520" y="175"/>
                  </a:cubicBezTo>
                  <a:cubicBezTo>
                    <a:pt x="558" y="126"/>
                    <a:pt x="558" y="126"/>
                    <a:pt x="558" y="126"/>
                  </a:cubicBezTo>
                  <a:cubicBezTo>
                    <a:pt x="485" y="53"/>
                    <a:pt x="485" y="53"/>
                    <a:pt x="485" y="53"/>
                  </a:cubicBezTo>
                  <a:cubicBezTo>
                    <a:pt x="435" y="91"/>
                    <a:pt x="435" y="91"/>
                    <a:pt x="435" y="91"/>
                  </a:cubicBezTo>
                  <a:cubicBezTo>
                    <a:pt x="414" y="78"/>
                    <a:pt x="390" y="68"/>
                    <a:pt x="365" y="62"/>
                  </a:cubicBezTo>
                  <a:cubicBezTo>
                    <a:pt x="357" y="0"/>
                    <a:pt x="357" y="0"/>
                    <a:pt x="357" y="0"/>
                  </a:cubicBezTo>
                  <a:cubicBezTo>
                    <a:pt x="254" y="0"/>
                    <a:pt x="254" y="0"/>
                    <a:pt x="254" y="0"/>
                  </a:cubicBezTo>
                  <a:cubicBezTo>
                    <a:pt x="245" y="62"/>
                    <a:pt x="245" y="62"/>
                    <a:pt x="245" y="62"/>
                  </a:cubicBezTo>
                  <a:cubicBezTo>
                    <a:pt x="220" y="68"/>
                    <a:pt x="197" y="78"/>
                    <a:pt x="175" y="91"/>
                  </a:cubicBezTo>
                  <a:cubicBezTo>
                    <a:pt x="126" y="53"/>
                    <a:pt x="126" y="53"/>
                    <a:pt x="126" y="53"/>
                  </a:cubicBezTo>
                  <a:cubicBezTo>
                    <a:pt x="53" y="126"/>
                    <a:pt x="53" y="126"/>
                    <a:pt x="53" y="126"/>
                  </a:cubicBezTo>
                  <a:cubicBezTo>
                    <a:pt x="91" y="175"/>
                    <a:pt x="91" y="175"/>
                    <a:pt x="91" y="175"/>
                  </a:cubicBezTo>
                  <a:cubicBezTo>
                    <a:pt x="77" y="197"/>
                    <a:pt x="68" y="220"/>
                    <a:pt x="61" y="245"/>
                  </a:cubicBezTo>
                  <a:cubicBezTo>
                    <a:pt x="0" y="254"/>
                    <a:pt x="0" y="254"/>
                    <a:pt x="0" y="254"/>
                  </a:cubicBezTo>
                  <a:cubicBezTo>
                    <a:pt x="0" y="357"/>
                    <a:pt x="0" y="357"/>
                    <a:pt x="0" y="357"/>
                  </a:cubicBezTo>
                  <a:cubicBezTo>
                    <a:pt x="61" y="365"/>
                    <a:pt x="61" y="365"/>
                    <a:pt x="61" y="365"/>
                  </a:cubicBezTo>
                  <a:cubicBezTo>
                    <a:pt x="68" y="390"/>
                    <a:pt x="77" y="414"/>
                    <a:pt x="91" y="435"/>
                  </a:cubicBezTo>
                  <a:cubicBezTo>
                    <a:pt x="53" y="485"/>
                    <a:pt x="53" y="485"/>
                    <a:pt x="53" y="485"/>
                  </a:cubicBezTo>
                  <a:cubicBezTo>
                    <a:pt x="126" y="558"/>
                    <a:pt x="126" y="558"/>
                    <a:pt x="126" y="558"/>
                  </a:cubicBezTo>
                  <a:cubicBezTo>
                    <a:pt x="175" y="520"/>
                    <a:pt x="175" y="520"/>
                    <a:pt x="175" y="520"/>
                  </a:cubicBezTo>
                  <a:cubicBezTo>
                    <a:pt x="197" y="533"/>
                    <a:pt x="220" y="543"/>
                    <a:pt x="245" y="549"/>
                  </a:cubicBezTo>
                  <a:cubicBezTo>
                    <a:pt x="254" y="611"/>
                    <a:pt x="254" y="611"/>
                    <a:pt x="254" y="611"/>
                  </a:cubicBezTo>
                  <a:cubicBezTo>
                    <a:pt x="357" y="611"/>
                    <a:pt x="357" y="611"/>
                    <a:pt x="357" y="611"/>
                  </a:cubicBezTo>
                  <a:cubicBezTo>
                    <a:pt x="365" y="549"/>
                    <a:pt x="365" y="549"/>
                    <a:pt x="365" y="549"/>
                  </a:cubicBezTo>
                  <a:cubicBezTo>
                    <a:pt x="390" y="543"/>
                    <a:pt x="414" y="533"/>
                    <a:pt x="435" y="520"/>
                  </a:cubicBezTo>
                  <a:cubicBezTo>
                    <a:pt x="485" y="558"/>
                    <a:pt x="485" y="558"/>
                    <a:pt x="485" y="558"/>
                  </a:cubicBezTo>
                  <a:cubicBezTo>
                    <a:pt x="558" y="485"/>
                    <a:pt x="558" y="485"/>
                    <a:pt x="558" y="485"/>
                  </a:cubicBezTo>
                  <a:cubicBezTo>
                    <a:pt x="520" y="435"/>
                    <a:pt x="520" y="435"/>
                    <a:pt x="520" y="435"/>
                  </a:cubicBezTo>
                  <a:cubicBezTo>
                    <a:pt x="533" y="414"/>
                    <a:pt x="543" y="390"/>
                    <a:pt x="549" y="365"/>
                  </a:cubicBezTo>
                  <a:lnTo>
                    <a:pt x="611" y="357"/>
                  </a:lnTo>
                  <a:close/>
                  <a:moveTo>
                    <a:pt x="305" y="456"/>
                  </a:moveTo>
                  <a:cubicBezTo>
                    <a:pt x="222" y="456"/>
                    <a:pt x="154" y="389"/>
                    <a:pt x="154" y="305"/>
                  </a:cubicBezTo>
                  <a:cubicBezTo>
                    <a:pt x="154" y="222"/>
                    <a:pt x="222" y="154"/>
                    <a:pt x="305" y="154"/>
                  </a:cubicBezTo>
                  <a:cubicBezTo>
                    <a:pt x="389" y="154"/>
                    <a:pt x="456" y="222"/>
                    <a:pt x="456" y="305"/>
                  </a:cubicBezTo>
                  <a:cubicBezTo>
                    <a:pt x="456" y="389"/>
                    <a:pt x="389" y="456"/>
                    <a:pt x="305"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 name="Google Shape;1387;p47">
              <a:extLst>
                <a:ext uri="{FF2B5EF4-FFF2-40B4-BE49-F238E27FC236}">
                  <a16:creationId xmlns:a16="http://schemas.microsoft.com/office/drawing/2014/main" id="{E6662D45-78EB-68E6-E0CE-F71DACFBEB84}"/>
                </a:ext>
              </a:extLst>
            </p:cNvPr>
            <p:cNvGrpSpPr/>
            <p:nvPr/>
          </p:nvGrpSpPr>
          <p:grpSpPr>
            <a:xfrm>
              <a:off x="1174525" y="1438918"/>
              <a:ext cx="141451" cy="667363"/>
              <a:chOff x="3374787" y="880358"/>
              <a:chExt cx="125100" cy="590221"/>
            </a:xfrm>
          </p:grpSpPr>
          <p:grpSp>
            <p:nvGrpSpPr>
              <p:cNvPr id="14" name="Google Shape;1388;p47">
                <a:extLst>
                  <a:ext uri="{FF2B5EF4-FFF2-40B4-BE49-F238E27FC236}">
                    <a16:creationId xmlns:a16="http://schemas.microsoft.com/office/drawing/2014/main" id="{A572413F-3B96-C441-A543-7B586F895EA8}"/>
                  </a:ext>
                </a:extLst>
              </p:cNvPr>
              <p:cNvGrpSpPr/>
              <p:nvPr/>
            </p:nvGrpSpPr>
            <p:grpSpPr>
              <a:xfrm>
                <a:off x="3374787" y="880358"/>
                <a:ext cx="125100" cy="125100"/>
                <a:chOff x="3374787" y="880358"/>
                <a:chExt cx="125100" cy="125100"/>
              </a:xfrm>
            </p:grpSpPr>
            <p:sp>
              <p:nvSpPr>
                <p:cNvPr id="30" name="Google Shape;1389;p47">
                  <a:extLst>
                    <a:ext uri="{FF2B5EF4-FFF2-40B4-BE49-F238E27FC236}">
                      <a16:creationId xmlns:a16="http://schemas.microsoft.com/office/drawing/2014/main" id="{541BCE4E-696D-B6F5-3990-1EB30C48149C}"/>
                    </a:ext>
                  </a:extLst>
                </p:cNvPr>
                <p:cNvSpPr/>
                <p:nvPr/>
              </p:nvSpPr>
              <p:spPr>
                <a:xfrm>
                  <a:off x="3374787" y="880358"/>
                  <a:ext cx="125100" cy="125100"/>
                </a:xfrm>
                <a:prstGeom prst="rect">
                  <a:avLst/>
                </a:prstGeom>
                <a:solidFill>
                  <a:srgbClr val="FF68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390;p47">
                  <a:extLst>
                    <a:ext uri="{FF2B5EF4-FFF2-40B4-BE49-F238E27FC236}">
                      <a16:creationId xmlns:a16="http://schemas.microsoft.com/office/drawing/2014/main" id="{C167D4B4-8621-BAA2-F1D4-502A17C8613F}"/>
                    </a:ext>
                  </a:extLst>
                </p:cNvPr>
                <p:cNvSpPr/>
                <p:nvPr/>
              </p:nvSpPr>
              <p:spPr>
                <a:xfrm>
                  <a:off x="3374787" y="880358"/>
                  <a:ext cx="125100" cy="125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391;p47">
                  <a:extLst>
                    <a:ext uri="{FF2B5EF4-FFF2-40B4-BE49-F238E27FC236}">
                      <a16:creationId xmlns:a16="http://schemas.microsoft.com/office/drawing/2014/main" id="{B5D6F928-CCEF-677A-F18C-85A1252A5CA7}"/>
                    </a:ext>
                  </a:extLst>
                </p:cNvPr>
                <p:cNvSpPr/>
                <p:nvPr/>
              </p:nvSpPr>
              <p:spPr>
                <a:xfrm>
                  <a:off x="3382134" y="887705"/>
                  <a:ext cx="57553" cy="75920"/>
                </a:xfrm>
                <a:custGeom>
                  <a:avLst/>
                  <a:gdLst/>
                  <a:ahLst/>
                  <a:cxnLst/>
                  <a:rect l="l" t="t" r="r" b="b"/>
                  <a:pathLst>
                    <a:path w="79" h="106" extrusionOk="0">
                      <a:moveTo>
                        <a:pt x="76" y="0"/>
                      </a:moveTo>
                      <a:cubicBezTo>
                        <a:pt x="3" y="0"/>
                        <a:pt x="3" y="0"/>
                        <a:pt x="3" y="0"/>
                      </a:cubicBezTo>
                      <a:cubicBezTo>
                        <a:pt x="1" y="0"/>
                        <a:pt x="0" y="2"/>
                        <a:pt x="0" y="4"/>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4"/>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392;p47">
                  <a:extLst>
                    <a:ext uri="{FF2B5EF4-FFF2-40B4-BE49-F238E27FC236}">
                      <a16:creationId xmlns:a16="http://schemas.microsoft.com/office/drawing/2014/main" id="{7B66EAA4-65A7-4798-D3F6-6B9474AAA6FB}"/>
                    </a:ext>
                  </a:extLst>
                </p:cNvPr>
                <p:cNvSpPr/>
                <p:nvPr/>
              </p:nvSpPr>
              <p:spPr>
                <a:xfrm>
                  <a:off x="3447034" y="951380"/>
                  <a:ext cx="52655" cy="53879"/>
                </a:xfrm>
                <a:custGeom>
                  <a:avLst/>
                  <a:gdLst/>
                  <a:ahLst/>
                  <a:cxnLst/>
                  <a:rect l="l" t="t" r="r" b="b"/>
                  <a:pathLst>
                    <a:path w="43" h="44" extrusionOk="0">
                      <a:moveTo>
                        <a:pt x="43" y="0"/>
                      </a:moveTo>
                      <a:lnTo>
                        <a:pt x="0" y="44"/>
                      </a:lnTo>
                      <a:lnTo>
                        <a:pt x="43" y="44"/>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 name="Google Shape;1393;p47">
                <a:extLst>
                  <a:ext uri="{FF2B5EF4-FFF2-40B4-BE49-F238E27FC236}">
                    <a16:creationId xmlns:a16="http://schemas.microsoft.com/office/drawing/2014/main" id="{9C1533FB-3E5E-9726-79E0-E32575E3E51B}"/>
                  </a:ext>
                </a:extLst>
              </p:cNvPr>
              <p:cNvGrpSpPr/>
              <p:nvPr/>
            </p:nvGrpSpPr>
            <p:grpSpPr>
              <a:xfrm>
                <a:off x="3374787" y="1035873"/>
                <a:ext cx="125100" cy="123677"/>
                <a:chOff x="3374787" y="1035873"/>
                <a:chExt cx="125100" cy="123677"/>
              </a:xfrm>
            </p:grpSpPr>
            <p:sp>
              <p:nvSpPr>
                <p:cNvPr id="26" name="Google Shape;1394;p47">
                  <a:extLst>
                    <a:ext uri="{FF2B5EF4-FFF2-40B4-BE49-F238E27FC236}">
                      <a16:creationId xmlns:a16="http://schemas.microsoft.com/office/drawing/2014/main" id="{AD7F045F-52C7-3B6B-2F70-0E7FD9D334FE}"/>
                    </a:ext>
                  </a:extLst>
                </p:cNvPr>
                <p:cNvSpPr/>
                <p:nvPr/>
              </p:nvSpPr>
              <p:spPr>
                <a:xfrm>
                  <a:off x="3374787" y="1035873"/>
                  <a:ext cx="125100" cy="123600"/>
                </a:xfrm>
                <a:prstGeom prst="rect">
                  <a:avLst/>
                </a:prstGeom>
                <a:solidFill>
                  <a:srgbClr val="353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5;p47">
                  <a:extLst>
                    <a:ext uri="{FF2B5EF4-FFF2-40B4-BE49-F238E27FC236}">
                      <a16:creationId xmlns:a16="http://schemas.microsoft.com/office/drawing/2014/main" id="{5FBD2A94-1C63-959D-771D-DE66D2EE1984}"/>
                    </a:ext>
                  </a:extLst>
                </p:cNvPr>
                <p:cNvSpPr/>
                <p:nvPr/>
              </p:nvSpPr>
              <p:spPr>
                <a:xfrm>
                  <a:off x="3374787" y="1035873"/>
                  <a:ext cx="125100" cy="123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396;p47">
                  <a:extLst>
                    <a:ext uri="{FF2B5EF4-FFF2-40B4-BE49-F238E27FC236}">
                      <a16:creationId xmlns:a16="http://schemas.microsoft.com/office/drawing/2014/main" id="{DBAA3344-F435-6026-C01F-09B26BF64DA7}"/>
                    </a:ext>
                  </a:extLst>
                </p:cNvPr>
                <p:cNvSpPr/>
                <p:nvPr/>
              </p:nvSpPr>
              <p:spPr>
                <a:xfrm>
                  <a:off x="3382134" y="1043220"/>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7"/>
                        <a:pt x="6" y="7"/>
                        <a:pt x="6" y="7"/>
                      </a:cubicBezTo>
                      <a:cubicBezTo>
                        <a:pt x="76" y="7"/>
                        <a:pt x="76" y="7"/>
                        <a:pt x="76" y="7"/>
                      </a:cubicBezTo>
                      <a:cubicBezTo>
                        <a:pt x="77" y="7"/>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397;p47">
                  <a:extLst>
                    <a:ext uri="{FF2B5EF4-FFF2-40B4-BE49-F238E27FC236}">
                      <a16:creationId xmlns:a16="http://schemas.microsoft.com/office/drawing/2014/main" id="{295F46A7-53E3-C57F-0AAA-449D4AB3514A}"/>
                    </a:ext>
                  </a:extLst>
                </p:cNvPr>
                <p:cNvSpPr/>
                <p:nvPr/>
              </p:nvSpPr>
              <p:spPr>
                <a:xfrm>
                  <a:off x="3447034" y="1106895"/>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398;p47">
                <a:extLst>
                  <a:ext uri="{FF2B5EF4-FFF2-40B4-BE49-F238E27FC236}">
                    <a16:creationId xmlns:a16="http://schemas.microsoft.com/office/drawing/2014/main" id="{B3197CEF-C158-AFE3-0B2C-2E8A4354E6EF}"/>
                  </a:ext>
                </a:extLst>
              </p:cNvPr>
              <p:cNvGrpSpPr/>
              <p:nvPr/>
            </p:nvGrpSpPr>
            <p:grpSpPr>
              <a:xfrm>
                <a:off x="3374787" y="1191387"/>
                <a:ext cx="125100" cy="123677"/>
                <a:chOff x="3374787" y="1191387"/>
                <a:chExt cx="125100" cy="123677"/>
              </a:xfrm>
            </p:grpSpPr>
            <p:sp>
              <p:nvSpPr>
                <p:cNvPr id="22" name="Google Shape;1399;p47">
                  <a:extLst>
                    <a:ext uri="{FF2B5EF4-FFF2-40B4-BE49-F238E27FC236}">
                      <a16:creationId xmlns:a16="http://schemas.microsoft.com/office/drawing/2014/main" id="{DB486194-FA3C-6FB5-1280-25B9F12E725E}"/>
                    </a:ext>
                  </a:extLst>
                </p:cNvPr>
                <p:cNvSpPr/>
                <p:nvPr/>
              </p:nvSpPr>
              <p:spPr>
                <a:xfrm>
                  <a:off x="3374787" y="1191387"/>
                  <a:ext cx="125100" cy="123600"/>
                </a:xfrm>
                <a:prstGeom prst="rect">
                  <a:avLst/>
                </a:prstGeom>
                <a:solidFill>
                  <a:srgbClr val="A1EA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400;p47">
                  <a:extLst>
                    <a:ext uri="{FF2B5EF4-FFF2-40B4-BE49-F238E27FC236}">
                      <a16:creationId xmlns:a16="http://schemas.microsoft.com/office/drawing/2014/main" id="{E9150BCE-1DD8-98BE-F9CF-1E3B78C4F61F}"/>
                    </a:ext>
                  </a:extLst>
                </p:cNvPr>
                <p:cNvSpPr/>
                <p:nvPr/>
              </p:nvSpPr>
              <p:spPr>
                <a:xfrm>
                  <a:off x="3374787" y="1191387"/>
                  <a:ext cx="125100" cy="12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401;p47">
                  <a:extLst>
                    <a:ext uri="{FF2B5EF4-FFF2-40B4-BE49-F238E27FC236}">
                      <a16:creationId xmlns:a16="http://schemas.microsoft.com/office/drawing/2014/main" id="{D864B04A-8791-5E37-AD5F-65CD726FC390}"/>
                    </a:ext>
                  </a:extLst>
                </p:cNvPr>
                <p:cNvSpPr/>
                <p:nvPr/>
              </p:nvSpPr>
              <p:spPr>
                <a:xfrm>
                  <a:off x="3382134" y="1198734"/>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402;p47">
                  <a:extLst>
                    <a:ext uri="{FF2B5EF4-FFF2-40B4-BE49-F238E27FC236}">
                      <a16:creationId xmlns:a16="http://schemas.microsoft.com/office/drawing/2014/main" id="{7B93E259-8F37-4B42-0CB7-A76E1FC83C09}"/>
                    </a:ext>
                  </a:extLst>
                </p:cNvPr>
                <p:cNvSpPr/>
                <p:nvPr/>
              </p:nvSpPr>
              <p:spPr>
                <a:xfrm>
                  <a:off x="3447034" y="1262409"/>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403;p47">
                <a:extLst>
                  <a:ext uri="{FF2B5EF4-FFF2-40B4-BE49-F238E27FC236}">
                    <a16:creationId xmlns:a16="http://schemas.microsoft.com/office/drawing/2014/main" id="{95B82286-9EEF-D103-14AA-EB47141C40F8}"/>
                  </a:ext>
                </a:extLst>
              </p:cNvPr>
              <p:cNvGrpSpPr/>
              <p:nvPr/>
            </p:nvGrpSpPr>
            <p:grpSpPr>
              <a:xfrm>
                <a:off x="3374787" y="1346902"/>
                <a:ext cx="125100" cy="123677"/>
                <a:chOff x="3374787" y="1346902"/>
                <a:chExt cx="125100" cy="123677"/>
              </a:xfrm>
            </p:grpSpPr>
            <p:sp>
              <p:nvSpPr>
                <p:cNvPr id="18" name="Google Shape;1404;p47">
                  <a:extLst>
                    <a:ext uri="{FF2B5EF4-FFF2-40B4-BE49-F238E27FC236}">
                      <a16:creationId xmlns:a16="http://schemas.microsoft.com/office/drawing/2014/main" id="{5D48C1C3-393B-722D-AB7D-65804362E63A}"/>
                    </a:ext>
                  </a:extLst>
                </p:cNvPr>
                <p:cNvSpPr/>
                <p:nvPr/>
              </p:nvSpPr>
              <p:spPr>
                <a:xfrm>
                  <a:off x="3374787" y="1346902"/>
                  <a:ext cx="125100" cy="123600"/>
                </a:xfrm>
                <a:prstGeom prst="rect">
                  <a:avLst/>
                </a:prstGeom>
                <a:solidFill>
                  <a:srgbClr val="21194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405;p47">
                  <a:extLst>
                    <a:ext uri="{FF2B5EF4-FFF2-40B4-BE49-F238E27FC236}">
                      <a16:creationId xmlns:a16="http://schemas.microsoft.com/office/drawing/2014/main" id="{5F290831-59B6-CED1-A64D-AD2BFA5888FF}"/>
                    </a:ext>
                  </a:extLst>
                </p:cNvPr>
                <p:cNvSpPr/>
                <p:nvPr/>
              </p:nvSpPr>
              <p:spPr>
                <a:xfrm>
                  <a:off x="3374787" y="1346902"/>
                  <a:ext cx="125100" cy="12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406;p47">
                  <a:extLst>
                    <a:ext uri="{FF2B5EF4-FFF2-40B4-BE49-F238E27FC236}">
                      <a16:creationId xmlns:a16="http://schemas.microsoft.com/office/drawing/2014/main" id="{2943BFE8-53DC-1123-0706-1D263A58D460}"/>
                    </a:ext>
                  </a:extLst>
                </p:cNvPr>
                <p:cNvSpPr/>
                <p:nvPr/>
              </p:nvSpPr>
              <p:spPr>
                <a:xfrm>
                  <a:off x="3382134" y="1354249"/>
                  <a:ext cx="57553" cy="75920"/>
                </a:xfrm>
                <a:custGeom>
                  <a:avLst/>
                  <a:gdLst/>
                  <a:ahLst/>
                  <a:cxnLst/>
                  <a:rect l="l" t="t" r="r" b="b"/>
                  <a:pathLst>
                    <a:path w="79" h="106" extrusionOk="0">
                      <a:moveTo>
                        <a:pt x="76" y="0"/>
                      </a:moveTo>
                      <a:cubicBezTo>
                        <a:pt x="3" y="0"/>
                        <a:pt x="3" y="0"/>
                        <a:pt x="3" y="0"/>
                      </a:cubicBezTo>
                      <a:cubicBezTo>
                        <a:pt x="1" y="0"/>
                        <a:pt x="0" y="2"/>
                        <a:pt x="0" y="3"/>
                      </a:cubicBezTo>
                      <a:cubicBezTo>
                        <a:pt x="0" y="103"/>
                        <a:pt x="0" y="103"/>
                        <a:pt x="0" y="103"/>
                      </a:cubicBezTo>
                      <a:cubicBezTo>
                        <a:pt x="0" y="105"/>
                        <a:pt x="1" y="106"/>
                        <a:pt x="3" y="106"/>
                      </a:cubicBezTo>
                      <a:cubicBezTo>
                        <a:pt x="4" y="106"/>
                        <a:pt x="6" y="105"/>
                        <a:pt x="6" y="103"/>
                      </a:cubicBezTo>
                      <a:cubicBezTo>
                        <a:pt x="6" y="6"/>
                        <a:pt x="6" y="6"/>
                        <a:pt x="6" y="6"/>
                      </a:cubicBezTo>
                      <a:cubicBezTo>
                        <a:pt x="76" y="6"/>
                        <a:pt x="76" y="6"/>
                        <a:pt x="76" y="6"/>
                      </a:cubicBezTo>
                      <a:cubicBezTo>
                        <a:pt x="77" y="6"/>
                        <a:pt x="79" y="5"/>
                        <a:pt x="79" y="3"/>
                      </a:cubicBezTo>
                      <a:cubicBezTo>
                        <a:pt x="79" y="2"/>
                        <a:pt x="77" y="0"/>
                        <a:pt x="76"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407;p47">
                  <a:extLst>
                    <a:ext uri="{FF2B5EF4-FFF2-40B4-BE49-F238E27FC236}">
                      <a16:creationId xmlns:a16="http://schemas.microsoft.com/office/drawing/2014/main" id="{B5F00A13-62C4-36D2-4916-C77F09127677}"/>
                    </a:ext>
                  </a:extLst>
                </p:cNvPr>
                <p:cNvSpPr/>
                <p:nvPr/>
              </p:nvSpPr>
              <p:spPr>
                <a:xfrm>
                  <a:off x="3447034" y="1417924"/>
                  <a:ext cx="52655" cy="52655"/>
                </a:xfrm>
                <a:custGeom>
                  <a:avLst/>
                  <a:gdLst/>
                  <a:ahLst/>
                  <a:cxnLst/>
                  <a:rect l="l" t="t" r="r" b="b"/>
                  <a:pathLst>
                    <a:path w="43" h="43" extrusionOk="0">
                      <a:moveTo>
                        <a:pt x="43" y="0"/>
                      </a:moveTo>
                      <a:lnTo>
                        <a:pt x="0" y="43"/>
                      </a:lnTo>
                      <a:lnTo>
                        <a:pt x="43" y="43"/>
                      </a:lnTo>
                      <a:lnTo>
                        <a:pt x="4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496B4947-7549-8C97-B179-CFE7CF5F021B}"/>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9A7FB13D-0BDA-2C31-6094-4399F3F5324F}"/>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18730EFA-0C3B-CB5B-BDE1-D94E8D726C2D}"/>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332CF01A-A41F-14AC-1FBC-819ACD392063}"/>
              </a:ext>
            </a:extLst>
          </p:cNvPr>
          <p:cNvSpPr txBox="1">
            <a:spLocks/>
          </p:cNvSpPr>
          <p:nvPr/>
        </p:nvSpPr>
        <p:spPr>
          <a:xfrm>
            <a:off x="813476" y="1190924"/>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1. Quy trình Phê Duyệt Dự án </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Tài liệu cần thiết:</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 </a:t>
            </a:r>
            <a:r>
              <a:rPr lang="vi-VN" sz="1300" dirty="0">
                <a:latin typeface="Roboto" panose="02000000000000000000" pitchFamily="2" charset="0"/>
                <a:ea typeface="Roboto" panose="02000000000000000000" pitchFamily="2" charset="0"/>
                <a:cs typeface="Roboto" panose="02000000000000000000" pitchFamily="2" charset="0"/>
              </a:rPr>
              <a:t>Đề xuất dự án chi tiết.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 </a:t>
            </a:r>
            <a:r>
              <a:rPr lang="en-US" sz="1300" dirty="0" err="1">
                <a:latin typeface="Roboto" panose="02000000000000000000" pitchFamily="2" charset="0"/>
                <a:ea typeface="Roboto" panose="02000000000000000000" pitchFamily="2" charset="0"/>
                <a:cs typeface="Roboto" panose="02000000000000000000" pitchFamily="2" charset="0"/>
              </a:rPr>
              <a:t>Báo</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cáo</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đánh</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giá</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tác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động</a:t>
            </a:r>
            <a:r>
              <a:rPr lang="en-US" sz="13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 </a:t>
            </a:r>
            <a:r>
              <a:rPr lang="en-US" sz="1300" dirty="0" err="1">
                <a:latin typeface="Roboto" panose="02000000000000000000" pitchFamily="2" charset="0"/>
                <a:ea typeface="Roboto" panose="02000000000000000000" pitchFamily="2" charset="0"/>
                <a:cs typeface="Roboto" panose="02000000000000000000" pitchFamily="2" charset="0"/>
              </a:rPr>
              <a:t>Dự</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toán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ngân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sách</a:t>
            </a:r>
            <a:r>
              <a:rPr lang="en-US" sz="13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 </a:t>
            </a:r>
            <a:r>
              <a:rPr lang="en-US" sz="1300" dirty="0" err="1">
                <a:latin typeface="Roboto" panose="02000000000000000000" pitchFamily="2" charset="0"/>
                <a:ea typeface="Roboto" panose="02000000000000000000" pitchFamily="2" charset="0"/>
                <a:cs typeface="Roboto" panose="02000000000000000000" pitchFamily="2" charset="0"/>
              </a:rPr>
              <a:t>Kế</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hoạch</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triển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khai</a:t>
            </a:r>
            <a:r>
              <a:rPr lang="en-US" sz="13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300" b="1" dirty="0" err="1">
                <a:latin typeface="Roboto" panose="02000000000000000000" pitchFamily="2" charset="0"/>
                <a:ea typeface="Roboto" panose="02000000000000000000" pitchFamily="2" charset="0"/>
                <a:cs typeface="Roboto" panose="02000000000000000000" pitchFamily="2" charset="0"/>
              </a:rPr>
              <a:t>Thời</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gian</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phê</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duyệt</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Khoảng</a:t>
            </a:r>
            <a:r>
              <a:rPr lang="en-US" sz="1300" dirty="0">
                <a:latin typeface="Roboto" panose="02000000000000000000" pitchFamily="2" charset="0"/>
                <a:ea typeface="Roboto" panose="02000000000000000000" pitchFamily="2" charset="0"/>
                <a:cs typeface="Roboto" panose="02000000000000000000" pitchFamily="2" charset="0"/>
              </a:rPr>
              <a:t> 1-2 </a:t>
            </a:r>
            <a:r>
              <a:rPr lang="en-US" sz="1300" dirty="0" err="1">
                <a:latin typeface="Roboto" panose="02000000000000000000" pitchFamily="2" charset="0"/>
                <a:ea typeface="Roboto" panose="02000000000000000000" pitchFamily="2" charset="0"/>
                <a:cs typeface="Roboto" panose="02000000000000000000" pitchFamily="2" charset="0"/>
              </a:rPr>
              <a:t>tháng</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tùy</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thuộc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vào</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độ</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phức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tạp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của</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dự</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án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và</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quy</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trình</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phê</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duyệt</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của</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bệnh</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viện</a:t>
            </a:r>
            <a:endParaRPr lang="vi-VN" sz="13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5878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B94BCC9F-A599-0BC0-D8CA-53E84F8F8E90}"/>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CD622F0F-7BDC-0314-D5DC-085D73E99134}"/>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0A92F77F-D563-FDD5-3156-1369D945BFF3}"/>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9B2D8694-37DD-6CF0-C8E7-D003993C86BE}"/>
              </a:ext>
            </a:extLst>
          </p:cNvPr>
          <p:cNvSpPr txBox="1">
            <a:spLocks/>
          </p:cNvSpPr>
          <p:nvPr/>
        </p:nvSpPr>
        <p:spPr>
          <a:xfrm>
            <a:off x="813476" y="1190924"/>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2. Quy định về Bảo mật Thông Tin</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định về bảo mật dữ liệu: </a:t>
            </a:r>
            <a:r>
              <a:rPr lang="vi-VN" sz="1300" dirty="0">
                <a:latin typeface="Roboto" panose="02000000000000000000" pitchFamily="2" charset="0"/>
                <a:ea typeface="Roboto" panose="02000000000000000000" pitchFamily="2" charset="0"/>
                <a:cs typeface="Roboto" panose="02000000000000000000" pitchFamily="2" charset="0"/>
              </a:rPr>
              <a:t>Bảo vệ thông tin bệnh nhân theo quy định của Bộ Y tế, sử dụng mã hóa dữ liệu, hạn chế truy cập vào cơ sở dữ liệu.</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Quy </a:t>
            </a:r>
            <a:r>
              <a:rPr lang="en-US" sz="1300" b="1" dirty="0" err="1">
                <a:latin typeface="Roboto" panose="02000000000000000000" pitchFamily="2" charset="0"/>
                <a:ea typeface="Roboto" panose="02000000000000000000" pitchFamily="2" charset="0"/>
                <a:cs typeface="Roboto" panose="02000000000000000000" pitchFamily="2" charset="0"/>
              </a:rPr>
              <a:t>định</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về</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truy</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cập</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hệ</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thống</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Thiết</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lập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các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cấp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độ</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truy</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cập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khác</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nhau</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cấp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quyền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truy</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cập</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dựa</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trên</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vai</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trò</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và</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trách</a:t>
            </a:r>
            <a:r>
              <a:rPr lang="en-US" sz="1300" dirty="0">
                <a:latin typeface="Roboto" panose="02000000000000000000" pitchFamily="2" charset="0"/>
                <a:ea typeface="Roboto" panose="02000000000000000000" pitchFamily="2" charset="0"/>
                <a:cs typeface="Roboto" panose="02000000000000000000" pitchFamily="2" charset="0"/>
              </a:rPr>
              <a:t> </a:t>
            </a:r>
            <a:r>
              <a:rPr lang="en-US" sz="1300" dirty="0" err="1">
                <a:latin typeface="Roboto" panose="02000000000000000000" pitchFamily="2" charset="0"/>
                <a:ea typeface="Roboto" panose="02000000000000000000" pitchFamily="2" charset="0"/>
                <a:cs typeface="Roboto" panose="02000000000000000000" pitchFamily="2" charset="0"/>
              </a:rPr>
              <a:t>nhiệm</a:t>
            </a:r>
            <a:r>
              <a:rPr lang="en-US" sz="13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định về lưu trữ dữ liệu: </a:t>
            </a:r>
            <a:r>
              <a:rPr lang="vi-VN" sz="1300" dirty="0">
                <a:latin typeface="Roboto" panose="02000000000000000000" pitchFamily="2" charset="0"/>
                <a:ea typeface="Roboto" panose="02000000000000000000" pitchFamily="2" charset="0"/>
                <a:cs typeface="Roboto" panose="02000000000000000000" pitchFamily="2" charset="0"/>
              </a:rPr>
              <a:t>Lưu trữ dữ liệu trên máy chủ bảo mật, sao lưu dữ liệu định kỳ, có kế hoạch khôi phục dữ liệu khi xảy ra sự cố.</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định về chia sẻ thông tin: </a:t>
            </a:r>
            <a:r>
              <a:rPr lang="vi-VN" sz="1300" dirty="0">
                <a:latin typeface="Roboto" panose="02000000000000000000" pitchFamily="2" charset="0"/>
                <a:ea typeface="Roboto" panose="02000000000000000000" pitchFamily="2" charset="0"/>
                <a:cs typeface="Roboto" panose="02000000000000000000" pitchFamily="2" charset="0"/>
              </a:rPr>
              <a:t>Chỉ chia sẻ thông tin bệnh nhân khi có sự đồng ý của bệnh nhân hoặc theo yêu cầu của pháp luật.</a:t>
            </a:r>
          </a:p>
        </p:txBody>
      </p:sp>
    </p:spTree>
    <p:extLst>
      <p:ext uri="{BB962C8B-B14F-4D97-AF65-F5344CB8AC3E}">
        <p14:creationId xmlns:p14="http://schemas.microsoft.com/office/powerpoint/2010/main" val="265971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69188F1C-9EF9-D22E-E9BD-D8375F9D6FE5}"/>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57BE68E7-97AA-8663-CBA7-E517C5A0B2B0}"/>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21E914F1-942E-73F5-D0AE-6292B14F1822}"/>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E446301D-E6FD-823C-65E4-1107C5C186CD}"/>
              </a:ext>
            </a:extLst>
          </p:cNvPr>
          <p:cNvSpPr txBox="1">
            <a:spLocks/>
          </p:cNvSpPr>
          <p:nvPr/>
        </p:nvSpPr>
        <p:spPr>
          <a:xfrm>
            <a:off x="813476" y="1190924"/>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3. Quy định về Quản lý Chất Lượng</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Tiêu chuẩn chất lượng: </a:t>
            </a:r>
            <a:r>
              <a:rPr lang="vi-VN" sz="1300" dirty="0">
                <a:latin typeface="Roboto" panose="02000000000000000000" pitchFamily="2" charset="0"/>
                <a:ea typeface="Roboto" panose="02000000000000000000" pitchFamily="2" charset="0"/>
                <a:cs typeface="Roboto" panose="02000000000000000000" pitchFamily="2" charset="0"/>
              </a:rPr>
              <a:t>Tuân thủ các tiêu chuẩn quốc tế về phần mềm y tế (ví dụ: HL7, ISO 13485).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trình kiểm thử: </a:t>
            </a:r>
            <a:r>
              <a:rPr lang="vi-VN" sz="1300" dirty="0">
                <a:latin typeface="Roboto" panose="02000000000000000000" pitchFamily="2" charset="0"/>
                <a:ea typeface="Roboto" panose="02000000000000000000" pitchFamily="2" charset="0"/>
                <a:cs typeface="Roboto" panose="02000000000000000000" pitchFamily="2" charset="0"/>
              </a:rPr>
              <a:t>Thực hiện kiểm thử chức năng, kiểm thử hiệu năng, kiểm thử bảo mật.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trình sửa lỗi: </a:t>
            </a:r>
            <a:r>
              <a:rPr lang="vi-VN" sz="1300" dirty="0">
                <a:latin typeface="Roboto" panose="02000000000000000000" pitchFamily="2" charset="0"/>
                <a:ea typeface="Roboto" panose="02000000000000000000" pitchFamily="2" charset="0"/>
                <a:cs typeface="Roboto" panose="02000000000000000000" pitchFamily="2" charset="0"/>
              </a:rPr>
              <a:t>Xác định, phân loại và sửa lỗi theo mức độ ưu tiên.</a:t>
            </a:r>
          </a:p>
        </p:txBody>
      </p:sp>
      <p:sp>
        <p:nvSpPr>
          <p:cNvPr id="2" name="Google Shape;702;p34">
            <a:extLst>
              <a:ext uri="{FF2B5EF4-FFF2-40B4-BE49-F238E27FC236}">
                <a16:creationId xmlns:a16="http://schemas.microsoft.com/office/drawing/2014/main" id="{8C017A7B-6BD8-AE07-535C-5EAECD527C32}"/>
              </a:ext>
            </a:extLst>
          </p:cNvPr>
          <p:cNvSpPr txBox="1">
            <a:spLocks/>
          </p:cNvSpPr>
          <p:nvPr/>
        </p:nvSpPr>
        <p:spPr>
          <a:xfrm>
            <a:off x="813476" y="2484605"/>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4</a:t>
            </a:r>
            <a:r>
              <a:rPr lang="vi-VN" sz="1300" b="1" dirty="0">
                <a:latin typeface="Roboto" panose="02000000000000000000" pitchFamily="2" charset="0"/>
                <a:ea typeface="Roboto" panose="02000000000000000000" pitchFamily="2" charset="0"/>
                <a:cs typeface="Roboto" panose="02000000000000000000" pitchFamily="2" charset="0"/>
              </a:rPr>
              <a:t>. Quy định về Quản lý Chất Lượng</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Quyền sở hữu: </a:t>
            </a:r>
            <a:r>
              <a:rPr lang="vi-VN" sz="1300" dirty="0">
                <a:latin typeface="Roboto" panose="02000000000000000000" pitchFamily="2" charset="0"/>
                <a:ea typeface="Roboto" panose="02000000000000000000" pitchFamily="2" charset="0"/>
                <a:cs typeface="Roboto" panose="02000000000000000000" pitchFamily="2" charset="0"/>
              </a:rPr>
              <a:t>Bệnh viện sở hữu bản quyền phần mềm.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Bản quyền: </a:t>
            </a:r>
            <a:r>
              <a:rPr lang="vi-VN" sz="1300" dirty="0">
                <a:latin typeface="Roboto" panose="02000000000000000000" pitchFamily="2" charset="0"/>
                <a:ea typeface="Roboto" panose="02000000000000000000" pitchFamily="2" charset="0"/>
                <a:cs typeface="Roboto" panose="02000000000000000000" pitchFamily="2" charset="0"/>
              </a:rPr>
              <a:t>Bảo vệ mã nguồn, giao diện người dùng, cơ sở dữ liệu.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Chia sẻ mã nguồn: </a:t>
            </a:r>
            <a:r>
              <a:rPr lang="vi-VN" sz="1300" dirty="0">
                <a:latin typeface="Roboto" panose="02000000000000000000" pitchFamily="2" charset="0"/>
                <a:ea typeface="Roboto" panose="02000000000000000000" pitchFamily="2" charset="0"/>
                <a:cs typeface="Roboto" panose="02000000000000000000" pitchFamily="2" charset="0"/>
              </a:rPr>
              <a:t>Chỉ chia sẻ mã nguồn với các đối tác được ủy quyền.</a:t>
            </a:r>
          </a:p>
        </p:txBody>
      </p:sp>
    </p:spTree>
    <p:extLst>
      <p:ext uri="{BB962C8B-B14F-4D97-AF65-F5344CB8AC3E}">
        <p14:creationId xmlns:p14="http://schemas.microsoft.com/office/powerpoint/2010/main" val="306043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6570B00A-1017-9698-1C66-75F2416478D1}"/>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2948731A-557E-F58E-D14A-830D6E3A2660}"/>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DDBE37C4-EF74-3599-2C5B-23E7301AE46F}"/>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85A92923-B34F-8854-40C7-131B62FD5DF9}"/>
              </a:ext>
            </a:extLst>
          </p:cNvPr>
          <p:cNvSpPr txBox="1">
            <a:spLocks/>
          </p:cNvSpPr>
          <p:nvPr/>
        </p:nvSpPr>
        <p:spPr>
          <a:xfrm>
            <a:off x="813476" y="1190924"/>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5. Quy định về Quản lý Thay đổi</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trình đề xuất: </a:t>
            </a:r>
            <a:r>
              <a:rPr lang="vi-VN" sz="1300" dirty="0">
                <a:latin typeface="Roboto" panose="02000000000000000000" pitchFamily="2" charset="0"/>
                <a:ea typeface="Roboto" panose="02000000000000000000" pitchFamily="2" charset="0"/>
                <a:cs typeface="Roboto" panose="02000000000000000000" pitchFamily="2" charset="0"/>
              </a:rPr>
              <a:t>Bất kỳ thay đổi nào đối với yêu cầu ban đầu đều phải được đề xuất bằng văn bản.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Phê duyệt: </a:t>
            </a:r>
            <a:r>
              <a:rPr lang="vi-VN" sz="1300" dirty="0">
                <a:latin typeface="Roboto" panose="02000000000000000000" pitchFamily="2" charset="0"/>
                <a:ea typeface="Roboto" panose="02000000000000000000" pitchFamily="2" charset="0"/>
                <a:cs typeface="Roboto" panose="02000000000000000000" pitchFamily="2" charset="0"/>
              </a:rPr>
              <a:t>Các thay đổi sẽ được đánh giá về tác động và phê duyệt bởi người quản lý dự án.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Tài liệu: </a:t>
            </a:r>
            <a:r>
              <a:rPr lang="vi-VN" sz="1300" dirty="0">
                <a:latin typeface="Roboto" panose="02000000000000000000" pitchFamily="2" charset="0"/>
                <a:ea typeface="Roboto" panose="02000000000000000000" pitchFamily="2" charset="0"/>
                <a:cs typeface="Roboto" panose="02000000000000000000" pitchFamily="2" charset="0"/>
              </a:rPr>
              <a:t>Tài liệu thay đổi bao gồm mô tả thay đổi, tác động, kế hoạch thực hiện.</a:t>
            </a:r>
          </a:p>
        </p:txBody>
      </p:sp>
      <p:sp>
        <p:nvSpPr>
          <p:cNvPr id="2" name="Google Shape;702;p34">
            <a:extLst>
              <a:ext uri="{FF2B5EF4-FFF2-40B4-BE49-F238E27FC236}">
                <a16:creationId xmlns:a16="http://schemas.microsoft.com/office/drawing/2014/main" id="{908C2E08-8B0C-3FB1-9829-3EC324A9ECCF}"/>
              </a:ext>
            </a:extLst>
          </p:cNvPr>
          <p:cNvSpPr txBox="1">
            <a:spLocks/>
          </p:cNvSpPr>
          <p:nvPr/>
        </p:nvSpPr>
        <p:spPr>
          <a:xfrm>
            <a:off x="813476" y="2484605"/>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6. Quy </a:t>
            </a:r>
            <a:r>
              <a:rPr lang="en-US" sz="1300" b="1" dirty="0" err="1">
                <a:latin typeface="Roboto" panose="02000000000000000000" pitchFamily="2" charset="0"/>
                <a:ea typeface="Roboto" panose="02000000000000000000" pitchFamily="2" charset="0"/>
                <a:cs typeface="Roboto" panose="02000000000000000000" pitchFamily="2" charset="0"/>
              </a:rPr>
              <a:t>định</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về</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Báo</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cáo</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Các loại báo cáo: </a:t>
            </a:r>
            <a:r>
              <a:rPr lang="vi-VN" sz="1300" dirty="0">
                <a:latin typeface="Roboto" panose="02000000000000000000" pitchFamily="2" charset="0"/>
                <a:ea typeface="Roboto" panose="02000000000000000000" pitchFamily="2" charset="0"/>
                <a:cs typeface="Roboto" panose="02000000000000000000" pitchFamily="2" charset="0"/>
              </a:rPr>
              <a:t>Báo cáo tiến độ, báo cáo rủi ro, báo cáo chất lượng.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Tần suất: </a:t>
            </a:r>
            <a:r>
              <a:rPr lang="vi-VN" sz="1300" dirty="0">
                <a:latin typeface="Roboto" panose="02000000000000000000" pitchFamily="2" charset="0"/>
                <a:ea typeface="Roboto" panose="02000000000000000000" pitchFamily="2" charset="0"/>
                <a:cs typeface="Roboto" panose="02000000000000000000" pitchFamily="2" charset="0"/>
              </a:rPr>
              <a:t>Báo cáo hàng tuần hoặc hàng tháng, tùy thuộc vào giai đoạn của dự án.</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Người nhận: </a:t>
            </a:r>
            <a:r>
              <a:rPr lang="vi-VN" sz="1300" dirty="0">
                <a:latin typeface="Roboto" panose="02000000000000000000" pitchFamily="2" charset="0"/>
                <a:ea typeface="Roboto" panose="02000000000000000000" pitchFamily="2" charset="0"/>
                <a:cs typeface="Roboto" panose="02000000000000000000" pitchFamily="2" charset="0"/>
              </a:rPr>
              <a:t>Người quản lý dự án, ban lãnh đạo bệnh viện.</a:t>
            </a:r>
          </a:p>
        </p:txBody>
      </p:sp>
    </p:spTree>
    <p:extLst>
      <p:ext uri="{BB962C8B-B14F-4D97-AF65-F5344CB8AC3E}">
        <p14:creationId xmlns:p14="http://schemas.microsoft.com/office/powerpoint/2010/main" val="104751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ADD155CA-2981-A4EB-C9C1-1619C5F186E5}"/>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D7586DCD-BF12-6180-9134-D6049FDEB5B3}"/>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869678E0-C6D7-5522-3237-28379943A754}"/>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839515E7-8AEC-9079-B206-7BD2131ECC7D}"/>
              </a:ext>
            </a:extLst>
          </p:cNvPr>
          <p:cNvSpPr txBox="1">
            <a:spLocks/>
          </p:cNvSpPr>
          <p:nvPr/>
        </p:nvSpPr>
        <p:spPr>
          <a:xfrm>
            <a:off x="813476" y="1190924"/>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300" b="1" dirty="0" err="1">
                <a:latin typeface="Roboto" panose="02000000000000000000" pitchFamily="2" charset="0"/>
                <a:ea typeface="Roboto" panose="02000000000000000000" pitchFamily="2" charset="0"/>
                <a:cs typeface="Roboto" panose="02000000000000000000" pitchFamily="2" charset="0"/>
              </a:rPr>
              <a:t>Các</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giai</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đoạn</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trong</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quá</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trình</a:t>
            </a:r>
            <a:r>
              <a:rPr lang="en-US" sz="1300" b="1" dirty="0">
                <a:latin typeface="Roboto" panose="02000000000000000000" pitchFamily="2" charset="0"/>
                <a:ea typeface="Roboto" panose="02000000000000000000" pitchFamily="2" charset="0"/>
                <a:cs typeface="Roboto" panose="02000000000000000000" pitchFamily="2" charset="0"/>
              </a:rPr>
              <a:t> </a:t>
            </a:r>
            <a:r>
              <a:rPr lang="vi-VN" sz="1300" b="1" dirty="0">
                <a:latin typeface="Roboto" panose="02000000000000000000" pitchFamily="2" charset="0"/>
                <a:ea typeface="Roboto" panose="02000000000000000000" pitchFamily="2" charset="0"/>
                <a:cs typeface="Roboto" panose="02000000000000000000" pitchFamily="2" charset="0"/>
              </a:rPr>
              <a:t>xây dựng hệ thống khám chữa bệnh</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có</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thể</a:t>
            </a:r>
            <a:r>
              <a:rPr lang="en-US" sz="1300" b="1" dirty="0">
                <a:latin typeface="Roboto" panose="02000000000000000000" pitchFamily="2" charset="0"/>
                <a:ea typeface="Roboto" panose="02000000000000000000" pitchFamily="2" charset="0"/>
                <a:cs typeface="Roboto" panose="02000000000000000000" pitchFamily="2" charset="0"/>
              </a:rPr>
              <a:t> chia </a:t>
            </a:r>
            <a:r>
              <a:rPr lang="en-US" sz="1300" b="1" dirty="0" err="1">
                <a:latin typeface="Roboto" panose="02000000000000000000" pitchFamily="2" charset="0"/>
                <a:ea typeface="Roboto" panose="02000000000000000000" pitchFamily="2" charset="0"/>
                <a:cs typeface="Roboto" panose="02000000000000000000" pitchFamily="2" charset="0"/>
              </a:rPr>
              <a:t>thành</a:t>
            </a:r>
            <a:r>
              <a:rPr lang="en-US" sz="1300" b="1" dirty="0">
                <a:latin typeface="Roboto" panose="02000000000000000000" pitchFamily="2" charset="0"/>
                <a:ea typeface="Roboto" panose="02000000000000000000" pitchFamily="2" charset="0"/>
                <a:cs typeface="Roboto" panose="02000000000000000000" pitchFamily="2" charset="0"/>
              </a:rPr>
              <a:t> 5 </a:t>
            </a:r>
            <a:r>
              <a:rPr lang="en-US" sz="1300" b="1" dirty="0" err="1">
                <a:latin typeface="Roboto" panose="02000000000000000000" pitchFamily="2" charset="0"/>
                <a:ea typeface="Roboto" panose="02000000000000000000" pitchFamily="2" charset="0"/>
                <a:cs typeface="Roboto" panose="02000000000000000000" pitchFamily="2" charset="0"/>
              </a:rPr>
              <a:t>giai</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đoạn</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như</a:t>
            </a:r>
            <a:r>
              <a:rPr lang="en-US" sz="1300" b="1" dirty="0">
                <a:latin typeface="Roboto" panose="02000000000000000000" pitchFamily="2" charset="0"/>
                <a:ea typeface="Roboto" panose="02000000000000000000" pitchFamily="2" charset="0"/>
                <a:cs typeface="Roboto" panose="02000000000000000000" pitchFamily="2" charset="0"/>
              </a:rPr>
              <a:t> </a:t>
            </a:r>
            <a:r>
              <a:rPr lang="en-US" sz="1300" b="1" dirty="0" err="1">
                <a:latin typeface="Roboto" panose="02000000000000000000" pitchFamily="2" charset="0"/>
                <a:ea typeface="Roboto" panose="02000000000000000000" pitchFamily="2" charset="0"/>
                <a:cs typeface="Roboto" panose="02000000000000000000" pitchFamily="2" charset="0"/>
              </a:rPr>
              <a:t>sau</a:t>
            </a:r>
            <a:r>
              <a:rPr lang="vi-VN" sz="1300" b="1" dirty="0">
                <a:latin typeface="Roboto" panose="02000000000000000000" pitchFamily="2" charset="0"/>
                <a:ea typeface="Roboto" panose="02000000000000000000" pitchFamily="2" charset="0"/>
                <a:cs typeface="Roboto" panose="02000000000000000000" pitchFamily="2" charset="0"/>
              </a:rPr>
              <a:t>: </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1. </a:t>
            </a:r>
            <a:r>
              <a:rPr lang="vi-VN" sz="1300" b="1" dirty="0">
                <a:latin typeface="Roboto" panose="02000000000000000000" pitchFamily="2" charset="0"/>
                <a:ea typeface="Roboto" panose="02000000000000000000" pitchFamily="2" charset="0"/>
                <a:cs typeface="Roboto" panose="02000000000000000000" pitchFamily="2" charset="0"/>
              </a:rPr>
              <a:t>Giai đoạn lập kế hoạch: </a:t>
            </a:r>
            <a:r>
              <a:rPr lang="vi-VN" sz="1300" dirty="0">
                <a:latin typeface="Roboto" panose="02000000000000000000" pitchFamily="2" charset="0"/>
                <a:ea typeface="Roboto" panose="02000000000000000000" pitchFamily="2" charset="0"/>
                <a:cs typeface="Roboto" panose="02000000000000000000" pitchFamily="2" charset="0"/>
              </a:rPr>
              <a:t>Xác định các chức năng cốt lõi, lựa chọn công nghệ, lập kế hoạch triển khai. </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2. </a:t>
            </a:r>
            <a:r>
              <a:rPr lang="vi-VN" sz="1300" b="1" dirty="0">
                <a:latin typeface="Roboto" panose="02000000000000000000" pitchFamily="2" charset="0"/>
                <a:ea typeface="Roboto" panose="02000000000000000000" pitchFamily="2" charset="0"/>
                <a:cs typeface="Roboto" panose="02000000000000000000" pitchFamily="2" charset="0"/>
              </a:rPr>
              <a:t>Giai đoạn phát triển: </a:t>
            </a:r>
            <a:r>
              <a:rPr lang="vi-VN" sz="1300" dirty="0">
                <a:latin typeface="Roboto" panose="02000000000000000000" pitchFamily="2" charset="0"/>
                <a:ea typeface="Roboto" panose="02000000000000000000" pitchFamily="2" charset="0"/>
                <a:cs typeface="Roboto" panose="02000000000000000000" pitchFamily="2" charset="0"/>
              </a:rPr>
              <a:t>Phát triển phần mềm, thiết kế giao diện, tích hợp với các hệ thống hiện có.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3. </a:t>
            </a:r>
            <a:r>
              <a:rPr lang="vi-VN" sz="1300" b="1" dirty="0">
                <a:latin typeface="Roboto" panose="02000000000000000000" pitchFamily="2" charset="0"/>
                <a:ea typeface="Roboto" panose="02000000000000000000" pitchFamily="2" charset="0"/>
                <a:cs typeface="Roboto" panose="02000000000000000000" pitchFamily="2" charset="0"/>
              </a:rPr>
              <a:t>Giai đoạn kiểm thử: </a:t>
            </a:r>
            <a:r>
              <a:rPr lang="vi-VN" sz="1300" dirty="0">
                <a:latin typeface="Roboto" panose="02000000000000000000" pitchFamily="2" charset="0"/>
                <a:ea typeface="Roboto" panose="02000000000000000000" pitchFamily="2" charset="0"/>
                <a:cs typeface="Roboto" panose="02000000000000000000" pitchFamily="2" charset="0"/>
              </a:rPr>
              <a:t>Kiểm thử chức năng, hiệu năng, bảo mật.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4. </a:t>
            </a:r>
            <a:r>
              <a:rPr lang="vi-VN" sz="1300" b="1" dirty="0">
                <a:latin typeface="Roboto" panose="02000000000000000000" pitchFamily="2" charset="0"/>
                <a:ea typeface="Roboto" panose="02000000000000000000" pitchFamily="2" charset="0"/>
                <a:cs typeface="Roboto" panose="02000000000000000000" pitchFamily="2" charset="0"/>
              </a:rPr>
              <a:t>Giai đoạn triển khai: </a:t>
            </a:r>
            <a:r>
              <a:rPr lang="vi-VN" sz="1300" dirty="0">
                <a:latin typeface="Roboto" panose="02000000000000000000" pitchFamily="2" charset="0"/>
                <a:ea typeface="Roboto" panose="02000000000000000000" pitchFamily="2" charset="0"/>
                <a:cs typeface="Roboto" panose="02000000000000000000" pitchFamily="2" charset="0"/>
              </a:rPr>
              <a:t>Cài đặt hệ thống, đào tạo nhân viên, chuyển đổi dữ liệu.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5. </a:t>
            </a:r>
            <a:r>
              <a:rPr lang="vi-VN" sz="1300" b="1" dirty="0">
                <a:latin typeface="Roboto" panose="02000000000000000000" pitchFamily="2" charset="0"/>
                <a:ea typeface="Roboto" panose="02000000000000000000" pitchFamily="2" charset="0"/>
                <a:cs typeface="Roboto" panose="02000000000000000000" pitchFamily="2" charset="0"/>
              </a:rPr>
              <a:t>Giai đoạn vận hành: </a:t>
            </a:r>
            <a:r>
              <a:rPr lang="vi-VN" sz="1300" dirty="0">
                <a:latin typeface="Roboto" panose="02000000000000000000" pitchFamily="2" charset="0"/>
                <a:ea typeface="Roboto" panose="02000000000000000000" pitchFamily="2" charset="0"/>
                <a:cs typeface="Roboto" panose="02000000000000000000" pitchFamily="2" charset="0"/>
              </a:rPr>
              <a:t>Vận hành hệ thống, bảo trì, nâng cấp.</a:t>
            </a:r>
          </a:p>
        </p:txBody>
      </p:sp>
    </p:spTree>
    <p:extLst>
      <p:ext uri="{BB962C8B-B14F-4D97-AF65-F5344CB8AC3E}">
        <p14:creationId xmlns:p14="http://schemas.microsoft.com/office/powerpoint/2010/main" val="100307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768EC175-3C6C-DC31-DB6F-019BA0B5E2CB}"/>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361A2CB4-AB0C-68EF-6906-8A8C87DE2B73}"/>
              </a:ext>
            </a:extLst>
          </p:cNvPr>
          <p:cNvSpPr txBox="1">
            <a:spLocks noGrp="1"/>
          </p:cNvSpPr>
          <p:nvPr>
            <p:ph type="title"/>
          </p:nvPr>
        </p:nvSpPr>
        <p:spPr>
          <a:xfrm>
            <a:off x="3866856" y="2276819"/>
            <a:ext cx="456204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6CC1DC2D-CFEE-7A21-DE38-15A667671B0E}"/>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pic>
        <p:nvPicPr>
          <p:cNvPr id="45" name="Google Shape;1599;p53">
            <a:extLst>
              <a:ext uri="{FF2B5EF4-FFF2-40B4-BE49-F238E27FC236}">
                <a16:creationId xmlns:a16="http://schemas.microsoft.com/office/drawing/2014/main" id="{82CE03E6-0E22-8546-C52C-53A1A10BE956}"/>
              </a:ext>
            </a:extLst>
          </p:cNvPr>
          <p:cNvPicPr preferRelativeResize="0"/>
          <p:nvPr/>
        </p:nvPicPr>
        <p:blipFill rotWithShape="1">
          <a:blip r:embed="rId3">
            <a:alphaModFix/>
          </a:blip>
          <a:srcRect t="6377" b="6377"/>
          <a:stretch/>
        </p:blipFill>
        <p:spPr>
          <a:xfrm>
            <a:off x="715099" y="1197101"/>
            <a:ext cx="3018127" cy="3237395"/>
          </a:xfrm>
          <a:prstGeom prst="rect">
            <a:avLst/>
          </a:prstGeom>
          <a:noFill/>
          <a:ln>
            <a:noFill/>
          </a:ln>
        </p:spPr>
      </p:pic>
    </p:spTree>
    <p:extLst>
      <p:ext uri="{BB962C8B-B14F-4D97-AF65-F5344CB8AC3E}">
        <p14:creationId xmlns:p14="http://schemas.microsoft.com/office/powerpoint/2010/main" val="296043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73713B01-0E4E-8ABE-1830-6ED076E03D99}"/>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BBDB9342-F2AF-0A25-3075-9E7A6FCB0DA5}"/>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Mục</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tiêu</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của</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khảo</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sát</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nhân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sự</a:t>
            </a:r>
            <a:r>
              <a:rPr lang="en-US" sz="1800" kern="100" dirty="0">
                <a:effectLst/>
                <a:latin typeface="Roboto" panose="02000000000000000000" pitchFamily="2" charset="0"/>
                <a:ea typeface="Roboto" panose="02000000000000000000" pitchFamily="2" charset="0"/>
                <a:cs typeface="Roboto" panose="02000000000000000000" pitchFamily="2" charset="0"/>
              </a:rPr>
              <a:t> ?</a:t>
            </a:r>
          </a:p>
        </p:txBody>
      </p:sp>
      <p:sp>
        <p:nvSpPr>
          <p:cNvPr id="701" name="Google Shape;701;p34">
            <a:extLst>
              <a:ext uri="{FF2B5EF4-FFF2-40B4-BE49-F238E27FC236}">
                <a16:creationId xmlns:a16="http://schemas.microsoft.com/office/drawing/2014/main" id="{7162D6FB-5199-36EE-7591-2621EB792856}"/>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Google Shape;702;p34">
            <a:extLst>
              <a:ext uri="{FF2B5EF4-FFF2-40B4-BE49-F238E27FC236}">
                <a16:creationId xmlns:a16="http://schemas.microsoft.com/office/drawing/2014/main" id="{3EFA8AF5-2BA0-1D60-9882-65EC73BD9186}"/>
              </a:ext>
            </a:extLst>
          </p:cNvPr>
          <p:cNvSpPr txBox="1">
            <a:spLocks noGrp="1"/>
          </p:cNvSpPr>
          <p:nvPr>
            <p:ph type="subTitle" idx="2"/>
          </p:nvPr>
        </p:nvSpPr>
        <p:spPr>
          <a:xfrm>
            <a:off x="807030" y="1085928"/>
            <a:ext cx="8020711" cy="37934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Đánh giá hiệu quả công việc: </a:t>
            </a:r>
            <a:r>
              <a:rPr lang="vi-VN" sz="1400" dirty="0">
                <a:latin typeface="Roboto" panose="02000000000000000000" pitchFamily="2" charset="0"/>
                <a:ea typeface="Roboto" panose="02000000000000000000" pitchFamily="2" charset="0"/>
                <a:cs typeface="Roboto" panose="02000000000000000000" pitchFamily="2" charset="0"/>
              </a:rPr>
              <a:t>Đo lường hiệu suất làm việc của từng cá nhân và toàn bộ đội ngũ.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Đánh giá sự hài lòng của nhân viên: </a:t>
            </a:r>
            <a:r>
              <a:rPr lang="vi-VN" sz="1400" dirty="0">
                <a:latin typeface="Roboto" panose="02000000000000000000" pitchFamily="2" charset="0"/>
                <a:ea typeface="Roboto" panose="02000000000000000000" pitchFamily="2" charset="0"/>
                <a:cs typeface="Roboto" panose="02000000000000000000" pitchFamily="2" charset="0"/>
              </a:rPr>
              <a:t>Hiểu rõ mức độ hài lòng của nhân viên về công việc, môi trường làm việc, cơ hội phát triển, </a:t>
            </a:r>
            <a:r>
              <a:rPr lang="vi-VN" sz="1400" dirty="0" err="1">
                <a:latin typeface="Roboto" panose="02000000000000000000" pitchFamily="2" charset="0"/>
                <a:ea typeface="Roboto" panose="02000000000000000000" pitchFamily="2" charset="0"/>
                <a:cs typeface="Roboto" panose="02000000000000000000" pitchFamily="2" charset="0"/>
              </a:rPr>
              <a:t>v.v</a:t>
            </a:r>
            <a:r>
              <a:rPr lang="vi-VN" sz="1400" dirty="0">
                <a:latin typeface="Roboto" panose="02000000000000000000" pitchFamily="2" charset="0"/>
                <a:ea typeface="Roboto" panose="02000000000000000000" pitchFamily="2" charset="0"/>
                <a:cs typeface="Roboto" panose="02000000000000000000" pitchFamily="2" charset="0"/>
              </a:rPr>
              <a:t>.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Xác định nhu cầu đào tạo: </a:t>
            </a:r>
            <a:r>
              <a:rPr lang="vi-VN" sz="1400" dirty="0">
                <a:latin typeface="Roboto" panose="02000000000000000000" pitchFamily="2" charset="0"/>
                <a:ea typeface="Roboto" panose="02000000000000000000" pitchFamily="2" charset="0"/>
                <a:cs typeface="Roboto" panose="02000000000000000000" pitchFamily="2" charset="0"/>
              </a:rPr>
              <a:t>Nhận biết những kỹ năng, kiến thức mà nhân viên cần được đào tạo để nâng cao năng lực.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Đánh giá hiệu quả các chương trình: </a:t>
            </a:r>
            <a:r>
              <a:rPr lang="vi-VN" sz="1400" dirty="0">
                <a:latin typeface="Roboto" panose="02000000000000000000" pitchFamily="2" charset="0"/>
                <a:ea typeface="Roboto" panose="02000000000000000000" pitchFamily="2" charset="0"/>
                <a:cs typeface="Roboto" panose="02000000000000000000" pitchFamily="2" charset="0"/>
              </a:rPr>
              <a:t>Đánh giá hiệu quả của các chương trình đào tạo, phúc lợi, và các hoạt động khác của công ty.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Xây dựng kế hoạch phát triển nhân sự: </a:t>
            </a:r>
            <a:r>
              <a:rPr lang="vi-VN" sz="1400" dirty="0">
                <a:latin typeface="Roboto" panose="02000000000000000000" pitchFamily="2" charset="0"/>
                <a:ea typeface="Roboto" panose="02000000000000000000" pitchFamily="2" charset="0"/>
                <a:cs typeface="Roboto" panose="02000000000000000000" pitchFamily="2" charset="0"/>
              </a:rPr>
              <a:t>Lập kế hoạch phát triển nhân sự dựa trên kết quả khảo sát. </a:t>
            </a:r>
            <a:r>
              <a:rPr lang="vi-VN" sz="1400" b="1" dirty="0">
                <a:latin typeface="Roboto" panose="02000000000000000000" pitchFamily="2" charset="0"/>
                <a:ea typeface="Roboto" panose="02000000000000000000" pitchFamily="2" charset="0"/>
                <a:cs typeface="Roboto" panose="02000000000000000000" pitchFamily="2" charset="0"/>
              </a:rPr>
              <a:t>Cải thiện môi trường làm việc: </a:t>
            </a:r>
            <a:r>
              <a:rPr lang="vi-VN" sz="1400" dirty="0">
                <a:latin typeface="Roboto" panose="02000000000000000000" pitchFamily="2" charset="0"/>
                <a:ea typeface="Roboto" panose="02000000000000000000" pitchFamily="2" charset="0"/>
                <a:cs typeface="Roboto" panose="02000000000000000000" pitchFamily="2" charset="0"/>
              </a:rPr>
              <a:t>Xác định những vấn đề cần cải thiện trong môi trường làm việc để tạo ra một môi trường làm việc tích cực, năng động.</a:t>
            </a:r>
            <a:endParaRP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5057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15B71730-4510-337F-A054-B143A8DE0932}"/>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C2E2F7AF-59EB-EA10-D776-4D5C247EAD82}"/>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Các</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loại</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hình</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khảo</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sát</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nhân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sự</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phổ</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biến</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701" name="Google Shape;701;p34">
            <a:extLst>
              <a:ext uri="{FF2B5EF4-FFF2-40B4-BE49-F238E27FC236}">
                <a16:creationId xmlns:a16="http://schemas.microsoft.com/office/drawing/2014/main" id="{85028F18-2D56-B1FC-F167-0EE3E067BF06}"/>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Google Shape;702;p34">
            <a:extLst>
              <a:ext uri="{FF2B5EF4-FFF2-40B4-BE49-F238E27FC236}">
                <a16:creationId xmlns:a16="http://schemas.microsoft.com/office/drawing/2014/main" id="{7475DA33-0631-82D7-CC4A-7333040FA724}"/>
              </a:ext>
            </a:extLst>
          </p:cNvPr>
          <p:cNvSpPr txBox="1">
            <a:spLocks noGrp="1"/>
          </p:cNvSpPr>
          <p:nvPr>
            <p:ph type="subTitle" idx="2"/>
          </p:nvPr>
        </p:nvSpPr>
        <p:spPr>
          <a:xfrm>
            <a:off x="807030" y="1085928"/>
            <a:ext cx="8020711" cy="37934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360 độ: </a:t>
            </a:r>
            <a:r>
              <a:rPr lang="vi-VN" sz="1400" dirty="0">
                <a:latin typeface="Roboto" panose="02000000000000000000" pitchFamily="2" charset="0"/>
                <a:ea typeface="Roboto" panose="02000000000000000000" pitchFamily="2" charset="0"/>
                <a:cs typeface="Roboto" panose="02000000000000000000" pitchFamily="2" charset="0"/>
              </a:rPr>
              <a:t>Thu thập đánh giá về một cá nhân từ nhiều nguồn khác nhau như cấp trên, đồng nghiệp, cấp dưới và bản thân cá nhân đó.</a:t>
            </a: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sự hài lòng của nhân viên: </a:t>
            </a:r>
            <a:r>
              <a:rPr lang="vi-VN" sz="1400" dirty="0">
                <a:latin typeface="Roboto" panose="02000000000000000000" pitchFamily="2" charset="0"/>
                <a:ea typeface="Roboto" panose="02000000000000000000" pitchFamily="2" charset="0"/>
                <a:cs typeface="Roboto" panose="02000000000000000000" pitchFamily="2" charset="0"/>
              </a:rPr>
              <a:t>Đánh giá mức độ hài lòng của nhân viên về các yếu tố liên quan đến công việc, như lương thưởng, cơ hội thăng tiến, môi trường làm việc, </a:t>
            </a:r>
            <a:r>
              <a:rPr lang="vi-VN" sz="1400" dirty="0" err="1">
                <a:latin typeface="Roboto" panose="02000000000000000000" pitchFamily="2" charset="0"/>
                <a:ea typeface="Roboto" panose="02000000000000000000" pitchFamily="2" charset="0"/>
                <a:cs typeface="Roboto" panose="02000000000000000000" pitchFamily="2" charset="0"/>
              </a:rPr>
              <a:t>v.v</a:t>
            </a:r>
            <a:r>
              <a:rPr lang="vi-VN" sz="1400" dirty="0">
                <a:latin typeface="Roboto" panose="02000000000000000000" pitchFamily="2" charset="0"/>
                <a:ea typeface="Roboto" panose="02000000000000000000" pitchFamily="2" charset="0"/>
                <a:cs typeface="Roboto" panose="02000000000000000000" pitchFamily="2" charset="0"/>
              </a:rPr>
              <a:t>.</a:t>
            </a: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nhu cầu đào tạo: </a:t>
            </a:r>
            <a:r>
              <a:rPr lang="vi-VN" sz="1400" dirty="0">
                <a:latin typeface="Roboto" panose="02000000000000000000" pitchFamily="2" charset="0"/>
                <a:ea typeface="Roboto" panose="02000000000000000000" pitchFamily="2" charset="0"/>
                <a:cs typeface="Roboto" panose="02000000000000000000" pitchFamily="2" charset="0"/>
              </a:rPr>
              <a:t>Xác định những kỹ năng và kiến thức mà nhân viên cần được đào tạo để hoàn thành công việc tốt hơn.</a:t>
            </a:r>
          </a:p>
          <a:p>
            <a:pPr marL="0" lvl="0" indent="0" algn="l" rtl="0">
              <a:lnSpc>
                <a:spcPct val="15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khí hậu tổ chức: </a:t>
            </a:r>
            <a:r>
              <a:rPr lang="vi-VN" sz="1400" dirty="0">
                <a:latin typeface="Roboto" panose="02000000000000000000" pitchFamily="2" charset="0"/>
                <a:ea typeface="Roboto" panose="02000000000000000000" pitchFamily="2" charset="0"/>
                <a:cs typeface="Roboto" panose="02000000000000000000" pitchFamily="2" charset="0"/>
              </a:rPr>
              <a:t>Đánh giá văn hóa công ty, mối quan hệ giữa các thành viên trong tổ chức, và mức độ gắn kết của nhân viên với công ty.</a:t>
            </a:r>
          </a:p>
          <a:p>
            <a:pPr marL="0" lvl="0" indent="0" algn="l" rtl="0">
              <a:lnSpc>
                <a:spcPct val="150000"/>
              </a:lnSpc>
              <a:spcBef>
                <a:spcPts val="0"/>
              </a:spcBef>
              <a:spcAft>
                <a:spcPts val="0"/>
              </a:spcAft>
              <a:buNone/>
            </a:pPr>
            <a:endParaRP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67571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9A9814B3-5327-2A0F-2C89-FCA939415729}"/>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371EDC5F-0414-FE98-451D-99BAC1C357E6}"/>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800" kern="100" dirty="0">
                <a:effectLst/>
                <a:latin typeface="Roboto" panose="02000000000000000000" pitchFamily="2" charset="0"/>
                <a:ea typeface="Roboto" panose="02000000000000000000" pitchFamily="2" charset="0"/>
                <a:cs typeface="Roboto" panose="02000000000000000000" pitchFamily="2" charset="0"/>
              </a:rPr>
              <a:t>Các nội dung thường được khảo sát</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701" name="Google Shape;701;p34">
            <a:extLst>
              <a:ext uri="{FF2B5EF4-FFF2-40B4-BE49-F238E27FC236}">
                <a16:creationId xmlns:a16="http://schemas.microsoft.com/office/drawing/2014/main" id="{169C3C68-C721-B4D0-BC6F-0F88FB3317CF}"/>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Google Shape;702;p34">
            <a:extLst>
              <a:ext uri="{FF2B5EF4-FFF2-40B4-BE49-F238E27FC236}">
                <a16:creationId xmlns:a16="http://schemas.microsoft.com/office/drawing/2014/main" id="{EE54A9EC-2108-51D1-D360-E318794EA49F}"/>
              </a:ext>
            </a:extLst>
          </p:cNvPr>
          <p:cNvSpPr txBox="1">
            <a:spLocks noGrp="1"/>
          </p:cNvSpPr>
          <p:nvPr>
            <p:ph type="subTitle" idx="2"/>
          </p:nvPr>
        </p:nvSpPr>
        <p:spPr>
          <a:xfrm>
            <a:off x="875781" y="1042452"/>
            <a:ext cx="8020711" cy="379349"/>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Thông tin cá nhân: </a:t>
            </a:r>
            <a:r>
              <a:rPr lang="vi-VN" sz="1400" dirty="0">
                <a:latin typeface="Roboto" panose="02000000000000000000" pitchFamily="2" charset="0"/>
                <a:ea typeface="Roboto" panose="02000000000000000000" pitchFamily="2" charset="0"/>
                <a:cs typeface="Roboto" panose="02000000000000000000" pitchFamily="2" charset="0"/>
              </a:rPr>
              <a:t>Tuổi tác, giới tính, trình độ học vấn, kinh nghiệm làm việc.</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Công việc: </a:t>
            </a:r>
            <a:r>
              <a:rPr lang="vi-VN" sz="1400" dirty="0">
                <a:latin typeface="Roboto" panose="02000000000000000000" pitchFamily="2" charset="0"/>
                <a:ea typeface="Roboto" panose="02000000000000000000" pitchFamily="2" charset="0"/>
                <a:cs typeface="Roboto" panose="02000000000000000000" pitchFamily="2" charset="0"/>
              </a:rPr>
              <a:t>Nội dung công việc, trách nhiệm, quyền hạn, mức độ hài lòng với công việc.</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Môi trường làm việc: </a:t>
            </a:r>
            <a:r>
              <a:rPr lang="vi-VN" sz="1400" dirty="0">
                <a:latin typeface="Roboto" panose="02000000000000000000" pitchFamily="2" charset="0"/>
                <a:ea typeface="Roboto" panose="02000000000000000000" pitchFamily="2" charset="0"/>
                <a:cs typeface="Roboto" panose="02000000000000000000" pitchFamily="2" charset="0"/>
              </a:rPr>
              <a:t>Mối quan hệ với đồng nghiệp, cấp trên, cơ sở vật chất, môi trường làm việc.</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Phúc lợi: </a:t>
            </a:r>
            <a:r>
              <a:rPr lang="vi-VN" sz="1400" dirty="0">
                <a:latin typeface="Roboto" panose="02000000000000000000" pitchFamily="2" charset="0"/>
                <a:ea typeface="Roboto" panose="02000000000000000000" pitchFamily="2" charset="0"/>
                <a:cs typeface="Roboto" panose="02000000000000000000" pitchFamily="2" charset="0"/>
              </a:rPr>
              <a:t>Lương thưởng, chế độ bảo hiểm, các phúc lợi khác.</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Đào tạo: </a:t>
            </a:r>
            <a:r>
              <a:rPr lang="vi-VN" sz="1400" dirty="0">
                <a:latin typeface="Roboto" panose="02000000000000000000" pitchFamily="2" charset="0"/>
                <a:ea typeface="Roboto" panose="02000000000000000000" pitchFamily="2" charset="0"/>
                <a:cs typeface="Roboto" panose="02000000000000000000" pitchFamily="2" charset="0"/>
              </a:rPr>
              <a:t>Nhu cầu đào tạo, hiệu quả các chương trình đào tạo.</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Cơ hội phát triển: </a:t>
            </a:r>
            <a:r>
              <a:rPr lang="vi-VN" sz="1400" dirty="0">
                <a:latin typeface="Roboto" panose="02000000000000000000" pitchFamily="2" charset="0"/>
                <a:ea typeface="Roboto" panose="02000000000000000000" pitchFamily="2" charset="0"/>
                <a:cs typeface="Roboto" panose="02000000000000000000" pitchFamily="2" charset="0"/>
              </a:rPr>
              <a:t>Cơ hội thăng tiến, cơ hội học hỏi và phát triển bản thân.</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Lãnh đạo: </a:t>
            </a:r>
            <a:r>
              <a:rPr lang="vi-VN" sz="1400" dirty="0">
                <a:latin typeface="Roboto" panose="02000000000000000000" pitchFamily="2" charset="0"/>
                <a:ea typeface="Roboto" panose="02000000000000000000" pitchFamily="2" charset="0"/>
                <a:cs typeface="Roboto" panose="02000000000000000000" pitchFamily="2" charset="0"/>
              </a:rPr>
              <a:t>Phong cách lãnh đạo của cấp trên, sự hỗ trợ từ cấp trên.</a:t>
            </a:r>
          </a:p>
          <a:p>
            <a:pPr marL="0" lvl="0" indent="0" algn="l" rtl="0">
              <a:lnSpc>
                <a:spcPct val="200000"/>
              </a:lnSpc>
              <a:spcBef>
                <a:spcPts val="0"/>
              </a:spcBef>
              <a:spcAft>
                <a:spcPts val="0"/>
              </a:spcAft>
              <a:buNone/>
            </a:pPr>
            <a:endParaRP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750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F2FBCB92-2DA9-9344-C0E3-AD40C8DBF662}"/>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B6669AE2-9588-773B-99E4-CD6D41A50602}"/>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800" kern="100" dirty="0">
                <a:effectLst/>
                <a:latin typeface="Roboto" panose="02000000000000000000" pitchFamily="2" charset="0"/>
                <a:ea typeface="Roboto" panose="02000000000000000000" pitchFamily="2" charset="0"/>
                <a:cs typeface="Roboto" panose="02000000000000000000" pitchFamily="2" charset="0"/>
              </a:rPr>
              <a:t>Các phương pháp thực hiện khảo sát</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701" name="Google Shape;701;p34">
            <a:extLst>
              <a:ext uri="{FF2B5EF4-FFF2-40B4-BE49-F238E27FC236}">
                <a16:creationId xmlns:a16="http://schemas.microsoft.com/office/drawing/2014/main" id="{1C3B949F-57CA-231C-C487-51997E20AB70}"/>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Google Shape;702;p34">
            <a:extLst>
              <a:ext uri="{FF2B5EF4-FFF2-40B4-BE49-F238E27FC236}">
                <a16:creationId xmlns:a16="http://schemas.microsoft.com/office/drawing/2014/main" id="{D89872FC-02BE-B403-D926-945999CEC9F3}"/>
              </a:ext>
            </a:extLst>
          </p:cNvPr>
          <p:cNvSpPr txBox="1">
            <a:spLocks noGrp="1"/>
          </p:cNvSpPr>
          <p:nvPr>
            <p:ph type="subTitle" idx="2"/>
          </p:nvPr>
        </p:nvSpPr>
        <p:spPr>
          <a:xfrm>
            <a:off x="875781" y="1042452"/>
            <a:ext cx="8020711" cy="379349"/>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trực tuyến: </a:t>
            </a:r>
            <a:r>
              <a:rPr lang="vi-VN" sz="1400" dirty="0">
                <a:latin typeface="Roboto" panose="02000000000000000000" pitchFamily="2" charset="0"/>
                <a:ea typeface="Roboto" panose="02000000000000000000" pitchFamily="2" charset="0"/>
                <a:cs typeface="Roboto" panose="02000000000000000000" pitchFamily="2" charset="0"/>
              </a:rPr>
              <a:t>Sử dụng các công cụ khảo sát trực tuyến để thu thập dữ liệu một cách nhanh chóng và dễ dàng.</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trực tiếp: </a:t>
            </a:r>
            <a:r>
              <a:rPr lang="vi-VN" sz="1400" dirty="0">
                <a:latin typeface="Roboto" panose="02000000000000000000" pitchFamily="2" charset="0"/>
                <a:ea typeface="Roboto" panose="02000000000000000000" pitchFamily="2" charset="0"/>
                <a:cs typeface="Roboto" panose="02000000000000000000" pitchFamily="2" charset="0"/>
              </a:rPr>
              <a:t>Tổ chức các cuộc phỏng vấn trực tiếp với nhân viên.</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qua điện thoại: </a:t>
            </a:r>
            <a:r>
              <a:rPr lang="vi-VN" sz="1400" dirty="0">
                <a:latin typeface="Roboto" panose="02000000000000000000" pitchFamily="2" charset="0"/>
                <a:ea typeface="Roboto" panose="02000000000000000000" pitchFamily="2" charset="0"/>
                <a:cs typeface="Roboto" panose="02000000000000000000" pitchFamily="2" charset="0"/>
              </a:rPr>
              <a:t>Thực hiện các cuộc gọi điện thoại để thu thập thông tin.</a:t>
            </a: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Khảo sát qua </a:t>
            </a:r>
            <a:r>
              <a:rPr lang="vi-VN" sz="1400" b="1" dirty="0" err="1">
                <a:latin typeface="Roboto" panose="02000000000000000000" pitchFamily="2" charset="0"/>
                <a:ea typeface="Roboto" panose="02000000000000000000" pitchFamily="2" charset="0"/>
                <a:cs typeface="Roboto" panose="02000000000000000000" pitchFamily="2" charset="0"/>
              </a:rPr>
              <a:t>email</a:t>
            </a:r>
            <a:r>
              <a:rPr lang="vi-VN" sz="1400" b="1" dirty="0">
                <a:latin typeface="Roboto" panose="02000000000000000000" pitchFamily="2" charset="0"/>
                <a:ea typeface="Roboto" panose="02000000000000000000" pitchFamily="2" charset="0"/>
                <a:cs typeface="Roboto" panose="02000000000000000000" pitchFamily="2" charset="0"/>
              </a:rPr>
              <a:t>: </a:t>
            </a:r>
            <a:r>
              <a:rPr lang="vi-VN" sz="1400" dirty="0">
                <a:latin typeface="Roboto" panose="02000000000000000000" pitchFamily="2" charset="0"/>
                <a:ea typeface="Roboto" panose="02000000000000000000" pitchFamily="2" charset="0"/>
                <a:cs typeface="Roboto" panose="02000000000000000000" pitchFamily="2" charset="0"/>
              </a:rPr>
              <a:t>Gửi các bảng câu hỏi qua </a:t>
            </a:r>
            <a:r>
              <a:rPr lang="vi-VN" sz="1400" dirty="0" err="1">
                <a:latin typeface="Roboto" panose="02000000000000000000" pitchFamily="2" charset="0"/>
                <a:ea typeface="Roboto" panose="02000000000000000000" pitchFamily="2" charset="0"/>
                <a:cs typeface="Roboto" panose="02000000000000000000" pitchFamily="2" charset="0"/>
              </a:rPr>
              <a:t>email</a:t>
            </a:r>
            <a:r>
              <a:rPr lang="vi-VN" sz="1400" dirty="0">
                <a:latin typeface="Roboto" panose="02000000000000000000" pitchFamily="2" charset="0"/>
                <a:ea typeface="Roboto" panose="02000000000000000000" pitchFamily="2" charset="0"/>
                <a:cs typeface="Roboto" panose="02000000000000000000" pitchFamily="2" charset="0"/>
              </a:rPr>
              <a:t> cho nhân viên.</a:t>
            </a:r>
          </a:p>
          <a:p>
            <a:pPr marL="0" lvl="0" indent="0" algn="l" rtl="0">
              <a:lnSpc>
                <a:spcPct val="200000"/>
              </a:lnSpc>
              <a:spcBef>
                <a:spcPts val="0"/>
              </a:spcBef>
              <a:spcAft>
                <a:spcPts val="0"/>
              </a:spcAft>
              <a:buNone/>
            </a:pPr>
            <a:endParaRPr lang="vi-VN"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200000"/>
              </a:lnSpc>
              <a:spcBef>
                <a:spcPts val="0"/>
              </a:spcBef>
              <a:spcAft>
                <a:spcPts val="0"/>
              </a:spcAft>
              <a:buNone/>
            </a:pPr>
            <a:endParaRPr sz="1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9326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9"/>
          <p:cNvSpPr txBox="1">
            <a:spLocks noGrp="1"/>
          </p:cNvSpPr>
          <p:nvPr>
            <p:ph type="title"/>
          </p:nvPr>
        </p:nvSpPr>
        <p:spPr>
          <a:xfrm>
            <a:off x="620159" y="3321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Nội dung</a:t>
            </a:r>
            <a:endParaRPr sz="2800" dirty="0"/>
          </a:p>
        </p:txBody>
      </p:sp>
      <p:sp>
        <p:nvSpPr>
          <p:cNvPr id="494" name="Google Shape;494;p29"/>
          <p:cNvSpPr txBox="1">
            <a:spLocks noGrp="1"/>
          </p:cNvSpPr>
          <p:nvPr>
            <p:ph type="title" idx="2"/>
          </p:nvPr>
        </p:nvSpPr>
        <p:spPr>
          <a:xfrm>
            <a:off x="1262293" y="88870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01</a:t>
            </a:r>
            <a:endParaRPr>
              <a:latin typeface="Roboto" panose="02000000000000000000" pitchFamily="2" charset="0"/>
              <a:ea typeface="Roboto" panose="02000000000000000000" pitchFamily="2" charset="0"/>
              <a:cs typeface="Roboto" panose="02000000000000000000" pitchFamily="2" charset="0"/>
            </a:endParaRPr>
          </a:p>
        </p:txBody>
      </p:sp>
      <p:sp>
        <p:nvSpPr>
          <p:cNvPr id="495" name="Google Shape;495;p29"/>
          <p:cNvSpPr txBox="1">
            <a:spLocks noGrp="1"/>
          </p:cNvSpPr>
          <p:nvPr>
            <p:ph type="title" idx="3"/>
          </p:nvPr>
        </p:nvSpPr>
        <p:spPr>
          <a:xfrm>
            <a:off x="1262293" y="256098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04</a:t>
            </a:r>
            <a:endParaRPr>
              <a:latin typeface="Roboto" panose="02000000000000000000" pitchFamily="2" charset="0"/>
              <a:ea typeface="Roboto" panose="02000000000000000000" pitchFamily="2" charset="0"/>
              <a:cs typeface="Roboto" panose="02000000000000000000" pitchFamily="2" charset="0"/>
            </a:endParaRPr>
          </a:p>
        </p:txBody>
      </p:sp>
      <p:sp>
        <p:nvSpPr>
          <p:cNvPr id="496" name="Google Shape;496;p29"/>
          <p:cNvSpPr txBox="1">
            <a:spLocks noGrp="1"/>
          </p:cNvSpPr>
          <p:nvPr>
            <p:ph type="title" idx="4"/>
          </p:nvPr>
        </p:nvSpPr>
        <p:spPr>
          <a:xfrm>
            <a:off x="1262293" y="144613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02</a:t>
            </a:r>
            <a:endParaRPr>
              <a:latin typeface="Roboto" panose="02000000000000000000" pitchFamily="2" charset="0"/>
              <a:ea typeface="Roboto" panose="02000000000000000000" pitchFamily="2" charset="0"/>
              <a:cs typeface="Roboto" panose="02000000000000000000" pitchFamily="2" charset="0"/>
            </a:endParaRPr>
          </a:p>
        </p:txBody>
      </p:sp>
      <p:sp>
        <p:nvSpPr>
          <p:cNvPr id="497" name="Google Shape;497;p29"/>
          <p:cNvSpPr txBox="1">
            <a:spLocks noGrp="1"/>
          </p:cNvSpPr>
          <p:nvPr>
            <p:ph type="title" idx="5"/>
          </p:nvPr>
        </p:nvSpPr>
        <p:spPr>
          <a:xfrm>
            <a:off x="1262293" y="3118412"/>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05</a:t>
            </a:r>
            <a:endParaRPr>
              <a:latin typeface="Roboto" panose="02000000000000000000" pitchFamily="2" charset="0"/>
              <a:ea typeface="Roboto" panose="02000000000000000000" pitchFamily="2" charset="0"/>
              <a:cs typeface="Roboto" panose="02000000000000000000" pitchFamily="2" charset="0"/>
            </a:endParaRPr>
          </a:p>
        </p:txBody>
      </p:sp>
      <p:sp>
        <p:nvSpPr>
          <p:cNvPr id="498" name="Google Shape;498;p29"/>
          <p:cNvSpPr txBox="1">
            <a:spLocks noGrp="1"/>
          </p:cNvSpPr>
          <p:nvPr>
            <p:ph type="title" idx="6"/>
          </p:nvPr>
        </p:nvSpPr>
        <p:spPr>
          <a:xfrm>
            <a:off x="1262293" y="20035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03</a:t>
            </a:r>
            <a:endParaRPr>
              <a:latin typeface="Roboto" panose="02000000000000000000" pitchFamily="2" charset="0"/>
              <a:ea typeface="Roboto" panose="02000000000000000000" pitchFamily="2" charset="0"/>
              <a:cs typeface="Roboto" panose="02000000000000000000" pitchFamily="2" charset="0"/>
            </a:endParaRPr>
          </a:p>
        </p:txBody>
      </p:sp>
      <p:sp>
        <p:nvSpPr>
          <p:cNvPr id="499" name="Google Shape;499;p29"/>
          <p:cNvSpPr txBox="1">
            <a:spLocks noGrp="1"/>
          </p:cNvSpPr>
          <p:nvPr>
            <p:ph type="title" idx="7"/>
          </p:nvPr>
        </p:nvSpPr>
        <p:spPr>
          <a:xfrm>
            <a:off x="1262293" y="367583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06</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00" name="Google Shape;500;p29"/>
          <p:cNvSpPr txBox="1">
            <a:spLocks noGrp="1"/>
          </p:cNvSpPr>
          <p:nvPr>
            <p:ph type="subTitle" idx="1"/>
          </p:nvPr>
        </p:nvSpPr>
        <p:spPr>
          <a:xfrm>
            <a:off x="2118143" y="888697"/>
            <a:ext cx="4314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Khảo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sát</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các</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nội</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quy</a:t>
            </a:r>
            <a:r>
              <a:rPr lang="en-US" dirty="0">
                <a:latin typeface="Roboto" panose="02000000000000000000" pitchFamily="2" charset="0"/>
                <a:ea typeface="Roboto" panose="02000000000000000000" pitchFamily="2" charset="0"/>
                <a:cs typeface="Roboto" panose="02000000000000000000" pitchFamily="2" charset="0"/>
              </a:rPr>
              <a:t> </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01" name="Google Shape;501;p29"/>
          <p:cNvSpPr txBox="1">
            <a:spLocks noGrp="1"/>
          </p:cNvSpPr>
          <p:nvPr>
            <p:ph type="subTitle" idx="8"/>
          </p:nvPr>
        </p:nvSpPr>
        <p:spPr>
          <a:xfrm>
            <a:off x="2118143" y="1446127"/>
            <a:ext cx="4314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Cơ cấu nhân sự</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03" name="Google Shape;503;p29"/>
          <p:cNvSpPr txBox="1">
            <a:spLocks noGrp="1"/>
          </p:cNvSpPr>
          <p:nvPr>
            <p:ph type="subTitle" idx="13"/>
          </p:nvPr>
        </p:nvSpPr>
        <p:spPr>
          <a:xfrm>
            <a:off x="2118143" y="2003558"/>
            <a:ext cx="4314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Nhu cầu thiết kế, xây dựng và triển khai</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04" name="Google Shape;504;p29"/>
          <p:cNvSpPr txBox="1">
            <a:spLocks noGrp="1"/>
          </p:cNvSpPr>
          <p:nvPr>
            <p:ph type="subTitle" idx="14"/>
          </p:nvPr>
        </p:nvSpPr>
        <p:spPr>
          <a:xfrm>
            <a:off x="2118143" y="2560988"/>
            <a:ext cx="4314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Nhu cầu khách hàng, đặc tả công việc</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05" name="Google Shape;505;p29"/>
          <p:cNvSpPr txBox="1">
            <a:spLocks noGrp="1"/>
          </p:cNvSpPr>
          <p:nvPr>
            <p:ph type="subTitle" idx="15"/>
          </p:nvPr>
        </p:nvSpPr>
        <p:spPr>
          <a:xfrm>
            <a:off x="2118143" y="3118418"/>
            <a:ext cx="43149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Các bộ phận liên quan đến dự án</a:t>
            </a:r>
            <a:endParaRPr dirty="0">
              <a:latin typeface="Roboto" panose="02000000000000000000" pitchFamily="2" charset="0"/>
              <a:ea typeface="Roboto" panose="02000000000000000000" pitchFamily="2" charset="0"/>
              <a:cs typeface="Roboto" panose="02000000000000000000" pitchFamily="2" charset="0"/>
            </a:endParaRPr>
          </a:p>
        </p:txBody>
      </p:sp>
      <p:grpSp>
        <p:nvGrpSpPr>
          <p:cNvPr id="506" name="Google Shape;506;p29"/>
          <p:cNvGrpSpPr/>
          <p:nvPr/>
        </p:nvGrpSpPr>
        <p:grpSpPr>
          <a:xfrm>
            <a:off x="7434316" y="1336297"/>
            <a:ext cx="1404893" cy="2470905"/>
            <a:chOff x="7548616" y="857049"/>
            <a:chExt cx="1404893" cy="2470905"/>
          </a:xfrm>
        </p:grpSpPr>
        <p:grpSp>
          <p:nvGrpSpPr>
            <p:cNvPr id="507" name="Google Shape;507;p29"/>
            <p:cNvGrpSpPr/>
            <p:nvPr/>
          </p:nvGrpSpPr>
          <p:grpSpPr>
            <a:xfrm>
              <a:off x="7597845" y="1352346"/>
              <a:ext cx="1261452" cy="1828203"/>
              <a:chOff x="4388835" y="1607392"/>
              <a:chExt cx="1460859" cy="2117201"/>
            </a:xfrm>
          </p:grpSpPr>
          <p:sp>
            <p:nvSpPr>
              <p:cNvPr id="508" name="Google Shape;508;p29"/>
              <p:cNvSpPr/>
              <p:nvPr/>
            </p:nvSpPr>
            <p:spPr>
              <a:xfrm>
                <a:off x="4773335" y="3222516"/>
                <a:ext cx="690600" cy="274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9"/>
              <p:cNvSpPr/>
              <p:nvPr/>
            </p:nvSpPr>
            <p:spPr>
              <a:xfrm>
                <a:off x="4388835" y="1607392"/>
                <a:ext cx="1460858" cy="1609025"/>
              </a:xfrm>
              <a:custGeom>
                <a:avLst/>
                <a:gdLst/>
                <a:ahLst/>
                <a:cxnLst/>
                <a:rect l="l" t="t" r="r" b="b"/>
                <a:pathLst>
                  <a:path w="2019" h="2225" extrusionOk="0">
                    <a:moveTo>
                      <a:pt x="2019" y="1010"/>
                    </a:moveTo>
                    <a:cubicBezTo>
                      <a:pt x="2019" y="452"/>
                      <a:pt x="1567" y="0"/>
                      <a:pt x="1009" y="0"/>
                    </a:cubicBezTo>
                    <a:cubicBezTo>
                      <a:pt x="452" y="0"/>
                      <a:pt x="0" y="452"/>
                      <a:pt x="0" y="1010"/>
                    </a:cubicBezTo>
                    <a:cubicBezTo>
                      <a:pt x="0" y="1394"/>
                      <a:pt x="215" y="1729"/>
                      <a:pt x="532" y="1899"/>
                    </a:cubicBezTo>
                    <a:cubicBezTo>
                      <a:pt x="532" y="2225"/>
                      <a:pt x="532" y="2225"/>
                      <a:pt x="532" y="2225"/>
                    </a:cubicBezTo>
                    <a:cubicBezTo>
                      <a:pt x="1487" y="2225"/>
                      <a:pt x="1487" y="2225"/>
                      <a:pt x="1487" y="2225"/>
                    </a:cubicBezTo>
                    <a:cubicBezTo>
                      <a:pt x="1487" y="1899"/>
                      <a:pt x="1487" y="1899"/>
                      <a:pt x="1487" y="1899"/>
                    </a:cubicBezTo>
                    <a:cubicBezTo>
                      <a:pt x="1803" y="1729"/>
                      <a:pt x="2019" y="1394"/>
                      <a:pt x="2019" y="101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9"/>
              <p:cNvSpPr/>
              <p:nvPr/>
            </p:nvSpPr>
            <p:spPr>
              <a:xfrm>
                <a:off x="4772110" y="2980082"/>
                <a:ext cx="1225" cy="0"/>
              </a:xfrm>
              <a:custGeom>
                <a:avLst/>
                <a:gdLst/>
                <a:ahLst/>
                <a:cxnLst/>
                <a:rect l="l" t="t" r="r" b="b"/>
                <a:pathLst>
                  <a:path w="2" h="120000" extrusionOk="0">
                    <a:moveTo>
                      <a:pt x="1" y="0"/>
                    </a:moveTo>
                    <a:cubicBezTo>
                      <a:pt x="2" y="0"/>
                      <a:pt x="2" y="0"/>
                      <a:pt x="2" y="0"/>
                    </a:cubicBezTo>
                    <a:cubicBezTo>
                      <a:pt x="2" y="0"/>
                      <a:pt x="2" y="0"/>
                      <a:pt x="1" y="0"/>
                    </a:cubicBezTo>
                    <a:moveTo>
                      <a:pt x="0" y="0"/>
                    </a:moveTo>
                    <a:cubicBezTo>
                      <a:pt x="0" y="0"/>
                      <a:pt x="0" y="0"/>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9"/>
              <p:cNvSpPr/>
              <p:nvPr/>
            </p:nvSpPr>
            <p:spPr>
              <a:xfrm>
                <a:off x="4560268" y="1809438"/>
                <a:ext cx="1289425" cy="1346975"/>
              </a:xfrm>
              <a:custGeom>
                <a:avLst/>
                <a:gdLst/>
                <a:ahLst/>
                <a:cxnLst/>
                <a:rect l="l" t="t" r="r" b="b"/>
                <a:pathLst>
                  <a:path w="1783" h="1862" extrusionOk="0">
                    <a:moveTo>
                      <a:pt x="1469" y="0"/>
                    </a:moveTo>
                    <a:cubicBezTo>
                      <a:pt x="1589" y="208"/>
                      <a:pt x="1656" y="447"/>
                      <a:pt x="1641" y="686"/>
                    </a:cubicBezTo>
                    <a:cubicBezTo>
                      <a:pt x="1626" y="933"/>
                      <a:pt x="1521" y="1176"/>
                      <a:pt x="1338" y="1342"/>
                    </a:cubicBezTo>
                    <a:cubicBezTo>
                      <a:pt x="1156" y="1505"/>
                      <a:pt x="907" y="1607"/>
                      <a:pt x="647" y="1607"/>
                    </a:cubicBezTo>
                    <a:cubicBezTo>
                      <a:pt x="605" y="1607"/>
                      <a:pt x="563" y="1604"/>
                      <a:pt x="520" y="1599"/>
                    </a:cubicBezTo>
                    <a:cubicBezTo>
                      <a:pt x="327" y="1574"/>
                      <a:pt x="145" y="1496"/>
                      <a:pt x="0" y="1379"/>
                    </a:cubicBezTo>
                    <a:cubicBezTo>
                      <a:pt x="82" y="1476"/>
                      <a:pt x="181" y="1558"/>
                      <a:pt x="293" y="1619"/>
                    </a:cubicBezTo>
                    <a:cubicBezTo>
                      <a:pt x="293" y="1619"/>
                      <a:pt x="293" y="1619"/>
                      <a:pt x="293" y="1619"/>
                    </a:cubicBezTo>
                    <a:cubicBezTo>
                      <a:pt x="294" y="1619"/>
                      <a:pt x="294" y="1619"/>
                      <a:pt x="294" y="1619"/>
                    </a:cubicBezTo>
                    <a:cubicBezTo>
                      <a:pt x="295" y="1619"/>
                      <a:pt x="295" y="1619"/>
                      <a:pt x="295" y="1619"/>
                    </a:cubicBezTo>
                    <a:cubicBezTo>
                      <a:pt x="295" y="1620"/>
                      <a:pt x="296" y="1620"/>
                      <a:pt x="296" y="1620"/>
                    </a:cubicBezTo>
                    <a:cubicBezTo>
                      <a:pt x="296" y="1862"/>
                      <a:pt x="296" y="1862"/>
                      <a:pt x="296" y="1862"/>
                    </a:cubicBezTo>
                    <a:cubicBezTo>
                      <a:pt x="1251" y="1862"/>
                      <a:pt x="1251" y="1862"/>
                      <a:pt x="1251" y="1862"/>
                    </a:cubicBezTo>
                    <a:cubicBezTo>
                      <a:pt x="1251" y="1620"/>
                      <a:pt x="1251" y="1620"/>
                      <a:pt x="1251" y="1620"/>
                    </a:cubicBezTo>
                    <a:cubicBezTo>
                      <a:pt x="1251" y="1620"/>
                      <a:pt x="1251" y="1620"/>
                      <a:pt x="1251" y="1620"/>
                    </a:cubicBezTo>
                    <a:cubicBezTo>
                      <a:pt x="1567" y="1450"/>
                      <a:pt x="1783" y="1115"/>
                      <a:pt x="1783" y="731"/>
                    </a:cubicBezTo>
                    <a:cubicBezTo>
                      <a:pt x="1783" y="443"/>
                      <a:pt x="1662" y="184"/>
                      <a:pt x="1469"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9"/>
              <p:cNvSpPr/>
              <p:nvPr/>
            </p:nvSpPr>
            <p:spPr>
              <a:xfrm>
                <a:off x="4856603" y="2197612"/>
                <a:ext cx="83267" cy="969822"/>
              </a:xfrm>
              <a:custGeom>
                <a:avLst/>
                <a:gdLst/>
                <a:ahLst/>
                <a:cxnLst/>
                <a:rect l="l" t="t" r="r" b="b"/>
                <a:pathLst>
                  <a:path w="115" h="1340" extrusionOk="0">
                    <a:moveTo>
                      <a:pt x="100" y="1340"/>
                    </a:moveTo>
                    <a:cubicBezTo>
                      <a:pt x="92" y="1340"/>
                      <a:pt x="86" y="1334"/>
                      <a:pt x="85" y="1326"/>
                    </a:cubicBezTo>
                    <a:cubicBezTo>
                      <a:pt x="0" y="16"/>
                      <a:pt x="0" y="16"/>
                      <a:pt x="0" y="16"/>
                    </a:cubicBezTo>
                    <a:cubicBezTo>
                      <a:pt x="0" y="8"/>
                      <a:pt x="6" y="1"/>
                      <a:pt x="14" y="1"/>
                    </a:cubicBezTo>
                    <a:cubicBezTo>
                      <a:pt x="22" y="0"/>
                      <a:pt x="29" y="6"/>
                      <a:pt x="29" y="14"/>
                    </a:cubicBezTo>
                    <a:cubicBezTo>
                      <a:pt x="114" y="1324"/>
                      <a:pt x="114" y="1324"/>
                      <a:pt x="114" y="1324"/>
                    </a:cubicBezTo>
                    <a:cubicBezTo>
                      <a:pt x="115" y="1332"/>
                      <a:pt x="109" y="1339"/>
                      <a:pt x="101" y="1340"/>
                    </a:cubicBezTo>
                    <a:lnTo>
                      <a:pt x="100" y="13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9"/>
              <p:cNvSpPr/>
              <p:nvPr/>
            </p:nvSpPr>
            <p:spPr>
              <a:xfrm>
                <a:off x="5298656" y="2197612"/>
                <a:ext cx="83267" cy="969822"/>
              </a:xfrm>
              <a:custGeom>
                <a:avLst/>
                <a:gdLst/>
                <a:ahLst/>
                <a:cxnLst/>
                <a:rect l="l" t="t" r="r" b="b"/>
                <a:pathLst>
                  <a:path w="115" h="1340" extrusionOk="0">
                    <a:moveTo>
                      <a:pt x="15" y="1340"/>
                    </a:moveTo>
                    <a:cubicBezTo>
                      <a:pt x="14" y="1340"/>
                      <a:pt x="14" y="1340"/>
                      <a:pt x="14" y="1340"/>
                    </a:cubicBezTo>
                    <a:cubicBezTo>
                      <a:pt x="6" y="1339"/>
                      <a:pt x="0" y="1332"/>
                      <a:pt x="1" y="1324"/>
                    </a:cubicBezTo>
                    <a:cubicBezTo>
                      <a:pt x="86" y="14"/>
                      <a:pt x="86" y="14"/>
                      <a:pt x="86" y="14"/>
                    </a:cubicBezTo>
                    <a:cubicBezTo>
                      <a:pt x="86" y="6"/>
                      <a:pt x="93" y="0"/>
                      <a:pt x="101" y="1"/>
                    </a:cubicBezTo>
                    <a:cubicBezTo>
                      <a:pt x="109" y="1"/>
                      <a:pt x="115" y="8"/>
                      <a:pt x="114" y="16"/>
                    </a:cubicBezTo>
                    <a:cubicBezTo>
                      <a:pt x="29" y="1326"/>
                      <a:pt x="29" y="1326"/>
                      <a:pt x="29" y="1326"/>
                    </a:cubicBezTo>
                    <a:cubicBezTo>
                      <a:pt x="29" y="1334"/>
                      <a:pt x="23" y="1340"/>
                      <a:pt x="15" y="13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9"/>
              <p:cNvSpPr/>
              <p:nvPr/>
            </p:nvSpPr>
            <p:spPr>
              <a:xfrm>
                <a:off x="4876195" y="2257614"/>
                <a:ext cx="486137" cy="290212"/>
              </a:xfrm>
              <a:custGeom>
                <a:avLst/>
                <a:gdLst/>
                <a:ahLst/>
                <a:cxnLst/>
                <a:rect l="l" t="t" r="r" b="b"/>
                <a:pathLst>
                  <a:path w="673" h="402" extrusionOk="0">
                    <a:moveTo>
                      <a:pt x="16" y="400"/>
                    </a:moveTo>
                    <a:cubicBezTo>
                      <a:pt x="10" y="400"/>
                      <a:pt x="4" y="396"/>
                      <a:pt x="3" y="390"/>
                    </a:cubicBezTo>
                    <a:cubicBezTo>
                      <a:pt x="0" y="383"/>
                      <a:pt x="4" y="374"/>
                      <a:pt x="12" y="372"/>
                    </a:cubicBezTo>
                    <a:cubicBezTo>
                      <a:pt x="49" y="361"/>
                      <a:pt x="80" y="345"/>
                      <a:pt x="107" y="326"/>
                    </a:cubicBezTo>
                    <a:cubicBezTo>
                      <a:pt x="74" y="289"/>
                      <a:pt x="55" y="243"/>
                      <a:pt x="49" y="187"/>
                    </a:cubicBezTo>
                    <a:cubicBezTo>
                      <a:pt x="42" y="120"/>
                      <a:pt x="68" y="63"/>
                      <a:pt x="96" y="32"/>
                    </a:cubicBezTo>
                    <a:cubicBezTo>
                      <a:pt x="114" y="12"/>
                      <a:pt x="135" y="0"/>
                      <a:pt x="153" y="0"/>
                    </a:cubicBezTo>
                    <a:cubicBezTo>
                      <a:pt x="153" y="0"/>
                      <a:pt x="153" y="0"/>
                      <a:pt x="153" y="0"/>
                    </a:cubicBezTo>
                    <a:cubicBezTo>
                      <a:pt x="153" y="0"/>
                      <a:pt x="153" y="0"/>
                      <a:pt x="153" y="0"/>
                    </a:cubicBezTo>
                    <a:cubicBezTo>
                      <a:pt x="172" y="0"/>
                      <a:pt x="191" y="11"/>
                      <a:pt x="206" y="32"/>
                    </a:cubicBezTo>
                    <a:cubicBezTo>
                      <a:pt x="230" y="62"/>
                      <a:pt x="248" y="120"/>
                      <a:pt x="229" y="190"/>
                    </a:cubicBezTo>
                    <a:cubicBezTo>
                      <a:pt x="214" y="245"/>
                      <a:pt x="188" y="291"/>
                      <a:pt x="149" y="327"/>
                    </a:cubicBezTo>
                    <a:cubicBezTo>
                      <a:pt x="171" y="345"/>
                      <a:pt x="198" y="360"/>
                      <a:pt x="230" y="371"/>
                    </a:cubicBezTo>
                    <a:cubicBezTo>
                      <a:pt x="263" y="359"/>
                      <a:pt x="291" y="345"/>
                      <a:pt x="315" y="326"/>
                    </a:cubicBezTo>
                    <a:cubicBezTo>
                      <a:pt x="280" y="290"/>
                      <a:pt x="257" y="244"/>
                      <a:pt x="246" y="189"/>
                    </a:cubicBezTo>
                    <a:cubicBezTo>
                      <a:pt x="233" y="120"/>
                      <a:pt x="256" y="63"/>
                      <a:pt x="281" y="32"/>
                    </a:cubicBezTo>
                    <a:cubicBezTo>
                      <a:pt x="298" y="11"/>
                      <a:pt x="318" y="0"/>
                      <a:pt x="336" y="0"/>
                    </a:cubicBezTo>
                    <a:cubicBezTo>
                      <a:pt x="336" y="0"/>
                      <a:pt x="336" y="0"/>
                      <a:pt x="336" y="0"/>
                    </a:cubicBezTo>
                    <a:cubicBezTo>
                      <a:pt x="336" y="0"/>
                      <a:pt x="336" y="0"/>
                      <a:pt x="336" y="0"/>
                    </a:cubicBezTo>
                    <a:cubicBezTo>
                      <a:pt x="355" y="0"/>
                      <a:pt x="375" y="11"/>
                      <a:pt x="392" y="32"/>
                    </a:cubicBezTo>
                    <a:cubicBezTo>
                      <a:pt x="417" y="63"/>
                      <a:pt x="440" y="120"/>
                      <a:pt x="427" y="189"/>
                    </a:cubicBezTo>
                    <a:cubicBezTo>
                      <a:pt x="416" y="244"/>
                      <a:pt x="393" y="290"/>
                      <a:pt x="358" y="326"/>
                    </a:cubicBezTo>
                    <a:cubicBezTo>
                      <a:pt x="381" y="345"/>
                      <a:pt x="410" y="359"/>
                      <a:pt x="443" y="371"/>
                    </a:cubicBezTo>
                    <a:cubicBezTo>
                      <a:pt x="475" y="360"/>
                      <a:pt x="502" y="345"/>
                      <a:pt x="524" y="327"/>
                    </a:cubicBezTo>
                    <a:cubicBezTo>
                      <a:pt x="485" y="291"/>
                      <a:pt x="458" y="245"/>
                      <a:pt x="443" y="190"/>
                    </a:cubicBezTo>
                    <a:cubicBezTo>
                      <a:pt x="425" y="120"/>
                      <a:pt x="443" y="62"/>
                      <a:pt x="467" y="32"/>
                    </a:cubicBezTo>
                    <a:cubicBezTo>
                      <a:pt x="482" y="11"/>
                      <a:pt x="501" y="0"/>
                      <a:pt x="519" y="0"/>
                    </a:cubicBezTo>
                    <a:cubicBezTo>
                      <a:pt x="519" y="0"/>
                      <a:pt x="519" y="0"/>
                      <a:pt x="519" y="0"/>
                    </a:cubicBezTo>
                    <a:cubicBezTo>
                      <a:pt x="519" y="0"/>
                      <a:pt x="519" y="0"/>
                      <a:pt x="519" y="0"/>
                    </a:cubicBezTo>
                    <a:cubicBezTo>
                      <a:pt x="538" y="0"/>
                      <a:pt x="558" y="12"/>
                      <a:pt x="577" y="32"/>
                    </a:cubicBezTo>
                    <a:cubicBezTo>
                      <a:pt x="605" y="63"/>
                      <a:pt x="631" y="120"/>
                      <a:pt x="624" y="187"/>
                    </a:cubicBezTo>
                    <a:cubicBezTo>
                      <a:pt x="618" y="243"/>
                      <a:pt x="599" y="289"/>
                      <a:pt x="566" y="326"/>
                    </a:cubicBezTo>
                    <a:cubicBezTo>
                      <a:pt x="593" y="345"/>
                      <a:pt x="624" y="361"/>
                      <a:pt x="661" y="372"/>
                    </a:cubicBezTo>
                    <a:cubicBezTo>
                      <a:pt x="668" y="374"/>
                      <a:pt x="673" y="383"/>
                      <a:pt x="670" y="390"/>
                    </a:cubicBezTo>
                    <a:cubicBezTo>
                      <a:pt x="668" y="398"/>
                      <a:pt x="660" y="402"/>
                      <a:pt x="652" y="400"/>
                    </a:cubicBezTo>
                    <a:cubicBezTo>
                      <a:pt x="611" y="387"/>
                      <a:pt x="576" y="369"/>
                      <a:pt x="546" y="346"/>
                    </a:cubicBezTo>
                    <a:cubicBezTo>
                      <a:pt x="519" y="369"/>
                      <a:pt x="487" y="387"/>
                      <a:pt x="448" y="400"/>
                    </a:cubicBezTo>
                    <a:cubicBezTo>
                      <a:pt x="445" y="400"/>
                      <a:pt x="442" y="400"/>
                      <a:pt x="439" y="400"/>
                    </a:cubicBezTo>
                    <a:cubicBezTo>
                      <a:pt x="399" y="387"/>
                      <a:pt x="365" y="369"/>
                      <a:pt x="336" y="346"/>
                    </a:cubicBezTo>
                    <a:cubicBezTo>
                      <a:pt x="308" y="369"/>
                      <a:pt x="274" y="387"/>
                      <a:pt x="234" y="400"/>
                    </a:cubicBezTo>
                    <a:cubicBezTo>
                      <a:pt x="231" y="400"/>
                      <a:pt x="228" y="400"/>
                      <a:pt x="225" y="400"/>
                    </a:cubicBezTo>
                    <a:cubicBezTo>
                      <a:pt x="186" y="387"/>
                      <a:pt x="153" y="369"/>
                      <a:pt x="127" y="346"/>
                    </a:cubicBezTo>
                    <a:cubicBezTo>
                      <a:pt x="97" y="369"/>
                      <a:pt x="62" y="387"/>
                      <a:pt x="21" y="400"/>
                    </a:cubicBezTo>
                    <a:cubicBezTo>
                      <a:pt x="19" y="400"/>
                      <a:pt x="18" y="400"/>
                      <a:pt x="16" y="400"/>
                    </a:cubicBezTo>
                    <a:close/>
                    <a:moveTo>
                      <a:pt x="336" y="29"/>
                    </a:moveTo>
                    <a:cubicBezTo>
                      <a:pt x="327" y="29"/>
                      <a:pt x="314" y="37"/>
                      <a:pt x="303" y="50"/>
                    </a:cubicBezTo>
                    <a:cubicBezTo>
                      <a:pt x="282" y="76"/>
                      <a:pt x="263" y="125"/>
                      <a:pt x="274" y="183"/>
                    </a:cubicBezTo>
                    <a:cubicBezTo>
                      <a:pt x="284" y="234"/>
                      <a:pt x="305" y="275"/>
                      <a:pt x="336" y="307"/>
                    </a:cubicBezTo>
                    <a:cubicBezTo>
                      <a:pt x="368" y="275"/>
                      <a:pt x="389" y="234"/>
                      <a:pt x="398" y="183"/>
                    </a:cubicBezTo>
                    <a:cubicBezTo>
                      <a:pt x="410" y="125"/>
                      <a:pt x="391" y="76"/>
                      <a:pt x="370" y="50"/>
                    </a:cubicBezTo>
                    <a:cubicBezTo>
                      <a:pt x="359" y="37"/>
                      <a:pt x="346" y="29"/>
                      <a:pt x="336" y="29"/>
                    </a:cubicBezTo>
                    <a:close/>
                    <a:moveTo>
                      <a:pt x="153" y="29"/>
                    </a:moveTo>
                    <a:cubicBezTo>
                      <a:pt x="146" y="29"/>
                      <a:pt x="132" y="35"/>
                      <a:pt x="117" y="52"/>
                    </a:cubicBezTo>
                    <a:cubicBezTo>
                      <a:pt x="94" y="77"/>
                      <a:pt x="71" y="126"/>
                      <a:pt x="78" y="184"/>
                    </a:cubicBezTo>
                    <a:cubicBezTo>
                      <a:pt x="83" y="235"/>
                      <a:pt x="100" y="275"/>
                      <a:pt x="129" y="307"/>
                    </a:cubicBezTo>
                    <a:cubicBezTo>
                      <a:pt x="164" y="275"/>
                      <a:pt x="188" y="233"/>
                      <a:pt x="202" y="182"/>
                    </a:cubicBezTo>
                    <a:cubicBezTo>
                      <a:pt x="218" y="123"/>
                      <a:pt x="203" y="74"/>
                      <a:pt x="183" y="49"/>
                    </a:cubicBezTo>
                    <a:cubicBezTo>
                      <a:pt x="174" y="36"/>
                      <a:pt x="162" y="29"/>
                      <a:pt x="153" y="29"/>
                    </a:cubicBezTo>
                    <a:close/>
                    <a:moveTo>
                      <a:pt x="519" y="29"/>
                    </a:moveTo>
                    <a:cubicBezTo>
                      <a:pt x="510" y="29"/>
                      <a:pt x="499" y="36"/>
                      <a:pt x="490" y="49"/>
                    </a:cubicBezTo>
                    <a:cubicBezTo>
                      <a:pt x="470" y="74"/>
                      <a:pt x="455" y="123"/>
                      <a:pt x="471" y="182"/>
                    </a:cubicBezTo>
                    <a:cubicBezTo>
                      <a:pt x="485" y="233"/>
                      <a:pt x="509" y="275"/>
                      <a:pt x="544" y="307"/>
                    </a:cubicBezTo>
                    <a:cubicBezTo>
                      <a:pt x="573" y="275"/>
                      <a:pt x="590" y="235"/>
                      <a:pt x="595" y="184"/>
                    </a:cubicBezTo>
                    <a:cubicBezTo>
                      <a:pt x="602" y="126"/>
                      <a:pt x="579" y="77"/>
                      <a:pt x="556" y="52"/>
                    </a:cubicBezTo>
                    <a:cubicBezTo>
                      <a:pt x="541" y="35"/>
                      <a:pt x="527" y="29"/>
                      <a:pt x="519"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9"/>
              <p:cNvSpPr/>
              <p:nvPr/>
            </p:nvSpPr>
            <p:spPr>
              <a:xfrm>
                <a:off x="4437816" y="1656373"/>
                <a:ext cx="1132684" cy="729815"/>
              </a:xfrm>
              <a:custGeom>
                <a:avLst/>
                <a:gdLst/>
                <a:ahLst/>
                <a:cxnLst/>
                <a:rect l="l" t="t" r="r" b="b"/>
                <a:pathLst>
                  <a:path w="1566" h="1009" extrusionOk="0">
                    <a:moveTo>
                      <a:pt x="941" y="0"/>
                    </a:moveTo>
                    <a:cubicBezTo>
                      <a:pt x="422" y="0"/>
                      <a:pt x="0" y="422"/>
                      <a:pt x="0" y="942"/>
                    </a:cubicBezTo>
                    <a:cubicBezTo>
                      <a:pt x="0" y="979"/>
                      <a:pt x="30" y="1009"/>
                      <a:pt x="67" y="1009"/>
                    </a:cubicBezTo>
                    <a:cubicBezTo>
                      <a:pt x="104" y="1009"/>
                      <a:pt x="135" y="979"/>
                      <a:pt x="135" y="942"/>
                    </a:cubicBezTo>
                    <a:cubicBezTo>
                      <a:pt x="135" y="497"/>
                      <a:pt x="497" y="135"/>
                      <a:pt x="941" y="135"/>
                    </a:cubicBezTo>
                    <a:cubicBezTo>
                      <a:pt x="1125" y="135"/>
                      <a:pt x="1304" y="198"/>
                      <a:pt x="1447" y="314"/>
                    </a:cubicBezTo>
                    <a:cubicBezTo>
                      <a:pt x="1460" y="324"/>
                      <a:pt x="1475" y="329"/>
                      <a:pt x="1489" y="329"/>
                    </a:cubicBezTo>
                    <a:cubicBezTo>
                      <a:pt x="1509" y="329"/>
                      <a:pt x="1529" y="320"/>
                      <a:pt x="1542" y="304"/>
                    </a:cubicBezTo>
                    <a:cubicBezTo>
                      <a:pt x="1566" y="275"/>
                      <a:pt x="1561" y="232"/>
                      <a:pt x="1532" y="209"/>
                    </a:cubicBezTo>
                    <a:cubicBezTo>
                      <a:pt x="1365" y="74"/>
                      <a:pt x="1155" y="0"/>
                      <a:pt x="941"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9"/>
              <p:cNvSpPr/>
              <p:nvPr/>
            </p:nvSpPr>
            <p:spPr>
              <a:xfrm>
                <a:off x="4773335" y="3216416"/>
                <a:ext cx="690600" cy="274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9"/>
              <p:cNvSpPr/>
              <p:nvPr/>
            </p:nvSpPr>
            <p:spPr>
              <a:xfrm>
                <a:off x="4773335" y="3216416"/>
                <a:ext cx="690600" cy="274200"/>
              </a:xfrm>
              <a:prstGeom prst="rect">
                <a:avLst/>
              </a:prstGeom>
              <a:solidFill>
                <a:srgbClr val="21194F">
                  <a:alpha val="122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9"/>
              <p:cNvSpPr/>
              <p:nvPr/>
            </p:nvSpPr>
            <p:spPr>
              <a:xfrm>
                <a:off x="4702313" y="3156414"/>
                <a:ext cx="833901" cy="121228"/>
              </a:xfrm>
              <a:custGeom>
                <a:avLst/>
                <a:gdLst/>
                <a:ahLst/>
                <a:cxnLst/>
                <a:rect l="l" t="t" r="r" b="b"/>
                <a:pathLst>
                  <a:path w="1153" h="168" extrusionOk="0">
                    <a:moveTo>
                      <a:pt x="1070" y="168"/>
                    </a:moveTo>
                    <a:cubicBezTo>
                      <a:pt x="83" y="168"/>
                      <a:pt x="83" y="168"/>
                      <a:pt x="83" y="168"/>
                    </a:cubicBezTo>
                    <a:cubicBezTo>
                      <a:pt x="37" y="168"/>
                      <a:pt x="0" y="130"/>
                      <a:pt x="0" y="84"/>
                    </a:cubicBezTo>
                    <a:cubicBezTo>
                      <a:pt x="0" y="38"/>
                      <a:pt x="37" y="0"/>
                      <a:pt x="83" y="0"/>
                    </a:cubicBezTo>
                    <a:cubicBezTo>
                      <a:pt x="1070" y="0"/>
                      <a:pt x="1070" y="0"/>
                      <a:pt x="1070" y="0"/>
                    </a:cubicBezTo>
                    <a:cubicBezTo>
                      <a:pt x="1116" y="0"/>
                      <a:pt x="1153" y="38"/>
                      <a:pt x="1153" y="84"/>
                    </a:cubicBezTo>
                    <a:cubicBezTo>
                      <a:pt x="1153" y="130"/>
                      <a:pt x="1116" y="168"/>
                      <a:pt x="1070" y="168"/>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9"/>
              <p:cNvSpPr/>
              <p:nvPr/>
            </p:nvSpPr>
            <p:spPr>
              <a:xfrm>
                <a:off x="4702313" y="3369481"/>
                <a:ext cx="833901" cy="121228"/>
              </a:xfrm>
              <a:custGeom>
                <a:avLst/>
                <a:gdLst/>
                <a:ahLst/>
                <a:cxnLst/>
                <a:rect l="l" t="t" r="r" b="b"/>
                <a:pathLst>
                  <a:path w="1153" h="167" extrusionOk="0">
                    <a:moveTo>
                      <a:pt x="1070" y="167"/>
                    </a:moveTo>
                    <a:cubicBezTo>
                      <a:pt x="83" y="167"/>
                      <a:pt x="83" y="167"/>
                      <a:pt x="83" y="167"/>
                    </a:cubicBezTo>
                    <a:cubicBezTo>
                      <a:pt x="37" y="167"/>
                      <a:pt x="0" y="130"/>
                      <a:pt x="0" y="84"/>
                    </a:cubicBezTo>
                    <a:cubicBezTo>
                      <a:pt x="0" y="38"/>
                      <a:pt x="37" y="0"/>
                      <a:pt x="83" y="0"/>
                    </a:cubicBezTo>
                    <a:cubicBezTo>
                      <a:pt x="1070" y="0"/>
                      <a:pt x="1070" y="0"/>
                      <a:pt x="1070" y="0"/>
                    </a:cubicBezTo>
                    <a:cubicBezTo>
                      <a:pt x="1116" y="0"/>
                      <a:pt x="1153" y="38"/>
                      <a:pt x="1153" y="84"/>
                    </a:cubicBezTo>
                    <a:cubicBezTo>
                      <a:pt x="1153" y="130"/>
                      <a:pt x="1116" y="167"/>
                      <a:pt x="1070" y="16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9"/>
              <p:cNvSpPr/>
              <p:nvPr/>
            </p:nvSpPr>
            <p:spPr>
              <a:xfrm>
                <a:off x="4773335" y="3490709"/>
                <a:ext cx="690632" cy="233884"/>
              </a:xfrm>
              <a:custGeom>
                <a:avLst/>
                <a:gdLst/>
                <a:ahLst/>
                <a:cxnLst/>
                <a:rect l="l" t="t" r="r" b="b"/>
                <a:pathLst>
                  <a:path w="955" h="324" extrusionOk="0">
                    <a:moveTo>
                      <a:pt x="0" y="0"/>
                    </a:moveTo>
                    <a:cubicBezTo>
                      <a:pt x="76" y="190"/>
                      <a:pt x="261" y="324"/>
                      <a:pt x="477" y="324"/>
                    </a:cubicBezTo>
                    <a:cubicBezTo>
                      <a:pt x="694" y="324"/>
                      <a:pt x="879" y="190"/>
                      <a:pt x="955"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9"/>
              <p:cNvSpPr/>
              <p:nvPr/>
            </p:nvSpPr>
            <p:spPr>
              <a:xfrm>
                <a:off x="4750069" y="3173557"/>
                <a:ext cx="674713" cy="31838"/>
              </a:xfrm>
              <a:custGeom>
                <a:avLst/>
                <a:gdLst/>
                <a:ahLst/>
                <a:cxnLst/>
                <a:rect l="l" t="t" r="r" b="b"/>
                <a:pathLst>
                  <a:path w="933" h="45" extrusionOk="0">
                    <a:moveTo>
                      <a:pt x="910" y="0"/>
                    </a:moveTo>
                    <a:cubicBezTo>
                      <a:pt x="23" y="0"/>
                      <a:pt x="23" y="0"/>
                      <a:pt x="23" y="0"/>
                    </a:cubicBezTo>
                    <a:cubicBezTo>
                      <a:pt x="10" y="0"/>
                      <a:pt x="0" y="10"/>
                      <a:pt x="0" y="22"/>
                    </a:cubicBezTo>
                    <a:cubicBezTo>
                      <a:pt x="0" y="35"/>
                      <a:pt x="10" y="45"/>
                      <a:pt x="23" y="45"/>
                    </a:cubicBezTo>
                    <a:cubicBezTo>
                      <a:pt x="910" y="45"/>
                      <a:pt x="910" y="45"/>
                      <a:pt x="910" y="45"/>
                    </a:cubicBezTo>
                    <a:cubicBezTo>
                      <a:pt x="923" y="45"/>
                      <a:pt x="933" y="35"/>
                      <a:pt x="933" y="22"/>
                    </a:cubicBezTo>
                    <a:cubicBezTo>
                      <a:pt x="933" y="10"/>
                      <a:pt x="923" y="0"/>
                      <a:pt x="910"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9"/>
              <p:cNvSpPr/>
              <p:nvPr/>
            </p:nvSpPr>
            <p:spPr>
              <a:xfrm>
                <a:off x="4750069" y="3396420"/>
                <a:ext cx="674713" cy="31838"/>
              </a:xfrm>
              <a:custGeom>
                <a:avLst/>
                <a:gdLst/>
                <a:ahLst/>
                <a:cxnLst/>
                <a:rect l="l" t="t" r="r" b="b"/>
                <a:pathLst>
                  <a:path w="933" h="45" extrusionOk="0">
                    <a:moveTo>
                      <a:pt x="910" y="0"/>
                    </a:moveTo>
                    <a:cubicBezTo>
                      <a:pt x="23" y="0"/>
                      <a:pt x="23" y="0"/>
                      <a:pt x="23" y="0"/>
                    </a:cubicBezTo>
                    <a:cubicBezTo>
                      <a:pt x="10" y="0"/>
                      <a:pt x="0" y="10"/>
                      <a:pt x="0" y="22"/>
                    </a:cubicBezTo>
                    <a:cubicBezTo>
                      <a:pt x="0" y="34"/>
                      <a:pt x="10" y="45"/>
                      <a:pt x="23" y="45"/>
                    </a:cubicBezTo>
                    <a:cubicBezTo>
                      <a:pt x="910" y="45"/>
                      <a:pt x="910" y="45"/>
                      <a:pt x="910" y="45"/>
                    </a:cubicBezTo>
                    <a:cubicBezTo>
                      <a:pt x="923" y="45"/>
                      <a:pt x="933" y="34"/>
                      <a:pt x="933" y="22"/>
                    </a:cubicBezTo>
                    <a:cubicBezTo>
                      <a:pt x="933" y="10"/>
                      <a:pt x="923" y="0"/>
                      <a:pt x="910"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3" name="Google Shape;523;p29"/>
            <p:cNvGrpSpPr/>
            <p:nvPr/>
          </p:nvGrpSpPr>
          <p:grpSpPr>
            <a:xfrm flipH="1">
              <a:off x="7548616" y="1093852"/>
              <a:ext cx="246070" cy="246070"/>
              <a:chOff x="2917014" y="1713064"/>
              <a:chExt cx="277826" cy="277826"/>
            </a:xfrm>
          </p:grpSpPr>
          <p:cxnSp>
            <p:nvCxnSpPr>
              <p:cNvPr id="524" name="Google Shape;524;p29"/>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525" name="Google Shape;525;p29"/>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526" name="Google Shape;526;p29"/>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527" name="Google Shape;527;p29"/>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nvGrpSpPr>
            <p:cNvPr id="528" name="Google Shape;528;p29"/>
            <p:cNvGrpSpPr/>
            <p:nvPr/>
          </p:nvGrpSpPr>
          <p:grpSpPr>
            <a:xfrm flipH="1">
              <a:off x="8655113" y="3081884"/>
              <a:ext cx="246070" cy="246070"/>
              <a:chOff x="2917014" y="1713064"/>
              <a:chExt cx="277826" cy="277826"/>
            </a:xfrm>
          </p:grpSpPr>
          <p:cxnSp>
            <p:nvCxnSpPr>
              <p:cNvPr id="529" name="Google Shape;529;p29"/>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530" name="Google Shape;530;p29"/>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531" name="Google Shape;531;p29"/>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532" name="Google Shape;532;p29"/>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nvGrpSpPr>
            <p:cNvPr id="533" name="Google Shape;533;p29"/>
            <p:cNvGrpSpPr/>
            <p:nvPr/>
          </p:nvGrpSpPr>
          <p:grpSpPr>
            <a:xfrm>
              <a:off x="8218792" y="857049"/>
              <a:ext cx="734717" cy="734717"/>
              <a:chOff x="2996551" y="2309044"/>
              <a:chExt cx="361200" cy="361200"/>
            </a:xfrm>
          </p:grpSpPr>
          <p:sp>
            <p:nvSpPr>
              <p:cNvPr id="534" name="Google Shape;534;p29"/>
              <p:cNvSpPr/>
              <p:nvPr/>
            </p:nvSpPr>
            <p:spPr>
              <a:xfrm>
                <a:off x="2996551" y="2309044"/>
                <a:ext cx="361200" cy="3612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9"/>
              <p:cNvSpPr/>
              <p:nvPr/>
            </p:nvSpPr>
            <p:spPr>
              <a:xfrm>
                <a:off x="3033287" y="2437619"/>
                <a:ext cx="94289" cy="112656"/>
              </a:xfrm>
              <a:custGeom>
                <a:avLst/>
                <a:gdLst/>
                <a:ahLst/>
                <a:cxnLst/>
                <a:rect l="l" t="t" r="r" b="b"/>
                <a:pathLst>
                  <a:path w="77" h="92" extrusionOk="0">
                    <a:moveTo>
                      <a:pt x="77" y="92"/>
                    </a:moveTo>
                    <a:lnTo>
                      <a:pt x="0" y="58"/>
                    </a:lnTo>
                    <a:lnTo>
                      <a:pt x="0" y="34"/>
                    </a:lnTo>
                    <a:lnTo>
                      <a:pt x="77" y="0"/>
                    </a:lnTo>
                    <a:lnTo>
                      <a:pt x="77" y="27"/>
                    </a:lnTo>
                    <a:lnTo>
                      <a:pt x="31" y="46"/>
                    </a:lnTo>
                    <a:lnTo>
                      <a:pt x="77" y="65"/>
                    </a:lnTo>
                    <a:lnTo>
                      <a:pt x="77" y="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9"/>
              <p:cNvSpPr/>
              <p:nvPr/>
            </p:nvSpPr>
            <p:spPr>
              <a:xfrm>
                <a:off x="3137372" y="2426598"/>
                <a:ext cx="82044" cy="127350"/>
              </a:xfrm>
              <a:custGeom>
                <a:avLst/>
                <a:gdLst/>
                <a:ahLst/>
                <a:cxnLst/>
                <a:rect l="l" t="t" r="r" b="b"/>
                <a:pathLst>
                  <a:path w="67" h="104" extrusionOk="0">
                    <a:moveTo>
                      <a:pt x="0" y="104"/>
                    </a:moveTo>
                    <a:lnTo>
                      <a:pt x="36" y="0"/>
                    </a:lnTo>
                    <a:lnTo>
                      <a:pt x="67" y="0"/>
                    </a:lnTo>
                    <a:lnTo>
                      <a:pt x="30" y="104"/>
                    </a:lnTo>
                    <a:lnTo>
                      <a:pt x="0" y="10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29"/>
              <p:cNvSpPr/>
              <p:nvPr/>
            </p:nvSpPr>
            <p:spPr>
              <a:xfrm>
                <a:off x="3229211" y="2437619"/>
                <a:ext cx="93064" cy="112656"/>
              </a:xfrm>
              <a:custGeom>
                <a:avLst/>
                <a:gdLst/>
                <a:ahLst/>
                <a:cxnLst/>
                <a:rect l="l" t="t" r="r" b="b"/>
                <a:pathLst>
                  <a:path w="76" h="92" extrusionOk="0">
                    <a:moveTo>
                      <a:pt x="0" y="92"/>
                    </a:moveTo>
                    <a:lnTo>
                      <a:pt x="0" y="65"/>
                    </a:lnTo>
                    <a:lnTo>
                      <a:pt x="45" y="46"/>
                    </a:lnTo>
                    <a:lnTo>
                      <a:pt x="0" y="27"/>
                    </a:lnTo>
                    <a:lnTo>
                      <a:pt x="0" y="0"/>
                    </a:lnTo>
                    <a:lnTo>
                      <a:pt x="76" y="34"/>
                    </a:lnTo>
                    <a:lnTo>
                      <a:pt x="76" y="58"/>
                    </a:lnTo>
                    <a:lnTo>
                      <a:pt x="0" y="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9"/>
              <p:cNvSpPr/>
              <p:nvPr/>
            </p:nvSpPr>
            <p:spPr>
              <a:xfrm>
                <a:off x="3013695" y="2323738"/>
                <a:ext cx="286539" cy="148168"/>
              </a:xfrm>
              <a:custGeom>
                <a:avLst/>
                <a:gdLst/>
                <a:ahLst/>
                <a:cxnLst/>
                <a:rect l="l" t="t" r="r" b="b"/>
                <a:pathLst>
                  <a:path w="396" h="204" extrusionOk="0">
                    <a:moveTo>
                      <a:pt x="226" y="0"/>
                    </a:moveTo>
                    <a:cubicBezTo>
                      <a:pt x="119" y="0"/>
                      <a:pt x="25" y="76"/>
                      <a:pt x="2" y="180"/>
                    </a:cubicBezTo>
                    <a:cubicBezTo>
                      <a:pt x="0" y="191"/>
                      <a:pt x="6" y="201"/>
                      <a:pt x="17" y="204"/>
                    </a:cubicBezTo>
                    <a:cubicBezTo>
                      <a:pt x="19" y="204"/>
                      <a:pt x="20" y="204"/>
                      <a:pt x="21" y="204"/>
                    </a:cubicBezTo>
                    <a:cubicBezTo>
                      <a:pt x="30" y="204"/>
                      <a:pt x="39" y="198"/>
                      <a:pt x="41" y="188"/>
                    </a:cubicBezTo>
                    <a:cubicBezTo>
                      <a:pt x="60" y="102"/>
                      <a:pt x="137" y="40"/>
                      <a:pt x="226" y="40"/>
                    </a:cubicBezTo>
                    <a:cubicBezTo>
                      <a:pt x="276" y="40"/>
                      <a:pt x="324" y="60"/>
                      <a:pt x="360" y="96"/>
                    </a:cubicBezTo>
                    <a:cubicBezTo>
                      <a:pt x="364" y="100"/>
                      <a:pt x="369" y="102"/>
                      <a:pt x="374" y="102"/>
                    </a:cubicBezTo>
                    <a:cubicBezTo>
                      <a:pt x="379" y="102"/>
                      <a:pt x="384" y="100"/>
                      <a:pt x="388" y="96"/>
                    </a:cubicBezTo>
                    <a:cubicBezTo>
                      <a:pt x="396" y="88"/>
                      <a:pt x="396" y="75"/>
                      <a:pt x="388" y="68"/>
                    </a:cubicBezTo>
                    <a:cubicBezTo>
                      <a:pt x="345" y="24"/>
                      <a:pt x="287" y="0"/>
                      <a:pt x="226"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499;p29">
            <a:extLst>
              <a:ext uri="{FF2B5EF4-FFF2-40B4-BE49-F238E27FC236}">
                <a16:creationId xmlns:a16="http://schemas.microsoft.com/office/drawing/2014/main" id="{DEADDEF6-667E-4353-C50D-7B033B89B56D}"/>
              </a:ext>
            </a:extLst>
          </p:cNvPr>
          <p:cNvSpPr txBox="1">
            <a:spLocks/>
          </p:cNvSpPr>
          <p:nvPr/>
        </p:nvSpPr>
        <p:spPr>
          <a:xfrm>
            <a:off x="1262293" y="4164495"/>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utfit"/>
              <a:buNone/>
              <a:defRPr sz="3000" b="1" i="0" u="none" strike="noStrike" cap="none">
                <a:solidFill>
                  <a:schemeClr val="accent3"/>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9pPr>
          </a:lstStyle>
          <a:p>
            <a:r>
              <a:rPr lang="en" dirty="0">
                <a:latin typeface="Roboto" panose="02000000000000000000" pitchFamily="2" charset="0"/>
                <a:ea typeface="Roboto" panose="02000000000000000000" pitchFamily="2" charset="0"/>
                <a:cs typeface="Roboto" panose="02000000000000000000" pitchFamily="2" charset="0"/>
              </a:rPr>
              <a:t>07</a:t>
            </a:r>
          </a:p>
        </p:txBody>
      </p:sp>
      <p:sp>
        <p:nvSpPr>
          <p:cNvPr id="3" name="Google Shape;505;p29">
            <a:extLst>
              <a:ext uri="{FF2B5EF4-FFF2-40B4-BE49-F238E27FC236}">
                <a16:creationId xmlns:a16="http://schemas.microsoft.com/office/drawing/2014/main" id="{45E7AE8F-9131-E345-2FBA-6C9C21696AE3}"/>
              </a:ext>
            </a:extLst>
          </p:cNvPr>
          <p:cNvSpPr txBox="1">
            <a:spLocks/>
          </p:cNvSpPr>
          <p:nvPr/>
        </p:nvSpPr>
        <p:spPr>
          <a:xfrm>
            <a:off x="2118143" y="3607075"/>
            <a:ext cx="431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Outfit"/>
                <a:ea typeface="Outfit"/>
                <a:cs typeface="Outfit"/>
                <a:sym typeface="Outfi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dirty="0" err="1">
                <a:latin typeface="Roboto" panose="02000000000000000000" pitchFamily="2" charset="0"/>
                <a:ea typeface="Roboto" panose="02000000000000000000" pitchFamily="2" charset="0"/>
                <a:cs typeface="Roboto" panose="02000000000000000000" pitchFamily="2" charset="0"/>
              </a:rPr>
              <a:t>Các</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nhiệm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vụ</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được</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giao</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Google Shape;505;p29">
            <a:extLst>
              <a:ext uri="{FF2B5EF4-FFF2-40B4-BE49-F238E27FC236}">
                <a16:creationId xmlns:a16="http://schemas.microsoft.com/office/drawing/2014/main" id="{CE494F27-1268-9D20-0337-4EF7735D2115}"/>
              </a:ext>
            </a:extLst>
          </p:cNvPr>
          <p:cNvSpPr txBox="1">
            <a:spLocks/>
          </p:cNvSpPr>
          <p:nvPr/>
        </p:nvSpPr>
        <p:spPr>
          <a:xfrm>
            <a:off x="2118143" y="4123438"/>
            <a:ext cx="43149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Outfit"/>
                <a:ea typeface="Outfit"/>
                <a:cs typeface="Outfit"/>
                <a:sym typeface="Outfi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dirty="0" err="1">
                <a:latin typeface="Roboto" panose="02000000000000000000" pitchFamily="2" charset="0"/>
                <a:ea typeface="Roboto" panose="02000000000000000000" pitchFamily="2" charset="0"/>
                <a:cs typeface="Roboto" panose="02000000000000000000" pitchFamily="2" charset="0"/>
              </a:rPr>
              <a:t>Câu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hỏi</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thảo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luận</a:t>
            </a:r>
            <a:endParaRPr lang="en-US"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E620C647-8A3B-82AB-9CB8-290C47147C43}"/>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36B8413C-8BA6-5DE0-D98F-47CCC071A50E}"/>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800" kern="100" dirty="0">
                <a:effectLst/>
                <a:latin typeface="Roboto" panose="02000000000000000000" pitchFamily="2" charset="0"/>
                <a:ea typeface="Roboto" panose="02000000000000000000" pitchFamily="2" charset="0"/>
                <a:cs typeface="Roboto" panose="02000000000000000000" pitchFamily="2" charset="0"/>
              </a:rPr>
              <a:t>Các </a:t>
            </a:r>
            <a:r>
              <a:rPr lang="en-US" sz="1800" kern="100" dirty="0" err="1">
                <a:effectLst/>
                <a:latin typeface="Roboto" panose="02000000000000000000" pitchFamily="2" charset="0"/>
                <a:ea typeface="Roboto" panose="02000000000000000000" pitchFamily="2" charset="0"/>
                <a:cs typeface="Roboto" panose="02000000000000000000" pitchFamily="2" charset="0"/>
              </a:rPr>
              <a:t>lưu</a:t>
            </a:r>
            <a:r>
              <a:rPr lang="en-US" sz="1800" kern="100" dirty="0">
                <a:effectLst/>
                <a:latin typeface="Roboto" panose="02000000000000000000" pitchFamily="2" charset="0"/>
                <a:ea typeface="Roboto" panose="02000000000000000000" pitchFamily="2" charset="0"/>
                <a:cs typeface="Roboto" panose="02000000000000000000" pitchFamily="2" charset="0"/>
              </a:rPr>
              <a:t> ý </a:t>
            </a:r>
            <a:r>
              <a:rPr lang="en-US" sz="1800" kern="100" dirty="0" err="1">
                <a:effectLst/>
                <a:latin typeface="Roboto" panose="02000000000000000000" pitchFamily="2" charset="0"/>
                <a:ea typeface="Roboto" panose="02000000000000000000" pitchFamily="2" charset="0"/>
                <a:cs typeface="Roboto" panose="02000000000000000000" pitchFamily="2" charset="0"/>
              </a:rPr>
              <a:t>khi</a:t>
            </a:r>
            <a:r>
              <a:rPr lang="vi-VN" sz="1800" kern="100" dirty="0">
                <a:effectLst/>
                <a:latin typeface="Roboto" panose="02000000000000000000" pitchFamily="2" charset="0"/>
                <a:ea typeface="Roboto" panose="02000000000000000000" pitchFamily="2" charset="0"/>
                <a:cs typeface="Roboto" panose="02000000000000000000" pitchFamily="2" charset="0"/>
              </a:rPr>
              <a:t> thực hiện khảo sát</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701" name="Google Shape;701;p34">
            <a:extLst>
              <a:ext uri="{FF2B5EF4-FFF2-40B4-BE49-F238E27FC236}">
                <a16:creationId xmlns:a16="http://schemas.microsoft.com/office/drawing/2014/main" id="{8070EF23-660C-9EBF-D77E-5A1E7BB5D88B}"/>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Tìm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hiểu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cơ</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cấu</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nhân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sự</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Google Shape;702;p34">
            <a:extLst>
              <a:ext uri="{FF2B5EF4-FFF2-40B4-BE49-F238E27FC236}">
                <a16:creationId xmlns:a16="http://schemas.microsoft.com/office/drawing/2014/main" id="{88322229-EDE5-2C30-F727-1CD773363BFF}"/>
              </a:ext>
            </a:extLst>
          </p:cNvPr>
          <p:cNvSpPr txBox="1">
            <a:spLocks noGrp="1"/>
          </p:cNvSpPr>
          <p:nvPr>
            <p:ph type="subTitle" idx="2"/>
          </p:nvPr>
        </p:nvSpPr>
        <p:spPr>
          <a:xfrm>
            <a:off x="875781" y="1042452"/>
            <a:ext cx="8020711" cy="379349"/>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Đảm bảo tính bảo mật: </a:t>
            </a:r>
            <a:r>
              <a:rPr lang="vi-VN" sz="1400" dirty="0">
                <a:latin typeface="Roboto" panose="02000000000000000000" pitchFamily="2" charset="0"/>
                <a:ea typeface="Roboto" panose="02000000000000000000" pitchFamily="2" charset="0"/>
                <a:cs typeface="Roboto" panose="02000000000000000000" pitchFamily="2" charset="0"/>
              </a:rPr>
              <a:t>Đảm bảo rằng thông tin của nhân viên được bảo mật tuyệt đối.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Lựa chọn câu hỏi phù hợp: </a:t>
            </a:r>
            <a:r>
              <a:rPr lang="vi-VN" sz="1400" dirty="0">
                <a:latin typeface="Roboto" panose="02000000000000000000" pitchFamily="2" charset="0"/>
                <a:ea typeface="Roboto" panose="02000000000000000000" pitchFamily="2" charset="0"/>
                <a:cs typeface="Roboto" panose="02000000000000000000" pitchFamily="2" charset="0"/>
              </a:rPr>
              <a:t>Đặt ra những câu hỏi rõ ràng, ngắn gọn và dễ hiểu.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Đảm bảo tính khách quan: </a:t>
            </a:r>
            <a:r>
              <a:rPr lang="vi-VN" sz="1400" dirty="0">
                <a:latin typeface="Roboto" panose="02000000000000000000" pitchFamily="2" charset="0"/>
                <a:ea typeface="Roboto" panose="02000000000000000000" pitchFamily="2" charset="0"/>
                <a:cs typeface="Roboto" panose="02000000000000000000" pitchFamily="2" charset="0"/>
              </a:rPr>
              <a:t>Tránh đặt những câu hỏi mang tính chủ quan hoặc gợi ý. </a:t>
            </a: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l" rtl="0">
              <a:lnSpc>
                <a:spcPct val="200000"/>
              </a:lnSpc>
              <a:spcBef>
                <a:spcPts val="0"/>
              </a:spcBef>
              <a:spcAft>
                <a:spcPts val="0"/>
              </a:spcAft>
              <a:buNone/>
            </a:pPr>
            <a:r>
              <a:rPr lang="vi-VN" sz="1400" b="1" dirty="0">
                <a:latin typeface="Roboto" panose="02000000000000000000" pitchFamily="2" charset="0"/>
                <a:ea typeface="Roboto" panose="02000000000000000000" pitchFamily="2" charset="0"/>
                <a:cs typeface="Roboto" panose="02000000000000000000" pitchFamily="2" charset="0"/>
              </a:rPr>
              <a:t>Phân tích kết quả kỹ lưỡng: </a:t>
            </a:r>
            <a:r>
              <a:rPr lang="vi-VN" sz="1400" dirty="0">
                <a:latin typeface="Roboto" panose="02000000000000000000" pitchFamily="2" charset="0"/>
                <a:ea typeface="Roboto" panose="02000000000000000000" pitchFamily="2" charset="0"/>
                <a:cs typeface="Roboto" panose="02000000000000000000" pitchFamily="2" charset="0"/>
              </a:rPr>
              <a:t>Phân tích kết quả khảo sát một cách chi tiết và đưa ra những khuyến nghị cụ thể.</a:t>
            </a:r>
          </a:p>
          <a:p>
            <a:pPr marL="0" lvl="0" indent="0" algn="l" rtl="0">
              <a:lnSpc>
                <a:spcPct val="200000"/>
              </a:lnSpc>
              <a:spcBef>
                <a:spcPts val="0"/>
              </a:spcBef>
              <a:spcAft>
                <a:spcPts val="0"/>
              </a:spcAft>
              <a:buNone/>
            </a:pPr>
            <a:endParaRPr sz="1400" dirty="0">
              <a:latin typeface="Roboto" panose="02000000000000000000" pitchFamily="2" charset="0"/>
              <a:ea typeface="Roboto" panose="02000000000000000000" pitchFamily="2" charset="0"/>
              <a:cs typeface="Roboto" panose="02000000000000000000" pitchFamily="2" charset="0"/>
            </a:endParaRPr>
          </a:p>
        </p:txBody>
      </p:sp>
      <p:sp>
        <p:nvSpPr>
          <p:cNvPr id="2" name="Google Shape;702;p34">
            <a:extLst>
              <a:ext uri="{FF2B5EF4-FFF2-40B4-BE49-F238E27FC236}">
                <a16:creationId xmlns:a16="http://schemas.microsoft.com/office/drawing/2014/main" id="{AD55CEB0-D5F5-F08A-CF5C-3C94CFF61131}"/>
              </a:ext>
            </a:extLst>
          </p:cNvPr>
          <p:cNvSpPr txBox="1">
            <a:spLocks/>
          </p:cNvSpPr>
          <p:nvPr/>
        </p:nvSpPr>
        <p:spPr>
          <a:xfrm>
            <a:off x="622011" y="3342351"/>
            <a:ext cx="8020711"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400" i="1" dirty="0">
                <a:latin typeface="Roboto" panose="02000000000000000000" pitchFamily="2" charset="0"/>
                <a:ea typeface="Roboto" panose="02000000000000000000" pitchFamily="2" charset="0"/>
                <a:cs typeface="Roboto" panose="02000000000000000000" pitchFamily="2" charset="0"/>
              </a:rPr>
              <a:t>Việc thực hiện khảo sát nhân sự thường xuyên giúp các doanh nghiệp có cái nhìn tổng quan về tình hình nhân sự, từ đó đưa ra những quyết định đúng đắn để cải thiện hiệu quả hoạt động và nâng cao sự hài lòng của nhân viên.</a:t>
            </a:r>
          </a:p>
        </p:txBody>
      </p:sp>
    </p:spTree>
    <p:extLst>
      <p:ext uri="{BB962C8B-B14F-4D97-AF65-F5344CB8AC3E}">
        <p14:creationId xmlns:p14="http://schemas.microsoft.com/office/powerpoint/2010/main" val="370125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69B79DE9-AECB-5D58-A6C3-57633CAF9611}"/>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4B25FBE0-B6CD-B72D-75C9-461B5ABFCE29}"/>
              </a:ext>
            </a:extLst>
          </p:cNvPr>
          <p:cNvSpPr txBox="1">
            <a:spLocks noGrp="1"/>
          </p:cNvSpPr>
          <p:nvPr>
            <p:ph type="title"/>
          </p:nvPr>
        </p:nvSpPr>
        <p:spPr>
          <a:xfrm>
            <a:off x="3866856" y="2276819"/>
            <a:ext cx="456204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900" dirty="0" err="1">
                <a:latin typeface="Roboto" panose="02000000000000000000" pitchFamily="2" charset="0"/>
                <a:ea typeface="Roboto" panose="02000000000000000000" pitchFamily="2" charset="0"/>
                <a:cs typeface="Roboto" panose="02000000000000000000" pitchFamily="2" charset="0"/>
              </a:rPr>
              <a:t>Tìm</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hiểu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nhu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cầu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thiết</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kế</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xây</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dựng</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và</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phát</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triển</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dự</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án</a:t>
            </a:r>
            <a:endParaRPr sz="3900"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EAA8F4F8-C2EF-35FF-67B9-DA35FD306FFB}"/>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 name="Google Shape;1508;p49">
            <a:extLst>
              <a:ext uri="{FF2B5EF4-FFF2-40B4-BE49-F238E27FC236}">
                <a16:creationId xmlns:a16="http://schemas.microsoft.com/office/drawing/2014/main" id="{6A4BE009-21B7-CE47-EF39-DEA7F0C758B8}"/>
              </a:ext>
            </a:extLst>
          </p:cNvPr>
          <p:cNvGrpSpPr/>
          <p:nvPr/>
        </p:nvGrpSpPr>
        <p:grpSpPr>
          <a:xfrm>
            <a:off x="580158" y="1290007"/>
            <a:ext cx="3008690" cy="2360718"/>
            <a:chOff x="6458443" y="3128194"/>
            <a:chExt cx="2344211" cy="1825039"/>
          </a:xfrm>
        </p:grpSpPr>
        <p:grpSp>
          <p:nvGrpSpPr>
            <p:cNvPr id="3" name="Google Shape;1509;p49">
              <a:extLst>
                <a:ext uri="{FF2B5EF4-FFF2-40B4-BE49-F238E27FC236}">
                  <a16:creationId xmlns:a16="http://schemas.microsoft.com/office/drawing/2014/main" id="{756CB32B-E372-6FC0-0AFC-A5020A9078E5}"/>
                </a:ext>
              </a:extLst>
            </p:cNvPr>
            <p:cNvGrpSpPr/>
            <p:nvPr/>
          </p:nvGrpSpPr>
          <p:grpSpPr>
            <a:xfrm>
              <a:off x="6755031" y="3410510"/>
              <a:ext cx="2047623" cy="1358853"/>
              <a:chOff x="6832842" y="3546145"/>
              <a:chExt cx="2417215" cy="1604123"/>
            </a:xfrm>
          </p:grpSpPr>
          <p:sp>
            <p:nvSpPr>
              <p:cNvPr id="26" name="Google Shape;1510;p49">
                <a:extLst>
                  <a:ext uri="{FF2B5EF4-FFF2-40B4-BE49-F238E27FC236}">
                    <a16:creationId xmlns:a16="http://schemas.microsoft.com/office/drawing/2014/main" id="{D0781476-5B22-11FB-3EC6-FD347D933963}"/>
                  </a:ext>
                </a:extLst>
              </p:cNvPr>
              <p:cNvSpPr/>
              <p:nvPr/>
            </p:nvSpPr>
            <p:spPr>
              <a:xfrm>
                <a:off x="6864680" y="3629413"/>
                <a:ext cx="2353537" cy="1520855"/>
              </a:xfrm>
              <a:custGeom>
                <a:avLst/>
                <a:gdLst/>
                <a:ahLst/>
                <a:cxnLst/>
                <a:rect l="l" t="t" r="r" b="b"/>
                <a:pathLst>
                  <a:path w="3254" h="2104" extrusionOk="0">
                    <a:moveTo>
                      <a:pt x="73" y="2104"/>
                    </a:moveTo>
                    <a:cubicBezTo>
                      <a:pt x="3180" y="2104"/>
                      <a:pt x="3180" y="2104"/>
                      <a:pt x="3180" y="2104"/>
                    </a:cubicBezTo>
                    <a:cubicBezTo>
                      <a:pt x="3221" y="2104"/>
                      <a:pt x="3254" y="2071"/>
                      <a:pt x="3254" y="2031"/>
                    </a:cubicBezTo>
                    <a:cubicBezTo>
                      <a:pt x="3254" y="73"/>
                      <a:pt x="3254" y="73"/>
                      <a:pt x="3254" y="73"/>
                    </a:cubicBezTo>
                    <a:cubicBezTo>
                      <a:pt x="3254" y="33"/>
                      <a:pt x="3221" y="0"/>
                      <a:pt x="3180" y="0"/>
                    </a:cubicBezTo>
                    <a:cubicBezTo>
                      <a:pt x="73" y="0"/>
                      <a:pt x="73" y="0"/>
                      <a:pt x="73" y="0"/>
                    </a:cubicBezTo>
                    <a:cubicBezTo>
                      <a:pt x="33" y="0"/>
                      <a:pt x="0" y="33"/>
                      <a:pt x="0" y="73"/>
                    </a:cubicBezTo>
                    <a:cubicBezTo>
                      <a:pt x="0" y="2031"/>
                      <a:pt x="0" y="2031"/>
                      <a:pt x="0" y="2031"/>
                    </a:cubicBezTo>
                    <a:cubicBezTo>
                      <a:pt x="0" y="2071"/>
                      <a:pt x="33" y="2104"/>
                      <a:pt x="73" y="210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511;p49">
                <a:extLst>
                  <a:ext uri="{FF2B5EF4-FFF2-40B4-BE49-F238E27FC236}">
                    <a16:creationId xmlns:a16="http://schemas.microsoft.com/office/drawing/2014/main" id="{E4AAC0D5-71C5-77EB-DF66-926EB0ABF177}"/>
                  </a:ext>
                </a:extLst>
              </p:cNvPr>
              <p:cNvSpPr/>
              <p:nvPr/>
            </p:nvSpPr>
            <p:spPr>
              <a:xfrm>
                <a:off x="6832842" y="3546145"/>
                <a:ext cx="2417215" cy="1563715"/>
              </a:xfrm>
              <a:custGeom>
                <a:avLst/>
                <a:gdLst/>
                <a:ahLst/>
                <a:cxnLst/>
                <a:rect l="l" t="t" r="r" b="b"/>
                <a:pathLst>
                  <a:path w="3343" h="2162" extrusionOk="0">
                    <a:moveTo>
                      <a:pt x="106" y="2162"/>
                    </a:moveTo>
                    <a:cubicBezTo>
                      <a:pt x="3237" y="2162"/>
                      <a:pt x="3237" y="2162"/>
                      <a:pt x="3237" y="2162"/>
                    </a:cubicBezTo>
                    <a:cubicBezTo>
                      <a:pt x="3296" y="2162"/>
                      <a:pt x="3343" y="2115"/>
                      <a:pt x="3343" y="2056"/>
                    </a:cubicBezTo>
                    <a:cubicBezTo>
                      <a:pt x="3343" y="107"/>
                      <a:pt x="3343" y="107"/>
                      <a:pt x="3343" y="107"/>
                    </a:cubicBezTo>
                    <a:cubicBezTo>
                      <a:pt x="3343" y="48"/>
                      <a:pt x="3296" y="0"/>
                      <a:pt x="3237" y="0"/>
                    </a:cubicBezTo>
                    <a:cubicBezTo>
                      <a:pt x="106" y="0"/>
                      <a:pt x="106" y="0"/>
                      <a:pt x="106" y="0"/>
                    </a:cubicBezTo>
                    <a:cubicBezTo>
                      <a:pt x="48" y="0"/>
                      <a:pt x="0" y="48"/>
                      <a:pt x="0" y="107"/>
                    </a:cubicBezTo>
                    <a:cubicBezTo>
                      <a:pt x="0" y="2056"/>
                      <a:pt x="0" y="2056"/>
                      <a:pt x="0" y="2056"/>
                    </a:cubicBezTo>
                    <a:cubicBezTo>
                      <a:pt x="0" y="2115"/>
                      <a:pt x="48" y="2162"/>
                      <a:pt x="106" y="216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512;p49">
                <a:extLst>
                  <a:ext uri="{FF2B5EF4-FFF2-40B4-BE49-F238E27FC236}">
                    <a16:creationId xmlns:a16="http://schemas.microsoft.com/office/drawing/2014/main" id="{C4EB488E-035B-0602-7535-31AE4C2B2006}"/>
                  </a:ext>
                </a:extLst>
              </p:cNvPr>
              <p:cNvSpPr/>
              <p:nvPr/>
            </p:nvSpPr>
            <p:spPr>
              <a:xfrm>
                <a:off x="6894068" y="3761662"/>
                <a:ext cx="2293537" cy="1284528"/>
              </a:xfrm>
              <a:custGeom>
                <a:avLst/>
                <a:gdLst/>
                <a:ahLst/>
                <a:cxnLst/>
                <a:rect l="l" t="t" r="r" b="b"/>
                <a:pathLst>
                  <a:path w="3171" h="1776" extrusionOk="0">
                    <a:moveTo>
                      <a:pt x="30" y="1776"/>
                    </a:moveTo>
                    <a:cubicBezTo>
                      <a:pt x="3141" y="1776"/>
                      <a:pt x="3141" y="1776"/>
                      <a:pt x="3141" y="1776"/>
                    </a:cubicBezTo>
                    <a:cubicBezTo>
                      <a:pt x="3158" y="1776"/>
                      <a:pt x="3171" y="1762"/>
                      <a:pt x="3171" y="1745"/>
                    </a:cubicBezTo>
                    <a:cubicBezTo>
                      <a:pt x="3171" y="30"/>
                      <a:pt x="3171" y="30"/>
                      <a:pt x="3171" y="30"/>
                    </a:cubicBezTo>
                    <a:cubicBezTo>
                      <a:pt x="3171" y="13"/>
                      <a:pt x="3158" y="0"/>
                      <a:pt x="3141" y="0"/>
                    </a:cubicBezTo>
                    <a:cubicBezTo>
                      <a:pt x="30" y="0"/>
                      <a:pt x="30" y="0"/>
                      <a:pt x="30" y="0"/>
                    </a:cubicBezTo>
                    <a:cubicBezTo>
                      <a:pt x="14" y="0"/>
                      <a:pt x="0" y="13"/>
                      <a:pt x="0" y="30"/>
                    </a:cubicBezTo>
                    <a:cubicBezTo>
                      <a:pt x="0" y="1745"/>
                      <a:pt x="0" y="1745"/>
                      <a:pt x="0" y="1745"/>
                    </a:cubicBezTo>
                    <a:cubicBezTo>
                      <a:pt x="0" y="1762"/>
                      <a:pt x="14" y="1776"/>
                      <a:pt x="30" y="177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513;p49">
                <a:extLst>
                  <a:ext uri="{FF2B5EF4-FFF2-40B4-BE49-F238E27FC236}">
                    <a16:creationId xmlns:a16="http://schemas.microsoft.com/office/drawing/2014/main" id="{608DE331-1041-8589-9016-EB04EBEAFE8B}"/>
                  </a:ext>
                </a:extLst>
              </p:cNvPr>
              <p:cNvSpPr/>
              <p:nvPr/>
            </p:nvSpPr>
            <p:spPr>
              <a:xfrm>
                <a:off x="6894068" y="4073915"/>
                <a:ext cx="1245342" cy="972270"/>
              </a:xfrm>
              <a:custGeom>
                <a:avLst/>
                <a:gdLst/>
                <a:ahLst/>
                <a:cxnLst/>
                <a:rect l="l" t="t" r="r" b="b"/>
                <a:pathLst>
                  <a:path w="1722" h="1345" extrusionOk="0">
                    <a:moveTo>
                      <a:pt x="410" y="46"/>
                    </a:moveTo>
                    <a:cubicBezTo>
                      <a:pt x="0" y="505"/>
                      <a:pt x="0" y="505"/>
                      <a:pt x="0" y="505"/>
                    </a:cubicBezTo>
                    <a:cubicBezTo>
                      <a:pt x="0" y="1314"/>
                      <a:pt x="0" y="1314"/>
                      <a:pt x="0" y="1314"/>
                    </a:cubicBezTo>
                    <a:cubicBezTo>
                      <a:pt x="0" y="1331"/>
                      <a:pt x="14" y="1345"/>
                      <a:pt x="30" y="1345"/>
                    </a:cubicBezTo>
                    <a:cubicBezTo>
                      <a:pt x="1722" y="1345"/>
                      <a:pt x="1722" y="1345"/>
                      <a:pt x="1722" y="1345"/>
                    </a:cubicBezTo>
                    <a:cubicBezTo>
                      <a:pt x="563" y="46"/>
                      <a:pt x="563" y="46"/>
                      <a:pt x="563" y="46"/>
                    </a:cubicBezTo>
                    <a:cubicBezTo>
                      <a:pt x="522" y="0"/>
                      <a:pt x="451" y="0"/>
                      <a:pt x="410"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514;p49">
                <a:extLst>
                  <a:ext uri="{FF2B5EF4-FFF2-40B4-BE49-F238E27FC236}">
                    <a16:creationId xmlns:a16="http://schemas.microsoft.com/office/drawing/2014/main" id="{87D108FE-029C-C4C2-9559-2B6BB52E945E}"/>
                  </a:ext>
                </a:extLst>
              </p:cNvPr>
              <p:cNvSpPr/>
              <p:nvPr/>
            </p:nvSpPr>
            <p:spPr>
              <a:xfrm>
                <a:off x="6965091" y="4284533"/>
                <a:ext cx="1389834" cy="761652"/>
              </a:xfrm>
              <a:custGeom>
                <a:avLst/>
                <a:gdLst/>
                <a:ahLst/>
                <a:cxnLst/>
                <a:rect l="l" t="t" r="r" b="b"/>
                <a:pathLst>
                  <a:path w="1921" h="1054" extrusionOk="0">
                    <a:moveTo>
                      <a:pt x="916" y="27"/>
                    </a:moveTo>
                    <a:cubicBezTo>
                      <a:pt x="0" y="1054"/>
                      <a:pt x="0" y="1054"/>
                      <a:pt x="0" y="1054"/>
                    </a:cubicBezTo>
                    <a:cubicBezTo>
                      <a:pt x="1921" y="1054"/>
                      <a:pt x="1921" y="1054"/>
                      <a:pt x="1921" y="1054"/>
                    </a:cubicBezTo>
                    <a:cubicBezTo>
                      <a:pt x="1005" y="27"/>
                      <a:pt x="1005" y="27"/>
                      <a:pt x="1005" y="27"/>
                    </a:cubicBezTo>
                    <a:cubicBezTo>
                      <a:pt x="981" y="0"/>
                      <a:pt x="940" y="0"/>
                      <a:pt x="916"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515;p49">
                <a:extLst>
                  <a:ext uri="{FF2B5EF4-FFF2-40B4-BE49-F238E27FC236}">
                    <a16:creationId xmlns:a16="http://schemas.microsoft.com/office/drawing/2014/main" id="{F9DE7242-0358-8458-13C3-7CAFDF6D5019}"/>
                  </a:ext>
                </a:extLst>
              </p:cNvPr>
              <p:cNvSpPr/>
              <p:nvPr/>
            </p:nvSpPr>
            <p:spPr>
              <a:xfrm>
                <a:off x="7467145" y="4416781"/>
                <a:ext cx="1146157" cy="629406"/>
              </a:xfrm>
              <a:custGeom>
                <a:avLst/>
                <a:gdLst/>
                <a:ahLst/>
                <a:cxnLst/>
                <a:rect l="l" t="t" r="r" b="b"/>
                <a:pathLst>
                  <a:path w="1585" h="870" extrusionOk="0">
                    <a:moveTo>
                      <a:pt x="758" y="21"/>
                    </a:moveTo>
                    <a:cubicBezTo>
                      <a:pt x="0" y="870"/>
                      <a:pt x="0" y="870"/>
                      <a:pt x="0" y="870"/>
                    </a:cubicBezTo>
                    <a:cubicBezTo>
                      <a:pt x="1585" y="870"/>
                      <a:pt x="1585" y="870"/>
                      <a:pt x="1585" y="870"/>
                    </a:cubicBezTo>
                    <a:cubicBezTo>
                      <a:pt x="827" y="21"/>
                      <a:pt x="827" y="21"/>
                      <a:pt x="827" y="21"/>
                    </a:cubicBezTo>
                    <a:cubicBezTo>
                      <a:pt x="809" y="0"/>
                      <a:pt x="776" y="0"/>
                      <a:pt x="758"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516;p49">
                <a:extLst>
                  <a:ext uri="{FF2B5EF4-FFF2-40B4-BE49-F238E27FC236}">
                    <a16:creationId xmlns:a16="http://schemas.microsoft.com/office/drawing/2014/main" id="{2A075A98-3055-06E2-DD42-7A88E9C9FB57}"/>
                  </a:ext>
                </a:extLst>
              </p:cNvPr>
              <p:cNvSpPr/>
              <p:nvPr/>
            </p:nvSpPr>
            <p:spPr>
              <a:xfrm>
                <a:off x="7705927" y="4245348"/>
                <a:ext cx="1469429" cy="800837"/>
              </a:xfrm>
              <a:custGeom>
                <a:avLst/>
                <a:gdLst/>
                <a:ahLst/>
                <a:cxnLst/>
                <a:rect l="l" t="t" r="r" b="b"/>
                <a:pathLst>
                  <a:path w="2031" h="1107" extrusionOk="0">
                    <a:moveTo>
                      <a:pt x="0" y="1107"/>
                    </a:moveTo>
                    <a:cubicBezTo>
                      <a:pt x="2019" y="1107"/>
                      <a:pt x="2019" y="1107"/>
                      <a:pt x="2019" y="1107"/>
                    </a:cubicBezTo>
                    <a:cubicBezTo>
                      <a:pt x="2023" y="1107"/>
                      <a:pt x="2027" y="1106"/>
                      <a:pt x="2031" y="1104"/>
                    </a:cubicBezTo>
                    <a:cubicBezTo>
                      <a:pt x="1079" y="37"/>
                      <a:pt x="1079" y="37"/>
                      <a:pt x="1079" y="37"/>
                    </a:cubicBezTo>
                    <a:cubicBezTo>
                      <a:pt x="1045" y="0"/>
                      <a:pt x="987" y="0"/>
                      <a:pt x="954" y="37"/>
                    </a:cubicBezTo>
                    <a:lnTo>
                      <a:pt x="0" y="11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517;p49">
                <a:extLst>
                  <a:ext uri="{FF2B5EF4-FFF2-40B4-BE49-F238E27FC236}">
                    <a16:creationId xmlns:a16="http://schemas.microsoft.com/office/drawing/2014/main" id="{6C2B47FC-CB3F-C54A-A32B-0601AEF3C4C3}"/>
                  </a:ext>
                </a:extLst>
              </p:cNvPr>
              <p:cNvSpPr/>
              <p:nvPr/>
            </p:nvSpPr>
            <p:spPr>
              <a:xfrm>
                <a:off x="8025528" y="4132692"/>
                <a:ext cx="1162074" cy="913496"/>
              </a:xfrm>
              <a:custGeom>
                <a:avLst/>
                <a:gdLst/>
                <a:ahLst/>
                <a:cxnLst/>
                <a:rect l="l" t="t" r="r" b="b"/>
                <a:pathLst>
                  <a:path w="1607" h="1264" extrusionOk="0">
                    <a:moveTo>
                      <a:pt x="1607" y="470"/>
                    </a:moveTo>
                    <a:cubicBezTo>
                      <a:pt x="1222" y="38"/>
                      <a:pt x="1222" y="38"/>
                      <a:pt x="1222" y="38"/>
                    </a:cubicBezTo>
                    <a:cubicBezTo>
                      <a:pt x="1188" y="0"/>
                      <a:pt x="1128" y="0"/>
                      <a:pt x="1094" y="38"/>
                    </a:cubicBezTo>
                    <a:cubicBezTo>
                      <a:pt x="0" y="1264"/>
                      <a:pt x="0" y="1264"/>
                      <a:pt x="0" y="1264"/>
                    </a:cubicBezTo>
                    <a:cubicBezTo>
                      <a:pt x="1577" y="1264"/>
                      <a:pt x="1577" y="1264"/>
                      <a:pt x="1577" y="1264"/>
                    </a:cubicBezTo>
                    <a:cubicBezTo>
                      <a:pt x="1594" y="1264"/>
                      <a:pt x="1607" y="1250"/>
                      <a:pt x="1607" y="1233"/>
                    </a:cubicBezTo>
                    <a:lnTo>
                      <a:pt x="1607" y="47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518;p49">
                <a:extLst>
                  <a:ext uri="{FF2B5EF4-FFF2-40B4-BE49-F238E27FC236}">
                    <a16:creationId xmlns:a16="http://schemas.microsoft.com/office/drawing/2014/main" id="{1399C6C7-2DAD-FD9E-E3D9-843899D330C2}"/>
                  </a:ext>
                </a:extLst>
              </p:cNvPr>
              <p:cNvSpPr/>
              <p:nvPr/>
            </p:nvSpPr>
            <p:spPr>
              <a:xfrm>
                <a:off x="7874911" y="3889012"/>
                <a:ext cx="333000" cy="3345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519;p49">
                <a:extLst>
                  <a:ext uri="{FF2B5EF4-FFF2-40B4-BE49-F238E27FC236}">
                    <a16:creationId xmlns:a16="http://schemas.microsoft.com/office/drawing/2014/main" id="{BAA8DA19-2C73-EC36-415D-E52BA36E1F5D}"/>
                  </a:ext>
                </a:extLst>
              </p:cNvPr>
              <p:cNvSpPr/>
              <p:nvPr/>
            </p:nvSpPr>
            <p:spPr>
              <a:xfrm>
                <a:off x="6894068" y="4877202"/>
                <a:ext cx="2293537" cy="168984"/>
              </a:xfrm>
              <a:custGeom>
                <a:avLst/>
                <a:gdLst/>
                <a:ahLst/>
                <a:cxnLst/>
                <a:rect l="l" t="t" r="r" b="b"/>
                <a:pathLst>
                  <a:path w="3171" h="234" extrusionOk="0">
                    <a:moveTo>
                      <a:pt x="1586" y="0"/>
                    </a:moveTo>
                    <a:cubicBezTo>
                      <a:pt x="969" y="0"/>
                      <a:pt x="409" y="62"/>
                      <a:pt x="0" y="162"/>
                    </a:cubicBezTo>
                    <a:cubicBezTo>
                      <a:pt x="0" y="203"/>
                      <a:pt x="0" y="203"/>
                      <a:pt x="0" y="203"/>
                    </a:cubicBezTo>
                    <a:cubicBezTo>
                      <a:pt x="0" y="220"/>
                      <a:pt x="14" y="234"/>
                      <a:pt x="30" y="234"/>
                    </a:cubicBezTo>
                    <a:cubicBezTo>
                      <a:pt x="3141" y="234"/>
                      <a:pt x="3141" y="234"/>
                      <a:pt x="3141" y="234"/>
                    </a:cubicBezTo>
                    <a:cubicBezTo>
                      <a:pt x="3158" y="234"/>
                      <a:pt x="3171" y="220"/>
                      <a:pt x="3171" y="203"/>
                    </a:cubicBezTo>
                    <a:cubicBezTo>
                      <a:pt x="3171" y="162"/>
                      <a:pt x="3171" y="162"/>
                      <a:pt x="3171" y="162"/>
                    </a:cubicBezTo>
                    <a:cubicBezTo>
                      <a:pt x="2763" y="62"/>
                      <a:pt x="2203" y="0"/>
                      <a:pt x="1586"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520;p49">
                <a:extLst>
                  <a:ext uri="{FF2B5EF4-FFF2-40B4-BE49-F238E27FC236}">
                    <a16:creationId xmlns:a16="http://schemas.microsoft.com/office/drawing/2014/main" id="{A1732E7A-61E1-36BA-7405-0B4313BDB666}"/>
                  </a:ext>
                </a:extLst>
              </p:cNvPr>
              <p:cNvSpPr/>
              <p:nvPr/>
            </p:nvSpPr>
            <p:spPr>
              <a:xfrm>
                <a:off x="6894068" y="4403312"/>
                <a:ext cx="1492694" cy="642874"/>
              </a:xfrm>
              <a:custGeom>
                <a:avLst/>
                <a:gdLst/>
                <a:ahLst/>
                <a:cxnLst/>
                <a:rect l="l" t="t" r="r" b="b"/>
                <a:pathLst>
                  <a:path w="2063" h="889" extrusionOk="0">
                    <a:moveTo>
                      <a:pt x="1928" y="754"/>
                    </a:moveTo>
                    <a:cubicBezTo>
                      <a:pt x="1902" y="754"/>
                      <a:pt x="1877" y="762"/>
                      <a:pt x="1857" y="775"/>
                    </a:cubicBezTo>
                    <a:cubicBezTo>
                      <a:pt x="1855" y="660"/>
                      <a:pt x="1762" y="567"/>
                      <a:pt x="1647" y="567"/>
                    </a:cubicBezTo>
                    <a:cubicBezTo>
                      <a:pt x="1606" y="567"/>
                      <a:pt x="1569" y="578"/>
                      <a:pt x="1537" y="598"/>
                    </a:cubicBezTo>
                    <a:cubicBezTo>
                      <a:pt x="1507" y="499"/>
                      <a:pt x="1416" y="426"/>
                      <a:pt x="1307" y="426"/>
                    </a:cubicBezTo>
                    <a:cubicBezTo>
                      <a:pt x="1235" y="426"/>
                      <a:pt x="1171" y="457"/>
                      <a:pt x="1127" y="507"/>
                    </a:cubicBezTo>
                    <a:cubicBezTo>
                      <a:pt x="1120" y="439"/>
                      <a:pt x="1063" y="386"/>
                      <a:pt x="993" y="386"/>
                    </a:cubicBezTo>
                    <a:cubicBezTo>
                      <a:pt x="987" y="386"/>
                      <a:pt x="981" y="386"/>
                      <a:pt x="975" y="387"/>
                    </a:cubicBezTo>
                    <a:cubicBezTo>
                      <a:pt x="977" y="375"/>
                      <a:pt x="978" y="363"/>
                      <a:pt x="978" y="350"/>
                    </a:cubicBezTo>
                    <a:cubicBezTo>
                      <a:pt x="978" y="234"/>
                      <a:pt x="884" y="140"/>
                      <a:pt x="768" y="140"/>
                    </a:cubicBezTo>
                    <a:cubicBezTo>
                      <a:pt x="721" y="140"/>
                      <a:pt x="678" y="156"/>
                      <a:pt x="643" y="182"/>
                    </a:cubicBezTo>
                    <a:cubicBezTo>
                      <a:pt x="603" y="76"/>
                      <a:pt x="501" y="0"/>
                      <a:pt x="381" y="0"/>
                    </a:cubicBezTo>
                    <a:cubicBezTo>
                      <a:pt x="227" y="0"/>
                      <a:pt x="101" y="126"/>
                      <a:pt x="101" y="280"/>
                    </a:cubicBezTo>
                    <a:cubicBezTo>
                      <a:pt x="101" y="287"/>
                      <a:pt x="102" y="294"/>
                      <a:pt x="102" y="300"/>
                    </a:cubicBezTo>
                    <a:cubicBezTo>
                      <a:pt x="75" y="288"/>
                      <a:pt x="45" y="280"/>
                      <a:pt x="14" y="280"/>
                    </a:cubicBezTo>
                    <a:cubicBezTo>
                      <a:pt x="9" y="280"/>
                      <a:pt x="5" y="281"/>
                      <a:pt x="0" y="281"/>
                    </a:cubicBezTo>
                    <a:cubicBezTo>
                      <a:pt x="0" y="858"/>
                      <a:pt x="0" y="858"/>
                      <a:pt x="0" y="858"/>
                    </a:cubicBezTo>
                    <a:cubicBezTo>
                      <a:pt x="0" y="875"/>
                      <a:pt x="14" y="889"/>
                      <a:pt x="30" y="889"/>
                    </a:cubicBezTo>
                    <a:cubicBezTo>
                      <a:pt x="2063" y="889"/>
                      <a:pt x="2063" y="889"/>
                      <a:pt x="2063" y="889"/>
                    </a:cubicBezTo>
                    <a:cubicBezTo>
                      <a:pt x="2063" y="814"/>
                      <a:pt x="2003" y="754"/>
                      <a:pt x="1928" y="75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521;p49">
                <a:extLst>
                  <a:ext uri="{FF2B5EF4-FFF2-40B4-BE49-F238E27FC236}">
                    <a16:creationId xmlns:a16="http://schemas.microsoft.com/office/drawing/2014/main" id="{F29CA21F-F09C-621D-921A-CBBA7F3FB633}"/>
                  </a:ext>
                </a:extLst>
              </p:cNvPr>
              <p:cNvSpPr/>
              <p:nvPr/>
            </p:nvSpPr>
            <p:spPr>
              <a:xfrm>
                <a:off x="6894068" y="4790261"/>
                <a:ext cx="1346978" cy="255926"/>
              </a:xfrm>
              <a:custGeom>
                <a:avLst/>
                <a:gdLst/>
                <a:ahLst/>
                <a:cxnLst/>
                <a:rect l="l" t="t" r="r" b="b"/>
                <a:pathLst>
                  <a:path w="1861" h="354" extrusionOk="0">
                    <a:moveTo>
                      <a:pt x="29" y="354"/>
                    </a:moveTo>
                    <a:cubicBezTo>
                      <a:pt x="1861" y="354"/>
                      <a:pt x="1861" y="354"/>
                      <a:pt x="1861" y="354"/>
                    </a:cubicBezTo>
                    <a:cubicBezTo>
                      <a:pt x="1838" y="289"/>
                      <a:pt x="1768" y="254"/>
                      <a:pt x="1702" y="275"/>
                    </a:cubicBezTo>
                    <a:cubicBezTo>
                      <a:pt x="1678" y="282"/>
                      <a:pt x="1658" y="297"/>
                      <a:pt x="1642" y="314"/>
                    </a:cubicBezTo>
                    <a:cubicBezTo>
                      <a:pt x="1608" y="210"/>
                      <a:pt x="1496" y="152"/>
                      <a:pt x="1391" y="186"/>
                    </a:cubicBezTo>
                    <a:cubicBezTo>
                      <a:pt x="1354" y="197"/>
                      <a:pt x="1324" y="219"/>
                      <a:pt x="1300" y="246"/>
                    </a:cubicBezTo>
                    <a:cubicBezTo>
                      <a:pt x="1245" y="164"/>
                      <a:pt x="1140" y="124"/>
                      <a:pt x="1041" y="155"/>
                    </a:cubicBezTo>
                    <a:cubicBezTo>
                      <a:pt x="976" y="176"/>
                      <a:pt x="927" y="223"/>
                      <a:pt x="901" y="281"/>
                    </a:cubicBezTo>
                    <a:cubicBezTo>
                      <a:pt x="875" y="221"/>
                      <a:pt x="808" y="189"/>
                      <a:pt x="744" y="209"/>
                    </a:cubicBezTo>
                    <a:cubicBezTo>
                      <a:pt x="739" y="211"/>
                      <a:pt x="733" y="213"/>
                      <a:pt x="728" y="216"/>
                    </a:cubicBezTo>
                    <a:cubicBezTo>
                      <a:pt x="727" y="204"/>
                      <a:pt x="724" y="193"/>
                      <a:pt x="721" y="181"/>
                    </a:cubicBezTo>
                    <a:cubicBezTo>
                      <a:pt x="687" y="75"/>
                      <a:pt x="574" y="17"/>
                      <a:pt x="469" y="50"/>
                    </a:cubicBezTo>
                    <a:cubicBezTo>
                      <a:pt x="426" y="64"/>
                      <a:pt x="391" y="91"/>
                      <a:pt x="367" y="124"/>
                    </a:cubicBezTo>
                    <a:cubicBezTo>
                      <a:pt x="300" y="39"/>
                      <a:pt x="185" y="0"/>
                      <a:pt x="76" y="35"/>
                    </a:cubicBezTo>
                    <a:cubicBezTo>
                      <a:pt x="48" y="44"/>
                      <a:pt x="23" y="57"/>
                      <a:pt x="0" y="73"/>
                    </a:cubicBezTo>
                    <a:cubicBezTo>
                      <a:pt x="0" y="325"/>
                      <a:pt x="0" y="325"/>
                      <a:pt x="0" y="325"/>
                    </a:cubicBezTo>
                    <a:cubicBezTo>
                      <a:pt x="0" y="341"/>
                      <a:pt x="13" y="354"/>
                      <a:pt x="29" y="354"/>
                    </a:cubicBezTo>
                    <a:close/>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522;p49">
                <a:extLst>
                  <a:ext uri="{FF2B5EF4-FFF2-40B4-BE49-F238E27FC236}">
                    <a16:creationId xmlns:a16="http://schemas.microsoft.com/office/drawing/2014/main" id="{75309B26-75AE-120F-CF45-788B5250CC18}"/>
                  </a:ext>
                </a:extLst>
              </p:cNvPr>
              <p:cNvSpPr/>
              <p:nvPr/>
            </p:nvSpPr>
            <p:spPr>
              <a:xfrm>
                <a:off x="6906313" y="3609821"/>
                <a:ext cx="95700" cy="942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523;p49">
                <a:extLst>
                  <a:ext uri="{FF2B5EF4-FFF2-40B4-BE49-F238E27FC236}">
                    <a16:creationId xmlns:a16="http://schemas.microsoft.com/office/drawing/2014/main" id="{41479FEB-78E6-2C31-9B90-1642C507276F}"/>
                  </a:ext>
                </a:extLst>
              </p:cNvPr>
              <p:cNvSpPr/>
              <p:nvPr/>
            </p:nvSpPr>
            <p:spPr>
              <a:xfrm>
                <a:off x="7135299" y="3609821"/>
                <a:ext cx="94200" cy="942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524;p49">
                <a:extLst>
                  <a:ext uri="{FF2B5EF4-FFF2-40B4-BE49-F238E27FC236}">
                    <a16:creationId xmlns:a16="http://schemas.microsoft.com/office/drawing/2014/main" id="{B4C8B13A-D42E-6DAC-2BC3-A9E856FA98B9}"/>
                  </a:ext>
                </a:extLst>
              </p:cNvPr>
              <p:cNvSpPr/>
              <p:nvPr/>
            </p:nvSpPr>
            <p:spPr>
              <a:xfrm>
                <a:off x="7363060" y="3609821"/>
                <a:ext cx="94200" cy="94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525;p49">
                <a:extLst>
                  <a:ext uri="{FF2B5EF4-FFF2-40B4-BE49-F238E27FC236}">
                    <a16:creationId xmlns:a16="http://schemas.microsoft.com/office/drawing/2014/main" id="{416D36AA-55A3-B09D-CD8D-32293EDD096B}"/>
                  </a:ext>
                </a:extLst>
              </p:cNvPr>
              <p:cNvSpPr/>
              <p:nvPr/>
            </p:nvSpPr>
            <p:spPr>
              <a:xfrm>
                <a:off x="8629218" y="4416781"/>
                <a:ext cx="330621" cy="629406"/>
              </a:xfrm>
              <a:custGeom>
                <a:avLst/>
                <a:gdLst/>
                <a:ahLst/>
                <a:cxnLst/>
                <a:rect l="l" t="t" r="r" b="b"/>
                <a:pathLst>
                  <a:path w="457" h="870" extrusionOk="0">
                    <a:moveTo>
                      <a:pt x="346" y="380"/>
                    </a:moveTo>
                    <a:cubicBezTo>
                      <a:pt x="236" y="140"/>
                      <a:pt x="28" y="0"/>
                      <a:pt x="28" y="0"/>
                    </a:cubicBezTo>
                    <a:cubicBezTo>
                      <a:pt x="28" y="0"/>
                      <a:pt x="0" y="249"/>
                      <a:pt x="111" y="489"/>
                    </a:cubicBezTo>
                    <a:cubicBezTo>
                      <a:pt x="222" y="729"/>
                      <a:pt x="429" y="870"/>
                      <a:pt x="429" y="870"/>
                    </a:cubicBezTo>
                    <a:cubicBezTo>
                      <a:pt x="429" y="870"/>
                      <a:pt x="457" y="621"/>
                      <a:pt x="346" y="38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526;p49">
                <a:extLst>
                  <a:ext uri="{FF2B5EF4-FFF2-40B4-BE49-F238E27FC236}">
                    <a16:creationId xmlns:a16="http://schemas.microsoft.com/office/drawing/2014/main" id="{D0251E3E-F680-CBE9-72DA-84A58937F049}"/>
                  </a:ext>
                </a:extLst>
              </p:cNvPr>
              <p:cNvSpPr/>
              <p:nvPr/>
            </p:nvSpPr>
            <p:spPr>
              <a:xfrm>
                <a:off x="8440641" y="4713116"/>
                <a:ext cx="499605" cy="333070"/>
              </a:xfrm>
              <a:custGeom>
                <a:avLst/>
                <a:gdLst/>
                <a:ahLst/>
                <a:cxnLst/>
                <a:rect l="l" t="t" r="r" b="b"/>
                <a:pathLst>
                  <a:path w="690" h="461" extrusionOk="0">
                    <a:moveTo>
                      <a:pt x="413" y="129"/>
                    </a:moveTo>
                    <a:cubicBezTo>
                      <a:pt x="223" y="1"/>
                      <a:pt x="0" y="0"/>
                      <a:pt x="0" y="0"/>
                    </a:cubicBezTo>
                    <a:cubicBezTo>
                      <a:pt x="0" y="0"/>
                      <a:pt x="87" y="204"/>
                      <a:pt x="277" y="332"/>
                    </a:cubicBezTo>
                    <a:cubicBezTo>
                      <a:pt x="468" y="459"/>
                      <a:pt x="690" y="461"/>
                      <a:pt x="690" y="461"/>
                    </a:cubicBezTo>
                    <a:cubicBezTo>
                      <a:pt x="690" y="461"/>
                      <a:pt x="603" y="256"/>
                      <a:pt x="413" y="1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527;p49">
                <a:extLst>
                  <a:ext uri="{FF2B5EF4-FFF2-40B4-BE49-F238E27FC236}">
                    <a16:creationId xmlns:a16="http://schemas.microsoft.com/office/drawing/2014/main" id="{690DAC54-06F6-4D99-35A1-D3F0827762E3}"/>
                  </a:ext>
                </a:extLst>
              </p:cNvPr>
              <p:cNvSpPr/>
              <p:nvPr/>
            </p:nvSpPr>
            <p:spPr>
              <a:xfrm>
                <a:off x="8882695" y="4544132"/>
                <a:ext cx="221639" cy="502055"/>
              </a:xfrm>
              <a:custGeom>
                <a:avLst/>
                <a:gdLst/>
                <a:ahLst/>
                <a:cxnLst/>
                <a:rect l="l" t="t" r="r" b="b"/>
                <a:pathLst>
                  <a:path w="307" h="694" extrusionOk="0">
                    <a:moveTo>
                      <a:pt x="40" y="323"/>
                    </a:moveTo>
                    <a:cubicBezTo>
                      <a:pt x="81" y="131"/>
                      <a:pt x="227" y="0"/>
                      <a:pt x="227" y="0"/>
                    </a:cubicBezTo>
                    <a:cubicBezTo>
                      <a:pt x="227" y="0"/>
                      <a:pt x="307" y="179"/>
                      <a:pt x="267" y="370"/>
                    </a:cubicBezTo>
                    <a:cubicBezTo>
                      <a:pt x="226" y="562"/>
                      <a:pt x="80" y="694"/>
                      <a:pt x="80" y="694"/>
                    </a:cubicBezTo>
                    <a:cubicBezTo>
                      <a:pt x="80" y="694"/>
                      <a:pt x="0" y="514"/>
                      <a:pt x="40" y="32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528;p49">
                <a:extLst>
                  <a:ext uri="{FF2B5EF4-FFF2-40B4-BE49-F238E27FC236}">
                    <a16:creationId xmlns:a16="http://schemas.microsoft.com/office/drawing/2014/main" id="{4B753A3F-0797-3EFE-C2BE-F6BBE07401DC}"/>
                  </a:ext>
                </a:extLst>
              </p:cNvPr>
              <p:cNvSpPr/>
              <p:nvPr/>
            </p:nvSpPr>
            <p:spPr>
              <a:xfrm>
                <a:off x="7803889" y="3580432"/>
                <a:ext cx="1354326" cy="30614"/>
              </a:xfrm>
              <a:custGeom>
                <a:avLst/>
                <a:gdLst/>
                <a:ahLst/>
                <a:cxnLst/>
                <a:rect l="l" t="t" r="r" b="b"/>
                <a:pathLst>
                  <a:path w="1872" h="43" extrusionOk="0">
                    <a:moveTo>
                      <a:pt x="1851" y="0"/>
                    </a:moveTo>
                    <a:cubicBezTo>
                      <a:pt x="21" y="0"/>
                      <a:pt x="21" y="0"/>
                      <a:pt x="21" y="0"/>
                    </a:cubicBezTo>
                    <a:cubicBezTo>
                      <a:pt x="9" y="0"/>
                      <a:pt x="0" y="9"/>
                      <a:pt x="0" y="21"/>
                    </a:cubicBezTo>
                    <a:cubicBezTo>
                      <a:pt x="0" y="33"/>
                      <a:pt x="9" y="43"/>
                      <a:pt x="21" y="43"/>
                    </a:cubicBezTo>
                    <a:cubicBezTo>
                      <a:pt x="1851" y="43"/>
                      <a:pt x="1851" y="43"/>
                      <a:pt x="1851" y="43"/>
                    </a:cubicBezTo>
                    <a:cubicBezTo>
                      <a:pt x="1863" y="43"/>
                      <a:pt x="1872" y="33"/>
                      <a:pt x="1872" y="21"/>
                    </a:cubicBezTo>
                    <a:cubicBezTo>
                      <a:pt x="1872" y="9"/>
                      <a:pt x="1863" y="0"/>
                      <a:pt x="1851"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 name="Google Shape;1529;p49">
              <a:extLst>
                <a:ext uri="{FF2B5EF4-FFF2-40B4-BE49-F238E27FC236}">
                  <a16:creationId xmlns:a16="http://schemas.microsoft.com/office/drawing/2014/main" id="{F507831B-16C8-5372-A340-BBFEC12C6785}"/>
                </a:ext>
              </a:extLst>
            </p:cNvPr>
            <p:cNvGrpSpPr/>
            <p:nvPr/>
          </p:nvGrpSpPr>
          <p:grpSpPr>
            <a:xfrm>
              <a:off x="8451902" y="3557389"/>
              <a:ext cx="277826" cy="277826"/>
              <a:chOff x="2917014" y="1713064"/>
              <a:chExt cx="277826" cy="277826"/>
            </a:xfrm>
          </p:grpSpPr>
          <p:cxnSp>
            <p:nvCxnSpPr>
              <p:cNvPr id="22" name="Google Shape;1530;p49">
                <a:extLst>
                  <a:ext uri="{FF2B5EF4-FFF2-40B4-BE49-F238E27FC236}">
                    <a16:creationId xmlns:a16="http://schemas.microsoft.com/office/drawing/2014/main" id="{D254F691-9123-FAAD-3D37-68B7C1322AF5}"/>
                  </a:ext>
                </a:extLst>
              </p:cNvPr>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23" name="Google Shape;1531;p49">
                <a:extLst>
                  <a:ext uri="{FF2B5EF4-FFF2-40B4-BE49-F238E27FC236}">
                    <a16:creationId xmlns:a16="http://schemas.microsoft.com/office/drawing/2014/main" id="{8C744797-D7A8-D1A3-DCB3-CCA89460C797}"/>
                  </a:ext>
                </a:extLst>
              </p:cNvPr>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24" name="Google Shape;1532;p49">
                <a:extLst>
                  <a:ext uri="{FF2B5EF4-FFF2-40B4-BE49-F238E27FC236}">
                    <a16:creationId xmlns:a16="http://schemas.microsoft.com/office/drawing/2014/main" id="{55CB3A56-D21C-D1FE-394B-D99DCF236EC3}"/>
                  </a:ext>
                </a:extLst>
              </p:cNvPr>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25" name="Google Shape;1533;p49">
                <a:extLst>
                  <a:ext uri="{FF2B5EF4-FFF2-40B4-BE49-F238E27FC236}">
                    <a16:creationId xmlns:a16="http://schemas.microsoft.com/office/drawing/2014/main" id="{1FCB81D7-46BE-CC1B-860D-AD2CF80724A9}"/>
                  </a:ext>
                </a:extLst>
              </p:cNvPr>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nvGrpSpPr>
            <p:cNvPr id="5" name="Google Shape;1534;p49">
              <a:extLst>
                <a:ext uri="{FF2B5EF4-FFF2-40B4-BE49-F238E27FC236}">
                  <a16:creationId xmlns:a16="http://schemas.microsoft.com/office/drawing/2014/main" id="{86834C17-B4BE-D4B3-2718-59685CC4A586}"/>
                </a:ext>
              </a:extLst>
            </p:cNvPr>
            <p:cNvGrpSpPr/>
            <p:nvPr/>
          </p:nvGrpSpPr>
          <p:grpSpPr>
            <a:xfrm>
              <a:off x="6458443" y="4263751"/>
              <a:ext cx="562914" cy="689481"/>
              <a:chOff x="2975735" y="2885794"/>
              <a:chExt cx="778797" cy="953903"/>
            </a:xfrm>
          </p:grpSpPr>
          <p:sp>
            <p:nvSpPr>
              <p:cNvPr id="12" name="Google Shape;1535;p49">
                <a:extLst>
                  <a:ext uri="{FF2B5EF4-FFF2-40B4-BE49-F238E27FC236}">
                    <a16:creationId xmlns:a16="http://schemas.microsoft.com/office/drawing/2014/main" id="{4B56EE1A-DECB-E6BB-BBEE-6AB7AE4DF63F}"/>
                  </a:ext>
                </a:extLst>
              </p:cNvPr>
              <p:cNvSpPr/>
              <p:nvPr/>
            </p:nvSpPr>
            <p:spPr>
              <a:xfrm>
                <a:off x="2975735" y="2885794"/>
                <a:ext cx="778796" cy="953903"/>
              </a:xfrm>
              <a:custGeom>
                <a:avLst/>
                <a:gdLst/>
                <a:ahLst/>
                <a:cxnLst/>
                <a:rect l="l" t="t" r="r" b="b"/>
                <a:pathLst>
                  <a:path w="636" h="779" extrusionOk="0">
                    <a:moveTo>
                      <a:pt x="0" y="779"/>
                    </a:moveTo>
                    <a:lnTo>
                      <a:pt x="636" y="779"/>
                    </a:lnTo>
                    <a:lnTo>
                      <a:pt x="636" y="174"/>
                    </a:lnTo>
                    <a:lnTo>
                      <a:pt x="462" y="0"/>
                    </a:lnTo>
                    <a:lnTo>
                      <a:pt x="0" y="0"/>
                    </a:lnTo>
                    <a:lnTo>
                      <a:pt x="0" y="77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536;p49">
                <a:extLst>
                  <a:ext uri="{FF2B5EF4-FFF2-40B4-BE49-F238E27FC236}">
                    <a16:creationId xmlns:a16="http://schemas.microsoft.com/office/drawing/2014/main" id="{DFB74EF8-3C1A-379E-09F8-102759C09991}"/>
                  </a:ext>
                </a:extLst>
              </p:cNvPr>
              <p:cNvSpPr/>
              <p:nvPr/>
            </p:nvSpPr>
            <p:spPr>
              <a:xfrm>
                <a:off x="3087166" y="3018043"/>
                <a:ext cx="555933" cy="53879"/>
              </a:xfrm>
              <a:custGeom>
                <a:avLst/>
                <a:gdLst/>
                <a:ahLst/>
                <a:cxnLst/>
                <a:rect l="l" t="t" r="r" b="b"/>
                <a:pathLst>
                  <a:path w="767" h="74" extrusionOk="0">
                    <a:moveTo>
                      <a:pt x="730" y="0"/>
                    </a:moveTo>
                    <a:cubicBezTo>
                      <a:pt x="37" y="0"/>
                      <a:pt x="37" y="0"/>
                      <a:pt x="37" y="0"/>
                    </a:cubicBezTo>
                    <a:cubicBezTo>
                      <a:pt x="16" y="0"/>
                      <a:pt x="0" y="16"/>
                      <a:pt x="0" y="37"/>
                    </a:cubicBezTo>
                    <a:cubicBezTo>
                      <a:pt x="0" y="57"/>
                      <a:pt x="16" y="74"/>
                      <a:pt x="37" y="74"/>
                    </a:cubicBezTo>
                    <a:cubicBezTo>
                      <a:pt x="730" y="74"/>
                      <a:pt x="730" y="74"/>
                      <a:pt x="730" y="74"/>
                    </a:cubicBezTo>
                    <a:cubicBezTo>
                      <a:pt x="751" y="74"/>
                      <a:pt x="767" y="57"/>
                      <a:pt x="767" y="37"/>
                    </a:cubicBezTo>
                    <a:cubicBezTo>
                      <a:pt x="767" y="16"/>
                      <a:pt x="751" y="0"/>
                      <a:pt x="73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537;p49">
                <a:extLst>
                  <a:ext uri="{FF2B5EF4-FFF2-40B4-BE49-F238E27FC236}">
                    <a16:creationId xmlns:a16="http://schemas.microsoft.com/office/drawing/2014/main" id="{C535A3E2-ED7E-F60F-FDD1-D9AF6F9A40CA}"/>
                  </a:ext>
                </a:extLst>
              </p:cNvPr>
              <p:cNvSpPr/>
              <p:nvPr/>
            </p:nvSpPr>
            <p:spPr>
              <a:xfrm>
                <a:off x="3087166" y="3153965"/>
                <a:ext cx="555933" cy="35512"/>
              </a:xfrm>
              <a:custGeom>
                <a:avLst/>
                <a:gdLst/>
                <a:ahLst/>
                <a:cxnLst/>
                <a:rect l="l" t="t" r="r" b="b"/>
                <a:pathLst>
                  <a:path w="767" h="48" extrusionOk="0">
                    <a:moveTo>
                      <a:pt x="24" y="48"/>
                    </a:moveTo>
                    <a:cubicBezTo>
                      <a:pt x="743" y="48"/>
                      <a:pt x="743" y="48"/>
                      <a:pt x="743" y="48"/>
                    </a:cubicBezTo>
                    <a:cubicBezTo>
                      <a:pt x="757" y="48"/>
                      <a:pt x="767" y="37"/>
                      <a:pt x="767" y="24"/>
                    </a:cubicBezTo>
                    <a:cubicBezTo>
                      <a:pt x="767" y="10"/>
                      <a:pt x="757" y="0"/>
                      <a:pt x="743" y="0"/>
                    </a:cubicBezTo>
                    <a:cubicBezTo>
                      <a:pt x="24" y="0"/>
                      <a:pt x="24" y="0"/>
                      <a:pt x="24" y="0"/>
                    </a:cubicBezTo>
                    <a:cubicBezTo>
                      <a:pt x="10" y="0"/>
                      <a:pt x="0" y="10"/>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38;p49">
                <a:extLst>
                  <a:ext uri="{FF2B5EF4-FFF2-40B4-BE49-F238E27FC236}">
                    <a16:creationId xmlns:a16="http://schemas.microsoft.com/office/drawing/2014/main" id="{D143D2B7-82CE-77E7-1F32-4547503AA76B}"/>
                  </a:ext>
                </a:extLst>
              </p:cNvPr>
              <p:cNvSpPr/>
              <p:nvPr/>
            </p:nvSpPr>
            <p:spPr>
              <a:xfrm>
                <a:off x="3087166" y="3240906"/>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1"/>
                      <a:pt x="757" y="0"/>
                      <a:pt x="743" y="0"/>
                    </a:cubicBezTo>
                    <a:cubicBezTo>
                      <a:pt x="24" y="0"/>
                      <a:pt x="24" y="0"/>
                      <a:pt x="24" y="0"/>
                    </a:cubicBezTo>
                    <a:cubicBezTo>
                      <a:pt x="10" y="0"/>
                      <a:pt x="0" y="11"/>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539;p49">
                <a:extLst>
                  <a:ext uri="{FF2B5EF4-FFF2-40B4-BE49-F238E27FC236}">
                    <a16:creationId xmlns:a16="http://schemas.microsoft.com/office/drawing/2014/main" id="{EE9F5D80-E008-DBDE-A86E-A9422D6604F3}"/>
                  </a:ext>
                </a:extLst>
              </p:cNvPr>
              <p:cNvSpPr/>
              <p:nvPr/>
            </p:nvSpPr>
            <p:spPr>
              <a:xfrm>
                <a:off x="3087166" y="3327847"/>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0"/>
                      <a:pt x="757" y="0"/>
                      <a:pt x="743" y="0"/>
                    </a:cubicBezTo>
                    <a:cubicBezTo>
                      <a:pt x="24" y="0"/>
                      <a:pt x="24" y="0"/>
                      <a:pt x="24" y="0"/>
                    </a:cubicBezTo>
                    <a:cubicBezTo>
                      <a:pt x="10" y="0"/>
                      <a:pt x="0" y="10"/>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540;p49">
                <a:extLst>
                  <a:ext uri="{FF2B5EF4-FFF2-40B4-BE49-F238E27FC236}">
                    <a16:creationId xmlns:a16="http://schemas.microsoft.com/office/drawing/2014/main" id="{CAD929CA-B89F-C377-9D72-3BFD82C9C885}"/>
                  </a:ext>
                </a:extLst>
              </p:cNvPr>
              <p:cNvSpPr/>
              <p:nvPr/>
            </p:nvSpPr>
            <p:spPr>
              <a:xfrm>
                <a:off x="3087166" y="3413563"/>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1"/>
                      <a:pt x="757" y="0"/>
                      <a:pt x="743" y="0"/>
                    </a:cubicBezTo>
                    <a:cubicBezTo>
                      <a:pt x="24" y="0"/>
                      <a:pt x="24" y="0"/>
                      <a:pt x="24" y="0"/>
                    </a:cubicBezTo>
                    <a:cubicBezTo>
                      <a:pt x="10" y="0"/>
                      <a:pt x="0" y="11"/>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541;p49">
                <a:extLst>
                  <a:ext uri="{FF2B5EF4-FFF2-40B4-BE49-F238E27FC236}">
                    <a16:creationId xmlns:a16="http://schemas.microsoft.com/office/drawing/2014/main" id="{E881421F-3E05-6486-4336-11D7209ABF02}"/>
                  </a:ext>
                </a:extLst>
              </p:cNvPr>
              <p:cNvSpPr/>
              <p:nvPr/>
            </p:nvSpPr>
            <p:spPr>
              <a:xfrm>
                <a:off x="3087166" y="3500505"/>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0"/>
                      <a:pt x="757" y="0"/>
                      <a:pt x="743" y="0"/>
                    </a:cubicBezTo>
                    <a:cubicBezTo>
                      <a:pt x="24" y="0"/>
                      <a:pt x="24" y="0"/>
                      <a:pt x="24" y="0"/>
                    </a:cubicBezTo>
                    <a:cubicBezTo>
                      <a:pt x="10" y="0"/>
                      <a:pt x="0" y="10"/>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542;p49">
                <a:extLst>
                  <a:ext uri="{FF2B5EF4-FFF2-40B4-BE49-F238E27FC236}">
                    <a16:creationId xmlns:a16="http://schemas.microsoft.com/office/drawing/2014/main" id="{F6125224-121A-0F4C-D313-EF2F2A640D0B}"/>
                  </a:ext>
                </a:extLst>
              </p:cNvPr>
              <p:cNvSpPr/>
              <p:nvPr/>
            </p:nvSpPr>
            <p:spPr>
              <a:xfrm>
                <a:off x="3087166" y="3586222"/>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1"/>
                      <a:pt x="757" y="0"/>
                      <a:pt x="743" y="0"/>
                    </a:cubicBezTo>
                    <a:cubicBezTo>
                      <a:pt x="24" y="0"/>
                      <a:pt x="24" y="0"/>
                      <a:pt x="24" y="0"/>
                    </a:cubicBezTo>
                    <a:cubicBezTo>
                      <a:pt x="10" y="0"/>
                      <a:pt x="0" y="11"/>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543;p49">
                <a:extLst>
                  <a:ext uri="{FF2B5EF4-FFF2-40B4-BE49-F238E27FC236}">
                    <a16:creationId xmlns:a16="http://schemas.microsoft.com/office/drawing/2014/main" id="{1C6C092E-A091-B3C0-5B4F-C79BE35FA185}"/>
                  </a:ext>
                </a:extLst>
              </p:cNvPr>
              <p:cNvSpPr/>
              <p:nvPr/>
            </p:nvSpPr>
            <p:spPr>
              <a:xfrm>
                <a:off x="3087166" y="3673162"/>
                <a:ext cx="555933" cy="34287"/>
              </a:xfrm>
              <a:custGeom>
                <a:avLst/>
                <a:gdLst/>
                <a:ahLst/>
                <a:cxnLst/>
                <a:rect l="l" t="t" r="r" b="b"/>
                <a:pathLst>
                  <a:path w="767" h="48" extrusionOk="0">
                    <a:moveTo>
                      <a:pt x="24" y="48"/>
                    </a:moveTo>
                    <a:cubicBezTo>
                      <a:pt x="743" y="48"/>
                      <a:pt x="743" y="48"/>
                      <a:pt x="743" y="48"/>
                    </a:cubicBezTo>
                    <a:cubicBezTo>
                      <a:pt x="757" y="48"/>
                      <a:pt x="767" y="37"/>
                      <a:pt x="767" y="24"/>
                    </a:cubicBezTo>
                    <a:cubicBezTo>
                      <a:pt x="767" y="10"/>
                      <a:pt x="757" y="0"/>
                      <a:pt x="743" y="0"/>
                    </a:cubicBezTo>
                    <a:cubicBezTo>
                      <a:pt x="24" y="0"/>
                      <a:pt x="24" y="0"/>
                      <a:pt x="24" y="0"/>
                    </a:cubicBezTo>
                    <a:cubicBezTo>
                      <a:pt x="10" y="0"/>
                      <a:pt x="0" y="10"/>
                      <a:pt x="0" y="24"/>
                    </a:cubicBezTo>
                    <a:cubicBezTo>
                      <a:pt x="0" y="37"/>
                      <a:pt x="10" y="48"/>
                      <a:pt x="24" y="4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544;p49">
                <a:extLst>
                  <a:ext uri="{FF2B5EF4-FFF2-40B4-BE49-F238E27FC236}">
                    <a16:creationId xmlns:a16="http://schemas.microsoft.com/office/drawing/2014/main" id="{9063C2DE-8CEA-8C84-38AE-64CD16D7CE66}"/>
                  </a:ext>
                </a:extLst>
              </p:cNvPr>
              <p:cNvSpPr/>
              <p:nvPr/>
            </p:nvSpPr>
            <p:spPr>
              <a:xfrm>
                <a:off x="3541465" y="2885794"/>
                <a:ext cx="213067" cy="213067"/>
              </a:xfrm>
              <a:custGeom>
                <a:avLst/>
                <a:gdLst/>
                <a:ahLst/>
                <a:cxnLst/>
                <a:rect l="l" t="t" r="r" b="b"/>
                <a:pathLst>
                  <a:path w="174" h="174" extrusionOk="0">
                    <a:moveTo>
                      <a:pt x="0" y="174"/>
                    </a:moveTo>
                    <a:lnTo>
                      <a:pt x="174" y="174"/>
                    </a:lnTo>
                    <a:lnTo>
                      <a:pt x="0" y="0"/>
                    </a:lnTo>
                    <a:lnTo>
                      <a:pt x="0" y="1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1545;p49">
              <a:extLst>
                <a:ext uri="{FF2B5EF4-FFF2-40B4-BE49-F238E27FC236}">
                  <a16:creationId xmlns:a16="http://schemas.microsoft.com/office/drawing/2014/main" id="{B6E671A3-616B-F43C-C35B-88B0A909408A}"/>
                </a:ext>
              </a:extLst>
            </p:cNvPr>
            <p:cNvGrpSpPr/>
            <p:nvPr/>
          </p:nvGrpSpPr>
          <p:grpSpPr>
            <a:xfrm>
              <a:off x="8292451" y="3128194"/>
              <a:ext cx="361200" cy="361200"/>
              <a:chOff x="2996551" y="2309044"/>
              <a:chExt cx="361200" cy="361200"/>
            </a:xfrm>
          </p:grpSpPr>
          <p:sp>
            <p:nvSpPr>
              <p:cNvPr id="7" name="Google Shape;1546;p49">
                <a:extLst>
                  <a:ext uri="{FF2B5EF4-FFF2-40B4-BE49-F238E27FC236}">
                    <a16:creationId xmlns:a16="http://schemas.microsoft.com/office/drawing/2014/main" id="{0BDA77AB-3E99-5E14-1CE5-02F0BC3904B1}"/>
                  </a:ext>
                </a:extLst>
              </p:cNvPr>
              <p:cNvSpPr/>
              <p:nvPr/>
            </p:nvSpPr>
            <p:spPr>
              <a:xfrm>
                <a:off x="2996551" y="2309044"/>
                <a:ext cx="361200" cy="3612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547;p49">
                <a:extLst>
                  <a:ext uri="{FF2B5EF4-FFF2-40B4-BE49-F238E27FC236}">
                    <a16:creationId xmlns:a16="http://schemas.microsoft.com/office/drawing/2014/main" id="{B3F5597A-0D69-0761-DB68-055663EBCA1E}"/>
                  </a:ext>
                </a:extLst>
              </p:cNvPr>
              <p:cNvSpPr/>
              <p:nvPr/>
            </p:nvSpPr>
            <p:spPr>
              <a:xfrm>
                <a:off x="3033287" y="2437619"/>
                <a:ext cx="94289" cy="112656"/>
              </a:xfrm>
              <a:custGeom>
                <a:avLst/>
                <a:gdLst/>
                <a:ahLst/>
                <a:cxnLst/>
                <a:rect l="l" t="t" r="r" b="b"/>
                <a:pathLst>
                  <a:path w="77" h="92" extrusionOk="0">
                    <a:moveTo>
                      <a:pt x="77" y="92"/>
                    </a:moveTo>
                    <a:lnTo>
                      <a:pt x="0" y="58"/>
                    </a:lnTo>
                    <a:lnTo>
                      <a:pt x="0" y="34"/>
                    </a:lnTo>
                    <a:lnTo>
                      <a:pt x="77" y="0"/>
                    </a:lnTo>
                    <a:lnTo>
                      <a:pt x="77" y="27"/>
                    </a:lnTo>
                    <a:lnTo>
                      <a:pt x="31" y="46"/>
                    </a:lnTo>
                    <a:lnTo>
                      <a:pt x="77" y="65"/>
                    </a:lnTo>
                    <a:lnTo>
                      <a:pt x="77" y="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548;p49">
                <a:extLst>
                  <a:ext uri="{FF2B5EF4-FFF2-40B4-BE49-F238E27FC236}">
                    <a16:creationId xmlns:a16="http://schemas.microsoft.com/office/drawing/2014/main" id="{6C7BC6D3-307D-2026-A99A-561287C0C0A9}"/>
                  </a:ext>
                </a:extLst>
              </p:cNvPr>
              <p:cNvSpPr/>
              <p:nvPr/>
            </p:nvSpPr>
            <p:spPr>
              <a:xfrm>
                <a:off x="3137372" y="2426598"/>
                <a:ext cx="82044" cy="127350"/>
              </a:xfrm>
              <a:custGeom>
                <a:avLst/>
                <a:gdLst/>
                <a:ahLst/>
                <a:cxnLst/>
                <a:rect l="l" t="t" r="r" b="b"/>
                <a:pathLst>
                  <a:path w="67" h="104" extrusionOk="0">
                    <a:moveTo>
                      <a:pt x="0" y="104"/>
                    </a:moveTo>
                    <a:lnTo>
                      <a:pt x="36" y="0"/>
                    </a:lnTo>
                    <a:lnTo>
                      <a:pt x="67" y="0"/>
                    </a:lnTo>
                    <a:lnTo>
                      <a:pt x="30" y="104"/>
                    </a:lnTo>
                    <a:lnTo>
                      <a:pt x="0" y="10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549;p49">
                <a:extLst>
                  <a:ext uri="{FF2B5EF4-FFF2-40B4-BE49-F238E27FC236}">
                    <a16:creationId xmlns:a16="http://schemas.microsoft.com/office/drawing/2014/main" id="{CBDFEDB8-F90C-1909-9214-92F56C9F9683}"/>
                  </a:ext>
                </a:extLst>
              </p:cNvPr>
              <p:cNvSpPr/>
              <p:nvPr/>
            </p:nvSpPr>
            <p:spPr>
              <a:xfrm>
                <a:off x="3229211" y="2437619"/>
                <a:ext cx="93064" cy="112656"/>
              </a:xfrm>
              <a:custGeom>
                <a:avLst/>
                <a:gdLst/>
                <a:ahLst/>
                <a:cxnLst/>
                <a:rect l="l" t="t" r="r" b="b"/>
                <a:pathLst>
                  <a:path w="76" h="92" extrusionOk="0">
                    <a:moveTo>
                      <a:pt x="0" y="92"/>
                    </a:moveTo>
                    <a:lnTo>
                      <a:pt x="0" y="65"/>
                    </a:lnTo>
                    <a:lnTo>
                      <a:pt x="45" y="46"/>
                    </a:lnTo>
                    <a:lnTo>
                      <a:pt x="0" y="27"/>
                    </a:lnTo>
                    <a:lnTo>
                      <a:pt x="0" y="0"/>
                    </a:lnTo>
                    <a:lnTo>
                      <a:pt x="76" y="34"/>
                    </a:lnTo>
                    <a:lnTo>
                      <a:pt x="76" y="58"/>
                    </a:lnTo>
                    <a:lnTo>
                      <a:pt x="0" y="9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550;p49">
                <a:extLst>
                  <a:ext uri="{FF2B5EF4-FFF2-40B4-BE49-F238E27FC236}">
                    <a16:creationId xmlns:a16="http://schemas.microsoft.com/office/drawing/2014/main" id="{489CC946-CCAD-80EA-9304-211152620A0D}"/>
                  </a:ext>
                </a:extLst>
              </p:cNvPr>
              <p:cNvSpPr/>
              <p:nvPr/>
            </p:nvSpPr>
            <p:spPr>
              <a:xfrm>
                <a:off x="3013695" y="2323738"/>
                <a:ext cx="286539" cy="148168"/>
              </a:xfrm>
              <a:custGeom>
                <a:avLst/>
                <a:gdLst/>
                <a:ahLst/>
                <a:cxnLst/>
                <a:rect l="l" t="t" r="r" b="b"/>
                <a:pathLst>
                  <a:path w="396" h="204" extrusionOk="0">
                    <a:moveTo>
                      <a:pt x="226" y="0"/>
                    </a:moveTo>
                    <a:cubicBezTo>
                      <a:pt x="119" y="0"/>
                      <a:pt x="25" y="76"/>
                      <a:pt x="2" y="180"/>
                    </a:cubicBezTo>
                    <a:cubicBezTo>
                      <a:pt x="0" y="191"/>
                      <a:pt x="6" y="201"/>
                      <a:pt x="17" y="204"/>
                    </a:cubicBezTo>
                    <a:cubicBezTo>
                      <a:pt x="19" y="204"/>
                      <a:pt x="20" y="204"/>
                      <a:pt x="21" y="204"/>
                    </a:cubicBezTo>
                    <a:cubicBezTo>
                      <a:pt x="30" y="204"/>
                      <a:pt x="39" y="198"/>
                      <a:pt x="41" y="188"/>
                    </a:cubicBezTo>
                    <a:cubicBezTo>
                      <a:pt x="60" y="102"/>
                      <a:pt x="137" y="40"/>
                      <a:pt x="226" y="40"/>
                    </a:cubicBezTo>
                    <a:cubicBezTo>
                      <a:pt x="276" y="40"/>
                      <a:pt x="324" y="60"/>
                      <a:pt x="360" y="96"/>
                    </a:cubicBezTo>
                    <a:cubicBezTo>
                      <a:pt x="364" y="100"/>
                      <a:pt x="369" y="102"/>
                      <a:pt x="374" y="102"/>
                    </a:cubicBezTo>
                    <a:cubicBezTo>
                      <a:pt x="379" y="102"/>
                      <a:pt x="384" y="100"/>
                      <a:pt x="388" y="96"/>
                    </a:cubicBezTo>
                    <a:cubicBezTo>
                      <a:pt x="396" y="88"/>
                      <a:pt x="396" y="75"/>
                      <a:pt x="388" y="68"/>
                    </a:cubicBezTo>
                    <a:cubicBezTo>
                      <a:pt x="345" y="24"/>
                      <a:pt x="287" y="0"/>
                      <a:pt x="226"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4055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92613D96-F98F-0828-260A-B6F6B3B7F90D}"/>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37CEC184-1775-E8DA-6038-630EE0F952A7}"/>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7" name="Google Shape;698;p34">
            <a:extLst>
              <a:ext uri="{FF2B5EF4-FFF2-40B4-BE49-F238E27FC236}">
                <a16:creationId xmlns:a16="http://schemas.microsoft.com/office/drawing/2014/main" id="{F58D4855-4F85-01E2-6E72-F8094481493D}"/>
              </a:ext>
            </a:extLst>
          </p:cNvPr>
          <p:cNvSpPr txBox="1">
            <a:spLocks noGrp="1"/>
          </p:cNvSpPr>
          <p:nvPr>
            <p:ph type="subTitle" idx="1"/>
          </p:nvPr>
        </p:nvSpPr>
        <p:spPr>
          <a:xfrm>
            <a:off x="622011" y="1480617"/>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400" kern="100" dirty="0">
                <a:effectLst/>
                <a:latin typeface="Roboto" panose="02000000000000000000" pitchFamily="2" charset="0"/>
                <a:ea typeface="Roboto" panose="02000000000000000000" pitchFamily="2" charset="0"/>
                <a:cs typeface="Roboto" panose="02000000000000000000" pitchFamily="2" charset="0"/>
              </a:rPr>
              <a:t>Tìm hiểu nhu cầu về thiết kế, xây dựng và phát triển dự án </a:t>
            </a:r>
            <a:r>
              <a:rPr lang="vi-VN" sz="1400" b="0" kern="100" dirty="0">
                <a:effectLst/>
                <a:latin typeface="Roboto" panose="02000000000000000000" pitchFamily="2" charset="0"/>
                <a:ea typeface="Roboto" panose="02000000000000000000" pitchFamily="2" charset="0"/>
                <a:cs typeface="Roboto" panose="02000000000000000000" pitchFamily="2" charset="0"/>
              </a:rPr>
              <a:t>là một bước vô cùng quan trọng trong quá trình thực hiện bất kỳ dự án nào. Bước này giúp đảm bảo rằng sản phẩm cuối cùng đáp ứng đúng và đủ yêu cầu của khách hàng, đồng thời cũng giúp lập kế hoạch và phân bổ nguồn lực một cách hiệu quả.</a:t>
            </a:r>
            <a:endParaRPr lang="en-US" sz="14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8" name="Google Shape;698;p34">
            <a:extLst>
              <a:ext uri="{FF2B5EF4-FFF2-40B4-BE49-F238E27FC236}">
                <a16:creationId xmlns:a16="http://schemas.microsoft.com/office/drawing/2014/main" id="{70EA8E76-EA78-4532-567F-816EC306870A}"/>
              </a:ext>
            </a:extLst>
          </p:cNvPr>
          <p:cNvSpPr txBox="1">
            <a:spLocks/>
          </p:cNvSpPr>
          <p:nvPr/>
        </p:nvSpPr>
        <p:spPr>
          <a:xfrm>
            <a:off x="622011" y="1861840"/>
            <a:ext cx="7838764" cy="28334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Outfit"/>
                <a:ea typeface="Outfit"/>
                <a:cs typeface="Outfit"/>
                <a:sym typeface="Outfit"/>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a:lnSpc>
                <a:spcPct val="107000"/>
              </a:lnSpc>
              <a:spcAft>
                <a:spcPts val="800"/>
              </a:spcAft>
            </a:pPr>
            <a:r>
              <a:rPr lang="en-US" sz="1400" b="1" kern="100" dirty="0" err="1">
                <a:effectLst/>
                <a:latin typeface="Roboto" panose="02000000000000000000" pitchFamily="2" charset="0"/>
                <a:ea typeface="Roboto" panose="02000000000000000000" pitchFamily="2" charset="0"/>
                <a:cs typeface="Roboto" panose="02000000000000000000" pitchFamily="2" charset="0"/>
              </a:rPr>
              <a:t>Tại</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sao</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cần</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tìm</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hiểu</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nhu</a:t>
            </a:r>
            <a:r>
              <a:rPr lang="en-US" sz="1400" b="1" kern="100" dirty="0">
                <a:effectLst/>
                <a:latin typeface="Roboto" panose="02000000000000000000" pitchFamily="2" charset="0"/>
                <a:ea typeface="Roboto" panose="02000000000000000000" pitchFamily="2" charset="0"/>
                <a:cs typeface="Roboto" panose="02000000000000000000" pitchFamily="2" charset="0"/>
              </a:rPr>
              <a:t> </a:t>
            </a:r>
            <a:r>
              <a:rPr lang="en-US" sz="1400" b="1" kern="100" dirty="0" err="1">
                <a:effectLst/>
                <a:latin typeface="Roboto" panose="02000000000000000000" pitchFamily="2" charset="0"/>
                <a:ea typeface="Roboto" panose="02000000000000000000" pitchFamily="2" charset="0"/>
                <a:cs typeface="Roboto" panose="02000000000000000000" pitchFamily="2" charset="0"/>
              </a:rPr>
              <a:t>cầu</a:t>
            </a:r>
            <a:r>
              <a:rPr lang="en-US" sz="1400" b="1" kern="100" dirty="0">
                <a:effectLst/>
                <a:latin typeface="Roboto" panose="02000000000000000000" pitchFamily="2" charset="0"/>
                <a:ea typeface="Roboto" panose="02000000000000000000" pitchFamily="2" charset="0"/>
                <a:cs typeface="Roboto" panose="02000000000000000000" pitchFamily="2" charset="0"/>
              </a:rPr>
              <a:t>?</a:t>
            </a:r>
          </a:p>
          <a:p>
            <a:pPr marL="0">
              <a:lnSpc>
                <a:spcPct val="107000"/>
              </a:lnSpc>
              <a:spcAft>
                <a:spcPts val="800"/>
              </a:spcAft>
            </a:pPr>
            <a:r>
              <a:rPr lang="vi-VN" sz="1400" kern="100" dirty="0">
                <a:effectLst/>
                <a:latin typeface="Roboto" panose="02000000000000000000" pitchFamily="2" charset="0"/>
                <a:ea typeface="Roboto" panose="02000000000000000000" pitchFamily="2" charset="0"/>
                <a:cs typeface="Roboto" panose="02000000000000000000" pitchFamily="2" charset="0"/>
              </a:rPr>
              <a:t>Đảm bảo sản phẩm phù hợp: </a:t>
            </a:r>
            <a:r>
              <a:rPr lang="vi-VN" sz="1400" b="0" kern="100" dirty="0">
                <a:effectLst/>
                <a:latin typeface="Roboto" panose="02000000000000000000" pitchFamily="2" charset="0"/>
                <a:ea typeface="Roboto" panose="02000000000000000000" pitchFamily="2" charset="0"/>
                <a:cs typeface="Roboto" panose="02000000000000000000" pitchFamily="2" charset="0"/>
              </a:rPr>
              <a:t>Khi hiểu rõ nhu cầu của khách hàng, chúng ta có thể thiết kế và phát triển một sản phẩm đáp ứng đúng yêu cầu, tránh tình trạng sản phẩm không phù hợp và bị từ chối.</a:t>
            </a:r>
          </a:p>
          <a:p>
            <a:pPr marL="0">
              <a:lnSpc>
                <a:spcPct val="107000"/>
              </a:lnSpc>
              <a:spcAft>
                <a:spcPts val="800"/>
              </a:spcAft>
            </a:pPr>
            <a:r>
              <a:rPr lang="vi-VN" sz="1400" kern="100" dirty="0">
                <a:effectLst/>
                <a:latin typeface="Roboto" panose="02000000000000000000" pitchFamily="2" charset="0"/>
                <a:ea typeface="Roboto" panose="02000000000000000000" pitchFamily="2" charset="0"/>
                <a:cs typeface="Roboto" panose="02000000000000000000" pitchFamily="2" charset="0"/>
              </a:rPr>
              <a:t>Lập kế hoạch hiệu quả: </a:t>
            </a:r>
            <a:r>
              <a:rPr lang="vi-VN" sz="1400" b="0" kern="100" dirty="0">
                <a:effectLst/>
                <a:latin typeface="Roboto" panose="02000000000000000000" pitchFamily="2" charset="0"/>
                <a:ea typeface="Roboto" panose="02000000000000000000" pitchFamily="2" charset="0"/>
                <a:cs typeface="Roboto" panose="02000000000000000000" pitchFamily="2" charset="0"/>
              </a:rPr>
              <a:t>Dựa trên thông tin về nhu cầu, chúng ta có thể lên kế hoạch chi tiết cho dự án, bao gồm các giai đoạn, nguồn lực cần thiết, và thời gian hoàn thành.</a:t>
            </a:r>
          </a:p>
          <a:p>
            <a:pPr marL="0">
              <a:lnSpc>
                <a:spcPct val="107000"/>
              </a:lnSpc>
              <a:spcAft>
                <a:spcPts val="800"/>
              </a:spcAft>
            </a:pPr>
            <a:r>
              <a:rPr lang="vi-VN" sz="1400" kern="100" dirty="0">
                <a:effectLst/>
                <a:latin typeface="Roboto" panose="02000000000000000000" pitchFamily="2" charset="0"/>
                <a:ea typeface="Roboto" panose="02000000000000000000" pitchFamily="2" charset="0"/>
                <a:cs typeface="Roboto" panose="02000000000000000000" pitchFamily="2" charset="0"/>
              </a:rPr>
              <a:t>Quản lý rủi ro: </a:t>
            </a:r>
            <a:r>
              <a:rPr lang="vi-VN" sz="1400" b="0" kern="100" dirty="0">
                <a:effectLst/>
                <a:latin typeface="Roboto" panose="02000000000000000000" pitchFamily="2" charset="0"/>
                <a:ea typeface="Roboto" panose="02000000000000000000" pitchFamily="2" charset="0"/>
                <a:cs typeface="Roboto" panose="02000000000000000000" pitchFamily="2" charset="0"/>
              </a:rPr>
              <a:t>Việc tìm hiểu kỹ nhu cầu giúp chúng ta xác định được các rủi ro tiềm ẩn và đưa ra các biện pháp phòng ngừa.</a:t>
            </a:r>
          </a:p>
          <a:p>
            <a:pPr marL="0">
              <a:lnSpc>
                <a:spcPct val="107000"/>
              </a:lnSpc>
              <a:spcAft>
                <a:spcPts val="800"/>
              </a:spcAft>
            </a:pPr>
            <a:r>
              <a:rPr lang="vi-VN" sz="1400" kern="100" dirty="0">
                <a:effectLst/>
                <a:latin typeface="Roboto" panose="02000000000000000000" pitchFamily="2" charset="0"/>
                <a:ea typeface="Roboto" panose="02000000000000000000" pitchFamily="2" charset="0"/>
                <a:cs typeface="Roboto" panose="02000000000000000000" pitchFamily="2" charset="0"/>
              </a:rPr>
              <a:t>Tăng cường sự hài lòng của khách hàng: </a:t>
            </a:r>
            <a:r>
              <a:rPr lang="vi-VN" sz="1400" b="0" kern="100" dirty="0">
                <a:effectLst/>
                <a:latin typeface="Roboto" panose="02000000000000000000" pitchFamily="2" charset="0"/>
                <a:ea typeface="Roboto" panose="02000000000000000000" pitchFamily="2" charset="0"/>
                <a:cs typeface="Roboto" panose="02000000000000000000" pitchFamily="2" charset="0"/>
              </a:rPr>
              <a:t>Khi khách hàng cảm thấy sản phẩm đáp ứng được nhu cầu của mình, họ sẽ hài lòng hơn và có khả năng trở thành khách hàng trung thành.</a:t>
            </a:r>
          </a:p>
        </p:txBody>
      </p:sp>
    </p:spTree>
    <p:extLst>
      <p:ext uri="{BB962C8B-B14F-4D97-AF65-F5344CB8AC3E}">
        <p14:creationId xmlns:p14="http://schemas.microsoft.com/office/powerpoint/2010/main" val="343105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BF35151E-F48F-086B-9C25-B0157CF81941}"/>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123D5035-6864-4067-8EE4-BF0F97A6A343}"/>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1DAA878C-8DC1-D9BA-201D-8E5CF9567B7C}"/>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Các</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nội</a:t>
            </a:r>
            <a:r>
              <a:rPr lang="en-US" sz="1800" kern="100" dirty="0">
                <a:effectLst/>
                <a:latin typeface="Roboto" panose="02000000000000000000" pitchFamily="2" charset="0"/>
                <a:ea typeface="Roboto" panose="02000000000000000000" pitchFamily="2" charset="0"/>
                <a:cs typeface="Roboto" panose="02000000000000000000" pitchFamily="2" charset="0"/>
              </a:rPr>
              <a:t> dung </a:t>
            </a:r>
            <a:r>
              <a:rPr lang="en-US" sz="1800" kern="100" dirty="0" err="1">
                <a:effectLst/>
                <a:latin typeface="Roboto" panose="02000000000000000000" pitchFamily="2" charset="0"/>
                <a:ea typeface="Roboto" panose="02000000000000000000" pitchFamily="2" charset="0"/>
                <a:cs typeface="Roboto" panose="02000000000000000000" pitchFamily="2" charset="0"/>
              </a:rPr>
              <a:t>cần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tìm</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hiểu</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17" name="Google Shape;702;p34">
            <a:extLst>
              <a:ext uri="{FF2B5EF4-FFF2-40B4-BE49-F238E27FC236}">
                <a16:creationId xmlns:a16="http://schemas.microsoft.com/office/drawing/2014/main" id="{90264629-E594-66EE-6D94-0254F988A649}"/>
              </a:ext>
            </a:extLst>
          </p:cNvPr>
          <p:cNvSpPr txBox="1">
            <a:spLocks/>
          </p:cNvSpPr>
          <p:nvPr/>
        </p:nvSpPr>
        <p:spPr>
          <a:xfrm>
            <a:off x="831771" y="1526709"/>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Sản phẩm/dịch vụ mong muốn là gì?</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Mục tiêu sử dụng sản phẩm/dịch vụ là gì?</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Ai là đối tượng sử dụng chính?</a:t>
            </a:r>
          </a:p>
        </p:txBody>
      </p:sp>
      <p:sp>
        <p:nvSpPr>
          <p:cNvPr id="18" name="Google Shape;702;p34">
            <a:extLst>
              <a:ext uri="{FF2B5EF4-FFF2-40B4-BE49-F238E27FC236}">
                <a16:creationId xmlns:a16="http://schemas.microsoft.com/office/drawing/2014/main" id="{652B0748-D626-FF56-EE7F-1BD8B00EB4C4}"/>
              </a:ext>
            </a:extLst>
          </p:cNvPr>
          <p:cNvSpPr txBox="1">
            <a:spLocks/>
          </p:cNvSpPr>
          <p:nvPr/>
        </p:nvSpPr>
        <p:spPr>
          <a:xfrm>
            <a:off x="622011" y="1139688"/>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Nhu cầu cơ bản: </a:t>
            </a:r>
          </a:p>
        </p:txBody>
      </p:sp>
      <p:sp>
        <p:nvSpPr>
          <p:cNvPr id="19" name="Google Shape;702;p34">
            <a:extLst>
              <a:ext uri="{FF2B5EF4-FFF2-40B4-BE49-F238E27FC236}">
                <a16:creationId xmlns:a16="http://schemas.microsoft.com/office/drawing/2014/main" id="{D25ECC44-212E-CDC5-BC3D-5A0680005113}"/>
              </a:ext>
            </a:extLst>
          </p:cNvPr>
          <p:cNvSpPr txBox="1">
            <a:spLocks/>
          </p:cNvSpPr>
          <p:nvPr/>
        </p:nvSpPr>
        <p:spPr>
          <a:xfrm>
            <a:off x="4751153" y="1147360"/>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Yêu</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cầu</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chức</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năng</a:t>
            </a:r>
            <a:r>
              <a:rPr lang="vi-VN" sz="1600" b="1" dirty="0">
                <a:latin typeface="Roboto" panose="02000000000000000000" pitchFamily="2" charset="0"/>
                <a:ea typeface="Roboto" panose="02000000000000000000" pitchFamily="2" charset="0"/>
                <a:cs typeface="Roboto" panose="02000000000000000000" pitchFamily="2" charset="0"/>
              </a:rPr>
              <a:t>: </a:t>
            </a:r>
          </a:p>
        </p:txBody>
      </p:sp>
      <p:sp>
        <p:nvSpPr>
          <p:cNvPr id="20" name="Google Shape;702;p34">
            <a:extLst>
              <a:ext uri="{FF2B5EF4-FFF2-40B4-BE49-F238E27FC236}">
                <a16:creationId xmlns:a16="http://schemas.microsoft.com/office/drawing/2014/main" id="{C347FD87-EF7B-807B-BD7F-D2529C6F473F}"/>
              </a:ext>
            </a:extLst>
          </p:cNvPr>
          <p:cNvSpPr txBox="1">
            <a:spLocks/>
          </p:cNvSpPr>
          <p:nvPr/>
        </p:nvSpPr>
        <p:spPr>
          <a:xfrm>
            <a:off x="5075805" y="1462217"/>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Sản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phẩm</a:t>
            </a:r>
            <a:r>
              <a:rPr lang="en-US" sz="1600" dirty="0">
                <a:latin typeface="Roboto" panose="02000000000000000000" pitchFamily="2" charset="0"/>
                <a:ea typeface="Roboto" panose="02000000000000000000" pitchFamily="2" charset="0"/>
                <a:cs typeface="Roboto" panose="02000000000000000000" pitchFamily="2" charset="0"/>
              </a:rPr>
              <a:t>/</a:t>
            </a:r>
            <a:r>
              <a:rPr lang="en-US" sz="1600" dirty="0" err="1">
                <a:latin typeface="Roboto" panose="02000000000000000000" pitchFamily="2" charset="0"/>
                <a:ea typeface="Roboto" panose="02000000000000000000" pitchFamily="2" charset="0"/>
                <a:cs typeface="Roboto" panose="02000000000000000000" pitchFamily="2" charset="0"/>
              </a:rPr>
              <a:t>dịch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vụ</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cần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thực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hiện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những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chức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năng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gì</a:t>
            </a:r>
            <a:r>
              <a:rPr lang="en-US" sz="16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tính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năng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đặc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biệt</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mà</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khách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hàng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mong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muốn</a:t>
            </a:r>
            <a:r>
              <a:rPr lang="en-US" sz="16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Mức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độ</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phức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tạp</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của</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chức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năng</a:t>
            </a:r>
            <a:r>
              <a:rPr lang="en-US" sz="16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435517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77E7236D-4798-EE72-31AC-B503EA93A80B}"/>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7838A384-97EE-6412-B541-510A25366498}"/>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D9474F3E-379D-4437-AE7B-A0168910A26A}"/>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Các</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nội</a:t>
            </a:r>
            <a:r>
              <a:rPr lang="en-US" sz="1800" kern="100" dirty="0">
                <a:effectLst/>
                <a:latin typeface="Roboto" panose="02000000000000000000" pitchFamily="2" charset="0"/>
                <a:ea typeface="Roboto" panose="02000000000000000000" pitchFamily="2" charset="0"/>
                <a:cs typeface="Roboto" panose="02000000000000000000" pitchFamily="2" charset="0"/>
              </a:rPr>
              <a:t> dung </a:t>
            </a:r>
            <a:r>
              <a:rPr lang="en-US" sz="1800" kern="100" dirty="0" err="1">
                <a:effectLst/>
                <a:latin typeface="Roboto" panose="02000000000000000000" pitchFamily="2" charset="0"/>
                <a:ea typeface="Roboto" panose="02000000000000000000" pitchFamily="2" charset="0"/>
                <a:cs typeface="Roboto" panose="02000000000000000000" pitchFamily="2" charset="0"/>
              </a:rPr>
              <a:t>cần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tìm</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hiểu</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17" name="Google Shape;702;p34">
            <a:extLst>
              <a:ext uri="{FF2B5EF4-FFF2-40B4-BE49-F238E27FC236}">
                <a16:creationId xmlns:a16="http://schemas.microsoft.com/office/drawing/2014/main" id="{2C346010-79CE-7EEA-E107-D70F441E922B}"/>
              </a:ext>
            </a:extLst>
          </p:cNvPr>
          <p:cNvSpPr txBox="1">
            <a:spLocks/>
          </p:cNvSpPr>
          <p:nvPr/>
        </p:nvSpPr>
        <p:spPr>
          <a:xfrm>
            <a:off x="830183" y="1462217"/>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Giao diện người dùng như thế nào?</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Phong cách thiết kế ra sao?</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Màu sắc, hình ảnh, </a:t>
            </a:r>
            <a:r>
              <a:rPr lang="vi-VN" sz="1600" dirty="0" err="1">
                <a:latin typeface="Roboto" panose="02000000000000000000" pitchFamily="2" charset="0"/>
                <a:ea typeface="Roboto" panose="02000000000000000000" pitchFamily="2" charset="0"/>
                <a:cs typeface="Roboto" panose="02000000000000000000" pitchFamily="2" charset="0"/>
              </a:rPr>
              <a:t>font</a:t>
            </a:r>
            <a:r>
              <a:rPr lang="vi-VN" sz="1600" dirty="0">
                <a:latin typeface="Roboto" panose="02000000000000000000" pitchFamily="2" charset="0"/>
                <a:ea typeface="Roboto" panose="02000000000000000000" pitchFamily="2" charset="0"/>
                <a:cs typeface="Roboto" panose="02000000000000000000" pitchFamily="2" charset="0"/>
              </a:rPr>
              <a:t> chữ...</a:t>
            </a:r>
          </a:p>
        </p:txBody>
      </p:sp>
      <p:sp>
        <p:nvSpPr>
          <p:cNvPr id="18" name="Google Shape;702;p34">
            <a:extLst>
              <a:ext uri="{FF2B5EF4-FFF2-40B4-BE49-F238E27FC236}">
                <a16:creationId xmlns:a16="http://schemas.microsoft.com/office/drawing/2014/main" id="{D84C8D11-9AF4-7B63-2622-BA8807915DD5}"/>
              </a:ext>
            </a:extLst>
          </p:cNvPr>
          <p:cNvSpPr txBox="1">
            <a:spLocks/>
          </p:cNvSpPr>
          <p:nvPr/>
        </p:nvSpPr>
        <p:spPr>
          <a:xfrm>
            <a:off x="622011" y="1147360"/>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Yêu cầu về thiết kế: </a:t>
            </a:r>
          </a:p>
        </p:txBody>
      </p:sp>
      <p:sp>
        <p:nvSpPr>
          <p:cNvPr id="19" name="Google Shape;702;p34">
            <a:extLst>
              <a:ext uri="{FF2B5EF4-FFF2-40B4-BE49-F238E27FC236}">
                <a16:creationId xmlns:a16="http://schemas.microsoft.com/office/drawing/2014/main" id="{EA163AB2-FD17-CDAA-DD96-77E4EEF12B3E}"/>
              </a:ext>
            </a:extLst>
          </p:cNvPr>
          <p:cNvSpPr txBox="1">
            <a:spLocks/>
          </p:cNvSpPr>
          <p:nvPr/>
        </p:nvSpPr>
        <p:spPr>
          <a:xfrm>
            <a:off x="622011" y="2708028"/>
            <a:ext cx="562779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Yêu cầu về kỹ thuật:</a:t>
            </a:r>
          </a:p>
        </p:txBody>
      </p:sp>
      <p:sp>
        <p:nvSpPr>
          <p:cNvPr id="20" name="Google Shape;702;p34">
            <a:extLst>
              <a:ext uri="{FF2B5EF4-FFF2-40B4-BE49-F238E27FC236}">
                <a16:creationId xmlns:a16="http://schemas.microsoft.com/office/drawing/2014/main" id="{9F7D0A2D-9D88-FA35-B69F-E93CC352209A}"/>
              </a:ext>
            </a:extLst>
          </p:cNvPr>
          <p:cNvSpPr txBox="1">
            <a:spLocks/>
          </p:cNvSpPr>
          <p:nvPr/>
        </p:nvSpPr>
        <p:spPr>
          <a:xfrm>
            <a:off x="830183" y="3022885"/>
            <a:ext cx="562779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Nền tảng công nghệ nào sẽ được sử dụng?</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Yêu cầu về hiệu năng, bảo mật?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Khả năng tương thích với các hệ thống khác?</a:t>
            </a:r>
          </a:p>
        </p:txBody>
      </p:sp>
    </p:spTree>
    <p:extLst>
      <p:ext uri="{BB962C8B-B14F-4D97-AF65-F5344CB8AC3E}">
        <p14:creationId xmlns:p14="http://schemas.microsoft.com/office/powerpoint/2010/main" val="242079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1AE734E6-2F07-581F-07F1-E5BD83415E71}"/>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32AC3B15-65B3-60E8-5497-3F3AA8ABFF83}"/>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4CA9E0E1-C691-6E75-5D07-1E4EFEB68FBD}"/>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Các</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nội</a:t>
            </a:r>
            <a:r>
              <a:rPr lang="en-US" sz="1800" kern="100" dirty="0">
                <a:effectLst/>
                <a:latin typeface="Roboto" panose="02000000000000000000" pitchFamily="2" charset="0"/>
                <a:ea typeface="Roboto" panose="02000000000000000000" pitchFamily="2" charset="0"/>
                <a:cs typeface="Roboto" panose="02000000000000000000" pitchFamily="2" charset="0"/>
              </a:rPr>
              <a:t> dung </a:t>
            </a:r>
            <a:r>
              <a:rPr lang="en-US" sz="1800" kern="100" dirty="0" err="1">
                <a:effectLst/>
                <a:latin typeface="Roboto" panose="02000000000000000000" pitchFamily="2" charset="0"/>
                <a:ea typeface="Roboto" panose="02000000000000000000" pitchFamily="2" charset="0"/>
                <a:cs typeface="Roboto" panose="02000000000000000000" pitchFamily="2" charset="0"/>
              </a:rPr>
              <a:t>cần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tìm</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hiểu</a:t>
            </a:r>
            <a:r>
              <a:rPr lang="en-US" sz="1800" kern="100" dirty="0">
                <a:effectLst/>
                <a:latin typeface="Roboto" panose="02000000000000000000" pitchFamily="2" charset="0"/>
                <a:ea typeface="Roboto" panose="02000000000000000000" pitchFamily="2" charset="0"/>
                <a:cs typeface="Roboto" panose="02000000000000000000" pitchFamily="2" charset="0"/>
              </a:rPr>
              <a:t>:</a:t>
            </a:r>
          </a:p>
        </p:txBody>
      </p:sp>
      <p:sp>
        <p:nvSpPr>
          <p:cNvPr id="17" name="Google Shape;702;p34">
            <a:extLst>
              <a:ext uri="{FF2B5EF4-FFF2-40B4-BE49-F238E27FC236}">
                <a16:creationId xmlns:a16="http://schemas.microsoft.com/office/drawing/2014/main" id="{F399403E-1E7C-6D50-E715-BE33EE7AE9DB}"/>
              </a:ext>
            </a:extLst>
          </p:cNvPr>
          <p:cNvSpPr txBox="1">
            <a:spLocks/>
          </p:cNvSpPr>
          <p:nvPr/>
        </p:nvSpPr>
        <p:spPr>
          <a:xfrm>
            <a:off x="830182" y="1462217"/>
            <a:ext cx="582499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Thời</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gian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hoàn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thành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dự</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án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là</a:t>
            </a:r>
            <a:r>
              <a:rPr lang="en-US" sz="1600" dirty="0">
                <a:latin typeface="Roboto" panose="02000000000000000000" pitchFamily="2" charset="0"/>
                <a:ea typeface="Roboto" panose="02000000000000000000" pitchFamily="2" charset="0"/>
                <a:cs typeface="Roboto" panose="02000000000000000000" pitchFamily="2" charset="0"/>
              </a:rPr>
              <a:t> bao </a:t>
            </a:r>
            <a:r>
              <a:rPr lang="en-US" sz="1600" dirty="0" err="1">
                <a:latin typeface="Roboto" panose="02000000000000000000" pitchFamily="2" charset="0"/>
                <a:ea typeface="Roboto" panose="02000000000000000000" pitchFamily="2" charset="0"/>
                <a:cs typeface="Roboto" panose="02000000000000000000" pitchFamily="2" charset="0"/>
              </a:rPr>
              <a:t>lâu</a:t>
            </a:r>
            <a:r>
              <a:rPr lang="en-US" sz="16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Ngân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sách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dự</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kiến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cho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dự</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án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là</a:t>
            </a:r>
            <a:r>
              <a:rPr lang="en-US" sz="1600" dirty="0">
                <a:latin typeface="Roboto" panose="02000000000000000000" pitchFamily="2" charset="0"/>
                <a:ea typeface="Roboto" panose="02000000000000000000" pitchFamily="2" charset="0"/>
                <a:cs typeface="Roboto" panose="02000000000000000000" pitchFamily="2" charset="0"/>
              </a:rPr>
              <a:t> bao </a:t>
            </a:r>
            <a:r>
              <a:rPr lang="en-US" sz="1600" dirty="0" err="1">
                <a:latin typeface="Roboto" panose="02000000000000000000" pitchFamily="2" charset="0"/>
                <a:ea typeface="Roboto" panose="02000000000000000000" pitchFamily="2" charset="0"/>
                <a:cs typeface="Roboto" panose="02000000000000000000" pitchFamily="2" charset="0"/>
              </a:rPr>
              <a:t>nhiêu</a:t>
            </a:r>
            <a:r>
              <a:rPr lang="en-US" sz="1600" dirty="0">
                <a:latin typeface="Roboto" panose="02000000000000000000" pitchFamily="2" charset="0"/>
                <a:ea typeface="Roboto" panose="02000000000000000000" pitchFamily="2" charset="0"/>
                <a:cs typeface="Roboto" panose="02000000000000000000" pitchFamily="2" charset="0"/>
              </a:rPr>
              <a:t>?</a:t>
            </a:r>
          </a:p>
        </p:txBody>
      </p:sp>
      <p:sp>
        <p:nvSpPr>
          <p:cNvPr id="18" name="Google Shape;702;p34">
            <a:extLst>
              <a:ext uri="{FF2B5EF4-FFF2-40B4-BE49-F238E27FC236}">
                <a16:creationId xmlns:a16="http://schemas.microsoft.com/office/drawing/2014/main" id="{3F813C1F-068D-82C3-8534-E8EF2A2F5430}"/>
              </a:ext>
            </a:extLst>
          </p:cNvPr>
          <p:cNvSpPr txBox="1">
            <a:spLocks/>
          </p:cNvSpPr>
          <p:nvPr/>
        </p:nvSpPr>
        <p:spPr>
          <a:xfrm>
            <a:off x="622011" y="1147360"/>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Yêu cầu về thời gian và ngân sách:</a:t>
            </a:r>
          </a:p>
        </p:txBody>
      </p:sp>
      <p:sp>
        <p:nvSpPr>
          <p:cNvPr id="19" name="Google Shape;702;p34">
            <a:extLst>
              <a:ext uri="{FF2B5EF4-FFF2-40B4-BE49-F238E27FC236}">
                <a16:creationId xmlns:a16="http://schemas.microsoft.com/office/drawing/2014/main" id="{BDDD95D8-0D14-E098-E1D1-01A02C48EA9B}"/>
              </a:ext>
            </a:extLst>
          </p:cNvPr>
          <p:cNvSpPr txBox="1">
            <a:spLocks/>
          </p:cNvSpPr>
          <p:nvPr/>
        </p:nvSpPr>
        <p:spPr>
          <a:xfrm>
            <a:off x="622011" y="2516763"/>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Các yêu cầu khác: </a:t>
            </a:r>
          </a:p>
        </p:txBody>
      </p:sp>
      <p:sp>
        <p:nvSpPr>
          <p:cNvPr id="20" name="Google Shape;702;p34">
            <a:extLst>
              <a:ext uri="{FF2B5EF4-FFF2-40B4-BE49-F238E27FC236}">
                <a16:creationId xmlns:a16="http://schemas.microsoft.com/office/drawing/2014/main" id="{B44DDD22-E28C-4C4A-4913-F7EC18FE2662}"/>
              </a:ext>
            </a:extLst>
          </p:cNvPr>
          <p:cNvSpPr txBox="1">
            <a:spLocks/>
          </p:cNvSpPr>
          <p:nvPr/>
        </p:nvSpPr>
        <p:spPr>
          <a:xfrm>
            <a:off x="830182" y="2831620"/>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yêu</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cầu</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về</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bảo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hành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bảo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trì</a:t>
            </a:r>
            <a:r>
              <a:rPr lang="en-US" sz="16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quy</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định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pháp</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lý</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cần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tuân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thủ</a:t>
            </a:r>
            <a:r>
              <a:rPr lang="en-US" sz="16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52284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026B5BA5-FDF8-45C7-4D53-67DAB1DB8E81}"/>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C99232CE-1C14-A060-4EA1-EE67CABEEC87}"/>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1B4A2697-5BF2-C063-FA37-F3219A85584F}"/>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Roboto" panose="02000000000000000000" pitchFamily="2" charset="0"/>
                <a:ea typeface="Roboto" panose="02000000000000000000" pitchFamily="2" charset="0"/>
                <a:cs typeface="Roboto" panose="02000000000000000000" pitchFamily="2" charset="0"/>
              </a:rPr>
              <a:t>Một</a:t>
            </a:r>
            <a:r>
              <a:rPr lang="en-US" kern="100" dirty="0">
                <a:latin typeface="Roboto" panose="02000000000000000000" pitchFamily="2" charset="0"/>
                <a:ea typeface="Roboto" panose="02000000000000000000" pitchFamily="2" charset="0"/>
                <a:cs typeface="Roboto" panose="02000000000000000000" pitchFamily="2" charset="0"/>
              </a:rPr>
              <a:t> </a:t>
            </a:r>
            <a:r>
              <a:rPr lang="en-US" kern="100" dirty="0" err="1">
                <a:latin typeface="Roboto" panose="02000000000000000000" pitchFamily="2" charset="0"/>
                <a:ea typeface="Roboto" panose="02000000000000000000" pitchFamily="2" charset="0"/>
                <a:cs typeface="Roboto" panose="02000000000000000000" pitchFamily="2" charset="0"/>
              </a:rPr>
              <a:t>số</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phương</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pháp</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thu</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thâp</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thông</a:t>
            </a:r>
            <a:r>
              <a:rPr lang="en-US" sz="1800" kern="100" dirty="0">
                <a:effectLst/>
                <a:latin typeface="Roboto" panose="02000000000000000000" pitchFamily="2" charset="0"/>
                <a:ea typeface="Roboto" panose="02000000000000000000" pitchFamily="2" charset="0"/>
                <a:cs typeface="Roboto" panose="02000000000000000000" pitchFamily="2" charset="0"/>
              </a:rPr>
              <a:t> tin:</a:t>
            </a:r>
          </a:p>
        </p:txBody>
      </p:sp>
      <p:sp>
        <p:nvSpPr>
          <p:cNvPr id="18" name="Google Shape;702;p34">
            <a:extLst>
              <a:ext uri="{FF2B5EF4-FFF2-40B4-BE49-F238E27FC236}">
                <a16:creationId xmlns:a16="http://schemas.microsoft.com/office/drawing/2014/main" id="{D315F1A3-5E64-749C-413F-6F2D21005922}"/>
              </a:ext>
            </a:extLst>
          </p:cNvPr>
          <p:cNvSpPr txBox="1">
            <a:spLocks/>
          </p:cNvSpPr>
          <p:nvPr/>
        </p:nvSpPr>
        <p:spPr>
          <a:xfrm>
            <a:off x="805060" y="1085928"/>
            <a:ext cx="7655715"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Phỏng vấn: </a:t>
            </a:r>
            <a:r>
              <a:rPr lang="vi-VN" sz="1600" dirty="0">
                <a:latin typeface="Roboto" panose="02000000000000000000" pitchFamily="2" charset="0"/>
                <a:ea typeface="Roboto" panose="02000000000000000000" pitchFamily="2" charset="0"/>
                <a:cs typeface="Roboto" panose="02000000000000000000" pitchFamily="2" charset="0"/>
              </a:rPr>
              <a:t>Phỏng vấn trực tiếp với khách hàng để hiểu rõ nhất về nhu cầu của họ. Đặt câu hỏi mở để khuyến khích khách hàng chia sẻ thông tin.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Khảo sát: </a:t>
            </a:r>
            <a:r>
              <a:rPr lang="vi-VN" sz="1600" dirty="0">
                <a:latin typeface="Roboto" panose="02000000000000000000" pitchFamily="2" charset="0"/>
                <a:ea typeface="Roboto" panose="02000000000000000000" pitchFamily="2" charset="0"/>
                <a:cs typeface="Roboto" panose="02000000000000000000" pitchFamily="2" charset="0"/>
              </a:rPr>
              <a:t>Sử dụng các bảng câu hỏi để thu thập thông tin từ một số lượng lớn khách hàng. Có thể sử dụng các công cụ khảo sát trực tuyến để tiết kiệm thời gian và chi phí.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Phân tích tài liệu: </a:t>
            </a:r>
            <a:r>
              <a:rPr lang="vi-VN" sz="1600" dirty="0">
                <a:latin typeface="Roboto" panose="02000000000000000000" pitchFamily="2" charset="0"/>
                <a:ea typeface="Roboto" panose="02000000000000000000" pitchFamily="2" charset="0"/>
                <a:cs typeface="Roboto" panose="02000000000000000000" pitchFamily="2" charset="0"/>
              </a:rPr>
              <a:t>Phân tích các tài liệu liên quan đến dự án như báo cáo nghiên cứu thị trường, tài liệu kỹ thuật, </a:t>
            </a:r>
            <a:r>
              <a:rPr lang="vi-VN" sz="1600" dirty="0" err="1">
                <a:latin typeface="Roboto" panose="02000000000000000000" pitchFamily="2" charset="0"/>
                <a:ea typeface="Roboto" panose="02000000000000000000" pitchFamily="2" charset="0"/>
                <a:cs typeface="Roboto" panose="02000000000000000000" pitchFamily="2" charset="0"/>
              </a:rPr>
              <a:t>v.v</a:t>
            </a:r>
            <a:r>
              <a:rPr lang="vi-VN" sz="1600" dirty="0">
                <a:latin typeface="Roboto" panose="02000000000000000000" pitchFamily="2" charset="0"/>
                <a:ea typeface="Roboto" panose="02000000000000000000" pitchFamily="2" charset="0"/>
                <a:cs typeface="Roboto" panose="02000000000000000000" pitchFamily="2" charset="0"/>
              </a:rPr>
              <a:t>.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Quan sát: </a:t>
            </a:r>
            <a:r>
              <a:rPr lang="vi-VN" sz="1600" dirty="0">
                <a:latin typeface="Roboto" panose="02000000000000000000" pitchFamily="2" charset="0"/>
                <a:ea typeface="Roboto" panose="02000000000000000000" pitchFamily="2" charset="0"/>
                <a:cs typeface="Roboto" panose="02000000000000000000" pitchFamily="2" charset="0"/>
              </a:rPr>
              <a:t>Quan sát cách khách hàng sử dụng các sản phẩm tương tự để hiểu rõ hơn về hành vi và nhu cầu của họ.</a:t>
            </a:r>
          </a:p>
        </p:txBody>
      </p:sp>
    </p:spTree>
    <p:extLst>
      <p:ext uri="{BB962C8B-B14F-4D97-AF65-F5344CB8AC3E}">
        <p14:creationId xmlns:p14="http://schemas.microsoft.com/office/powerpoint/2010/main" val="323343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C263C3DC-6777-11AE-B8F0-58C6B1C8D2D6}"/>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6C439FF3-4E64-7153-8A6A-FB46D1026963}"/>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thiết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kế</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xây</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và</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phát</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triển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dự</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án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9731FDD0-EF1B-718A-2A25-21BB41E0A2C0}"/>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Roboto" panose="02000000000000000000" pitchFamily="2" charset="0"/>
                <a:ea typeface="Roboto" panose="02000000000000000000" pitchFamily="2" charset="0"/>
                <a:cs typeface="Roboto" panose="02000000000000000000" pitchFamily="2" charset="0"/>
              </a:rPr>
              <a:t>Một</a:t>
            </a:r>
            <a:r>
              <a:rPr lang="en-US" kern="100" dirty="0">
                <a:latin typeface="Roboto" panose="02000000000000000000" pitchFamily="2" charset="0"/>
                <a:ea typeface="Roboto" panose="02000000000000000000" pitchFamily="2" charset="0"/>
                <a:cs typeface="Roboto" panose="02000000000000000000" pitchFamily="2" charset="0"/>
              </a:rPr>
              <a:t> </a:t>
            </a:r>
            <a:r>
              <a:rPr lang="en-US" kern="100" dirty="0" err="1">
                <a:latin typeface="Roboto" panose="02000000000000000000" pitchFamily="2" charset="0"/>
                <a:ea typeface="Roboto" panose="02000000000000000000" pitchFamily="2" charset="0"/>
                <a:cs typeface="Roboto" panose="02000000000000000000" pitchFamily="2" charset="0"/>
              </a:rPr>
              <a:t>số</a:t>
            </a:r>
            <a:r>
              <a:rPr lang="en-US" kern="100" dirty="0">
                <a:latin typeface="Roboto" panose="02000000000000000000" pitchFamily="2" charset="0"/>
                <a:ea typeface="Roboto" panose="02000000000000000000" pitchFamily="2" charset="0"/>
                <a:cs typeface="Roboto" panose="02000000000000000000" pitchFamily="2" charset="0"/>
              </a:rPr>
              <a:t> </a:t>
            </a:r>
            <a:r>
              <a:rPr lang="en-US" kern="100" dirty="0" err="1">
                <a:latin typeface="Roboto" panose="02000000000000000000" pitchFamily="2" charset="0"/>
                <a:ea typeface="Roboto" panose="02000000000000000000" pitchFamily="2" charset="0"/>
                <a:cs typeface="Roboto" panose="02000000000000000000" pitchFamily="2" charset="0"/>
              </a:rPr>
              <a:t>điều</a:t>
            </a:r>
            <a:r>
              <a:rPr lang="en-US" kern="100" dirty="0">
                <a:latin typeface="Roboto" panose="02000000000000000000" pitchFamily="2" charset="0"/>
                <a:ea typeface="Roboto" panose="02000000000000000000" pitchFamily="2" charset="0"/>
                <a:cs typeface="Roboto" panose="02000000000000000000" pitchFamily="2" charset="0"/>
              </a:rPr>
              <a:t> </a:t>
            </a:r>
            <a:r>
              <a:rPr lang="en-US" kern="100" dirty="0" err="1">
                <a:latin typeface="Roboto" panose="02000000000000000000" pitchFamily="2" charset="0"/>
                <a:ea typeface="Roboto" panose="02000000000000000000" pitchFamily="2" charset="0"/>
                <a:cs typeface="Roboto" panose="02000000000000000000" pitchFamily="2" charset="0"/>
              </a:rPr>
              <a:t>cần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lưu</a:t>
            </a:r>
            <a:r>
              <a:rPr lang="en-US" sz="1800" kern="100" dirty="0">
                <a:effectLst/>
                <a:latin typeface="Roboto" panose="02000000000000000000" pitchFamily="2" charset="0"/>
                <a:ea typeface="Roboto" panose="02000000000000000000" pitchFamily="2" charset="0"/>
                <a:cs typeface="Roboto" panose="02000000000000000000" pitchFamily="2" charset="0"/>
              </a:rPr>
              <a:t> ý:</a:t>
            </a:r>
          </a:p>
        </p:txBody>
      </p:sp>
      <p:sp>
        <p:nvSpPr>
          <p:cNvPr id="18" name="Google Shape;702;p34">
            <a:extLst>
              <a:ext uri="{FF2B5EF4-FFF2-40B4-BE49-F238E27FC236}">
                <a16:creationId xmlns:a16="http://schemas.microsoft.com/office/drawing/2014/main" id="{CD0BAD22-579E-569E-C834-D79FF0650900}"/>
              </a:ext>
            </a:extLst>
          </p:cNvPr>
          <p:cNvSpPr txBox="1">
            <a:spLocks/>
          </p:cNvSpPr>
          <p:nvPr/>
        </p:nvSpPr>
        <p:spPr>
          <a:xfrm>
            <a:off x="805060" y="1085928"/>
            <a:ext cx="7655715"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Đặt câu hỏi rõ ràng và cụ thể: </a:t>
            </a:r>
            <a:r>
              <a:rPr lang="vi-VN" sz="1600" dirty="0">
                <a:latin typeface="Roboto" panose="02000000000000000000" pitchFamily="2" charset="0"/>
                <a:ea typeface="Roboto" panose="02000000000000000000" pitchFamily="2" charset="0"/>
                <a:cs typeface="Roboto" panose="02000000000000000000" pitchFamily="2" charset="0"/>
              </a:rPr>
              <a:t>Tránh đặt những câu hỏi chung </a:t>
            </a:r>
            <a:r>
              <a:rPr lang="vi-VN" sz="1600" dirty="0" err="1">
                <a:latin typeface="Roboto" panose="02000000000000000000" pitchFamily="2" charset="0"/>
                <a:ea typeface="Roboto" panose="02000000000000000000" pitchFamily="2" charset="0"/>
                <a:cs typeface="Roboto" panose="02000000000000000000" pitchFamily="2" charset="0"/>
              </a:rPr>
              <a:t>chung</a:t>
            </a:r>
            <a:r>
              <a:rPr lang="vi-VN" sz="1600" dirty="0">
                <a:latin typeface="Roboto" panose="02000000000000000000" pitchFamily="2" charset="0"/>
                <a:ea typeface="Roboto" panose="02000000000000000000" pitchFamily="2" charset="0"/>
                <a:cs typeface="Roboto" panose="02000000000000000000" pitchFamily="2" charset="0"/>
              </a:rPr>
              <a:t>, khó hiểu.</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Lắng nghe ý kiến của khách hàng: </a:t>
            </a:r>
            <a:r>
              <a:rPr lang="vi-VN" sz="1600" dirty="0">
                <a:latin typeface="Roboto" panose="02000000000000000000" pitchFamily="2" charset="0"/>
                <a:ea typeface="Roboto" panose="02000000000000000000" pitchFamily="2" charset="0"/>
                <a:cs typeface="Roboto" panose="02000000000000000000" pitchFamily="2" charset="0"/>
              </a:rPr>
              <a:t>Đặt mình vào vị trí của khách hàng để hiểu rõ hơn về nhu cầu của họ.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Ghi chép đầy đủ thông tin: </a:t>
            </a:r>
            <a:r>
              <a:rPr lang="vi-VN" sz="1600" dirty="0">
                <a:latin typeface="Roboto" panose="02000000000000000000" pitchFamily="2" charset="0"/>
                <a:ea typeface="Roboto" panose="02000000000000000000" pitchFamily="2" charset="0"/>
                <a:cs typeface="Roboto" panose="02000000000000000000" pitchFamily="2" charset="0"/>
              </a:rPr>
              <a:t>Ghi lại tất cả các thông tin thu thập được để làm cơ sở cho các bước tiếp theo.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Phân tích và tổng hợp thông tin: </a:t>
            </a:r>
            <a:r>
              <a:rPr lang="vi-VN" sz="1600" dirty="0">
                <a:latin typeface="Roboto" panose="02000000000000000000" pitchFamily="2" charset="0"/>
                <a:ea typeface="Roboto" panose="02000000000000000000" pitchFamily="2" charset="0"/>
                <a:cs typeface="Roboto" panose="02000000000000000000" pitchFamily="2" charset="0"/>
              </a:rPr>
              <a:t>Sau khi thu thập đủ thông tin, cần tiến hành phân tích và tổng hợp để đưa ra kết luận chính xác.</a:t>
            </a:r>
          </a:p>
        </p:txBody>
      </p:sp>
    </p:spTree>
    <p:extLst>
      <p:ext uri="{BB962C8B-B14F-4D97-AF65-F5344CB8AC3E}">
        <p14:creationId xmlns:p14="http://schemas.microsoft.com/office/powerpoint/2010/main" val="3273338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95AB08DD-86CD-9CC2-851A-465B1DE07348}"/>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E1A84DE5-1060-280D-6202-97AA5393EAB6}"/>
              </a:ext>
            </a:extLst>
          </p:cNvPr>
          <p:cNvSpPr txBox="1">
            <a:spLocks noGrp="1"/>
          </p:cNvSpPr>
          <p:nvPr>
            <p:ph type="title"/>
          </p:nvPr>
        </p:nvSpPr>
        <p:spPr>
          <a:xfrm>
            <a:off x="3662212" y="2276819"/>
            <a:ext cx="4766688"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900" dirty="0" err="1">
                <a:latin typeface="Roboto" panose="02000000000000000000" pitchFamily="2" charset="0"/>
                <a:ea typeface="Roboto" panose="02000000000000000000" pitchFamily="2" charset="0"/>
                <a:cs typeface="Roboto" panose="02000000000000000000" pitchFamily="2" charset="0"/>
              </a:rPr>
              <a:t>Tìm</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hiểu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nhu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cầu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của</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khách</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hàng</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đặc</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tả</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công</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việc</a:t>
            </a:r>
            <a:endParaRPr sz="3900"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413A41DD-1100-E5F7-0B98-8AF9768B05F6}"/>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2" name="Google Shape;1472;p48">
            <a:extLst>
              <a:ext uri="{FF2B5EF4-FFF2-40B4-BE49-F238E27FC236}">
                <a16:creationId xmlns:a16="http://schemas.microsoft.com/office/drawing/2014/main" id="{268EC7BF-2CCD-7A99-EFCB-FCC4A7542538}"/>
              </a:ext>
            </a:extLst>
          </p:cNvPr>
          <p:cNvGrpSpPr/>
          <p:nvPr/>
        </p:nvGrpSpPr>
        <p:grpSpPr>
          <a:xfrm>
            <a:off x="1032869" y="1777726"/>
            <a:ext cx="2363474" cy="2286622"/>
            <a:chOff x="9827497" y="2992059"/>
            <a:chExt cx="2010378" cy="1817458"/>
          </a:xfrm>
        </p:grpSpPr>
        <p:sp>
          <p:nvSpPr>
            <p:cNvPr id="3" name="Google Shape;1473;p48">
              <a:extLst>
                <a:ext uri="{FF2B5EF4-FFF2-40B4-BE49-F238E27FC236}">
                  <a16:creationId xmlns:a16="http://schemas.microsoft.com/office/drawing/2014/main" id="{B00EC351-F85A-6BC9-351B-F4866F160C2B}"/>
                </a:ext>
              </a:extLst>
            </p:cNvPr>
            <p:cNvSpPr/>
            <p:nvPr/>
          </p:nvSpPr>
          <p:spPr>
            <a:xfrm>
              <a:off x="9827497" y="3095279"/>
              <a:ext cx="1391768" cy="1714237"/>
            </a:xfrm>
            <a:custGeom>
              <a:avLst/>
              <a:gdLst/>
              <a:ahLst/>
              <a:cxnLst/>
              <a:rect l="l" t="t" r="r" b="b"/>
              <a:pathLst>
                <a:path w="915" h="1127" extrusionOk="0">
                  <a:moveTo>
                    <a:pt x="905" y="895"/>
                  </a:moveTo>
                  <a:cubicBezTo>
                    <a:pt x="827" y="765"/>
                    <a:pt x="516" y="253"/>
                    <a:pt x="349" y="19"/>
                  </a:cubicBezTo>
                  <a:cubicBezTo>
                    <a:pt x="337" y="3"/>
                    <a:pt x="316" y="0"/>
                    <a:pt x="300" y="10"/>
                  </a:cubicBezTo>
                  <a:cubicBezTo>
                    <a:pt x="21" y="194"/>
                    <a:pt x="21" y="194"/>
                    <a:pt x="21" y="194"/>
                  </a:cubicBezTo>
                  <a:cubicBezTo>
                    <a:pt x="4" y="205"/>
                    <a:pt x="0" y="227"/>
                    <a:pt x="11" y="244"/>
                  </a:cubicBezTo>
                  <a:cubicBezTo>
                    <a:pt x="94" y="368"/>
                    <a:pt x="415" y="850"/>
                    <a:pt x="563" y="1104"/>
                  </a:cubicBezTo>
                  <a:cubicBezTo>
                    <a:pt x="574" y="1122"/>
                    <a:pt x="596" y="1127"/>
                    <a:pt x="613" y="1117"/>
                  </a:cubicBezTo>
                  <a:cubicBezTo>
                    <a:pt x="893" y="944"/>
                    <a:pt x="893" y="944"/>
                    <a:pt x="893" y="944"/>
                  </a:cubicBezTo>
                  <a:cubicBezTo>
                    <a:pt x="910" y="934"/>
                    <a:pt x="915" y="912"/>
                    <a:pt x="905" y="895"/>
                  </a:cubicBezTo>
                  <a:moveTo>
                    <a:pt x="296" y="120"/>
                  </a:moveTo>
                  <a:cubicBezTo>
                    <a:pt x="271" y="83"/>
                    <a:pt x="328" y="46"/>
                    <a:pt x="353" y="83"/>
                  </a:cubicBezTo>
                  <a:cubicBezTo>
                    <a:pt x="377" y="119"/>
                    <a:pt x="320" y="157"/>
                    <a:pt x="296" y="12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474;p48">
              <a:extLst>
                <a:ext uri="{FF2B5EF4-FFF2-40B4-BE49-F238E27FC236}">
                  <a16:creationId xmlns:a16="http://schemas.microsoft.com/office/drawing/2014/main" id="{5D5F788E-4FAF-84DE-C3C0-E83E2A3D399D}"/>
                </a:ext>
              </a:extLst>
            </p:cNvPr>
            <p:cNvSpPr/>
            <p:nvPr/>
          </p:nvSpPr>
          <p:spPr>
            <a:xfrm>
              <a:off x="10264100" y="3717168"/>
              <a:ext cx="581951" cy="561863"/>
            </a:xfrm>
            <a:custGeom>
              <a:avLst/>
              <a:gdLst/>
              <a:ahLst/>
              <a:cxnLst/>
              <a:rect l="l" t="t" r="r" b="b"/>
              <a:pathLst>
                <a:path w="383" h="369" extrusionOk="0">
                  <a:moveTo>
                    <a:pt x="377" y="208"/>
                  </a:moveTo>
                  <a:cubicBezTo>
                    <a:pt x="332" y="136"/>
                    <a:pt x="289" y="69"/>
                    <a:pt x="251" y="10"/>
                  </a:cubicBezTo>
                  <a:cubicBezTo>
                    <a:pt x="246" y="3"/>
                    <a:pt x="236" y="0"/>
                    <a:pt x="228" y="5"/>
                  </a:cubicBezTo>
                  <a:cubicBezTo>
                    <a:pt x="12" y="123"/>
                    <a:pt x="12" y="123"/>
                    <a:pt x="12" y="123"/>
                  </a:cubicBezTo>
                  <a:cubicBezTo>
                    <a:pt x="3" y="128"/>
                    <a:pt x="0" y="139"/>
                    <a:pt x="6" y="148"/>
                  </a:cubicBezTo>
                  <a:cubicBezTo>
                    <a:pt x="57" y="224"/>
                    <a:pt x="101" y="291"/>
                    <a:pt x="143" y="359"/>
                  </a:cubicBezTo>
                  <a:cubicBezTo>
                    <a:pt x="148" y="367"/>
                    <a:pt x="159" y="369"/>
                    <a:pt x="167" y="364"/>
                  </a:cubicBezTo>
                  <a:cubicBezTo>
                    <a:pt x="372" y="232"/>
                    <a:pt x="372" y="232"/>
                    <a:pt x="372" y="232"/>
                  </a:cubicBezTo>
                  <a:cubicBezTo>
                    <a:pt x="380" y="227"/>
                    <a:pt x="383" y="216"/>
                    <a:pt x="377" y="20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475;p48">
              <a:extLst>
                <a:ext uri="{FF2B5EF4-FFF2-40B4-BE49-F238E27FC236}">
                  <a16:creationId xmlns:a16="http://schemas.microsoft.com/office/drawing/2014/main" id="{C818CF89-3EEC-3D6A-CBDB-9400B4FA7AD2}"/>
                </a:ext>
              </a:extLst>
            </p:cNvPr>
            <p:cNvSpPr/>
            <p:nvPr/>
          </p:nvSpPr>
          <p:spPr>
            <a:xfrm>
              <a:off x="10513496" y="4106970"/>
              <a:ext cx="568876" cy="562200"/>
            </a:xfrm>
            <a:custGeom>
              <a:avLst/>
              <a:gdLst/>
              <a:ahLst/>
              <a:cxnLst/>
              <a:rect l="l" t="t" r="r" b="b"/>
              <a:pathLst>
                <a:path w="374" h="370" extrusionOk="0">
                  <a:moveTo>
                    <a:pt x="227" y="5"/>
                  </a:moveTo>
                  <a:cubicBezTo>
                    <a:pt x="12" y="121"/>
                    <a:pt x="12" y="121"/>
                    <a:pt x="12" y="121"/>
                  </a:cubicBezTo>
                  <a:cubicBezTo>
                    <a:pt x="3" y="125"/>
                    <a:pt x="0" y="137"/>
                    <a:pt x="5" y="145"/>
                  </a:cubicBezTo>
                  <a:cubicBezTo>
                    <a:pt x="46" y="212"/>
                    <a:pt x="87" y="280"/>
                    <a:pt x="135" y="359"/>
                  </a:cubicBezTo>
                  <a:cubicBezTo>
                    <a:pt x="140" y="367"/>
                    <a:pt x="151" y="370"/>
                    <a:pt x="159" y="365"/>
                  </a:cubicBezTo>
                  <a:cubicBezTo>
                    <a:pt x="364" y="236"/>
                    <a:pt x="364" y="236"/>
                    <a:pt x="364" y="236"/>
                  </a:cubicBezTo>
                  <a:cubicBezTo>
                    <a:pt x="372" y="231"/>
                    <a:pt x="374" y="221"/>
                    <a:pt x="370" y="213"/>
                  </a:cubicBezTo>
                  <a:cubicBezTo>
                    <a:pt x="329" y="143"/>
                    <a:pt x="289" y="75"/>
                    <a:pt x="250" y="11"/>
                  </a:cubicBezTo>
                  <a:cubicBezTo>
                    <a:pt x="245" y="3"/>
                    <a:pt x="235" y="0"/>
                    <a:pt x="22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76;p48">
              <a:extLst>
                <a:ext uri="{FF2B5EF4-FFF2-40B4-BE49-F238E27FC236}">
                  <a16:creationId xmlns:a16="http://schemas.microsoft.com/office/drawing/2014/main" id="{A23A858F-36A8-700E-127D-5C0E395DC093}"/>
                </a:ext>
              </a:extLst>
            </p:cNvPr>
            <p:cNvSpPr/>
            <p:nvPr/>
          </p:nvSpPr>
          <p:spPr>
            <a:xfrm>
              <a:off x="10513496" y="4106970"/>
              <a:ext cx="568876" cy="562200"/>
            </a:xfrm>
            <a:custGeom>
              <a:avLst/>
              <a:gdLst/>
              <a:ahLst/>
              <a:cxnLst/>
              <a:rect l="l" t="t" r="r" b="b"/>
              <a:pathLst>
                <a:path w="374" h="370" extrusionOk="0">
                  <a:moveTo>
                    <a:pt x="227" y="5"/>
                  </a:moveTo>
                  <a:cubicBezTo>
                    <a:pt x="12" y="121"/>
                    <a:pt x="12" y="121"/>
                    <a:pt x="12" y="121"/>
                  </a:cubicBezTo>
                  <a:cubicBezTo>
                    <a:pt x="3" y="125"/>
                    <a:pt x="0" y="137"/>
                    <a:pt x="5" y="145"/>
                  </a:cubicBezTo>
                  <a:cubicBezTo>
                    <a:pt x="46" y="212"/>
                    <a:pt x="87" y="280"/>
                    <a:pt x="135" y="359"/>
                  </a:cubicBezTo>
                  <a:cubicBezTo>
                    <a:pt x="140" y="367"/>
                    <a:pt x="151" y="370"/>
                    <a:pt x="159" y="365"/>
                  </a:cubicBezTo>
                  <a:cubicBezTo>
                    <a:pt x="364" y="236"/>
                    <a:pt x="364" y="236"/>
                    <a:pt x="364" y="236"/>
                  </a:cubicBezTo>
                  <a:cubicBezTo>
                    <a:pt x="372" y="231"/>
                    <a:pt x="374" y="221"/>
                    <a:pt x="370" y="213"/>
                  </a:cubicBezTo>
                  <a:cubicBezTo>
                    <a:pt x="329" y="143"/>
                    <a:pt x="289" y="75"/>
                    <a:pt x="250" y="11"/>
                  </a:cubicBezTo>
                  <a:cubicBezTo>
                    <a:pt x="245" y="3"/>
                    <a:pt x="235" y="0"/>
                    <a:pt x="227" y="5"/>
                  </a:cubicBezTo>
                  <a:close/>
                </a:path>
              </a:pathLst>
            </a:custGeom>
            <a:solidFill>
              <a:srgbClr val="21194F">
                <a:alpha val="2715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477;p48">
              <a:extLst>
                <a:ext uri="{FF2B5EF4-FFF2-40B4-BE49-F238E27FC236}">
                  <a16:creationId xmlns:a16="http://schemas.microsoft.com/office/drawing/2014/main" id="{4C890A92-B7A8-4C67-1D14-7C8B0C49B15C}"/>
                </a:ext>
              </a:extLst>
            </p:cNvPr>
            <p:cNvSpPr/>
            <p:nvPr/>
          </p:nvSpPr>
          <p:spPr>
            <a:xfrm>
              <a:off x="9894173" y="3098485"/>
              <a:ext cx="1633616" cy="1533231"/>
            </a:xfrm>
            <a:custGeom>
              <a:avLst/>
              <a:gdLst/>
              <a:ahLst/>
              <a:cxnLst/>
              <a:rect l="l" t="t" r="r" b="b"/>
              <a:pathLst>
                <a:path w="1074" h="1008" extrusionOk="0">
                  <a:moveTo>
                    <a:pt x="1058" y="697"/>
                  </a:moveTo>
                  <a:cubicBezTo>
                    <a:pt x="946" y="594"/>
                    <a:pt x="504" y="190"/>
                    <a:pt x="278" y="12"/>
                  </a:cubicBezTo>
                  <a:cubicBezTo>
                    <a:pt x="263" y="0"/>
                    <a:pt x="241" y="3"/>
                    <a:pt x="229" y="17"/>
                  </a:cubicBezTo>
                  <a:cubicBezTo>
                    <a:pt x="13" y="272"/>
                    <a:pt x="13" y="272"/>
                    <a:pt x="13" y="272"/>
                  </a:cubicBezTo>
                  <a:cubicBezTo>
                    <a:pt x="0" y="287"/>
                    <a:pt x="2" y="310"/>
                    <a:pt x="17" y="322"/>
                  </a:cubicBezTo>
                  <a:cubicBezTo>
                    <a:pt x="132" y="418"/>
                    <a:pt x="575" y="791"/>
                    <a:pt x="789" y="994"/>
                  </a:cubicBezTo>
                  <a:cubicBezTo>
                    <a:pt x="803" y="1008"/>
                    <a:pt x="826" y="1007"/>
                    <a:pt x="840" y="992"/>
                  </a:cubicBezTo>
                  <a:cubicBezTo>
                    <a:pt x="1061" y="747"/>
                    <a:pt x="1061" y="747"/>
                    <a:pt x="1061" y="747"/>
                  </a:cubicBezTo>
                  <a:cubicBezTo>
                    <a:pt x="1074" y="733"/>
                    <a:pt x="1073" y="710"/>
                    <a:pt x="1058" y="697"/>
                  </a:cubicBezTo>
                  <a:moveTo>
                    <a:pt x="256" y="124"/>
                  </a:moveTo>
                  <a:cubicBezTo>
                    <a:pt x="222" y="96"/>
                    <a:pt x="266" y="44"/>
                    <a:pt x="300" y="72"/>
                  </a:cubicBezTo>
                  <a:cubicBezTo>
                    <a:pt x="333" y="101"/>
                    <a:pt x="289" y="153"/>
                    <a:pt x="256" y="124"/>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78;p48">
              <a:extLst>
                <a:ext uri="{FF2B5EF4-FFF2-40B4-BE49-F238E27FC236}">
                  <a16:creationId xmlns:a16="http://schemas.microsoft.com/office/drawing/2014/main" id="{576E5392-7C90-8EFE-A2EA-A71D8BD734E4}"/>
                </a:ext>
              </a:extLst>
            </p:cNvPr>
            <p:cNvSpPr/>
            <p:nvPr/>
          </p:nvSpPr>
          <p:spPr>
            <a:xfrm>
              <a:off x="10452589" y="3610742"/>
              <a:ext cx="593212" cy="574962"/>
            </a:xfrm>
            <a:custGeom>
              <a:avLst/>
              <a:gdLst/>
              <a:ahLst/>
              <a:cxnLst/>
              <a:rect l="l" t="t" r="r" b="b"/>
              <a:pathLst>
                <a:path w="390" h="378" extrusionOk="0">
                  <a:moveTo>
                    <a:pt x="382" y="161"/>
                  </a:moveTo>
                  <a:cubicBezTo>
                    <a:pt x="318" y="104"/>
                    <a:pt x="258" y="52"/>
                    <a:pt x="205" y="6"/>
                  </a:cubicBezTo>
                  <a:cubicBezTo>
                    <a:pt x="198" y="0"/>
                    <a:pt x="188" y="1"/>
                    <a:pt x="182" y="7"/>
                  </a:cubicBezTo>
                  <a:cubicBezTo>
                    <a:pt x="7" y="181"/>
                    <a:pt x="7" y="181"/>
                    <a:pt x="7" y="181"/>
                  </a:cubicBezTo>
                  <a:cubicBezTo>
                    <a:pt x="0" y="189"/>
                    <a:pt x="1" y="201"/>
                    <a:pt x="8" y="207"/>
                  </a:cubicBezTo>
                  <a:cubicBezTo>
                    <a:pt x="79" y="266"/>
                    <a:pt x="140" y="318"/>
                    <a:pt x="199" y="371"/>
                  </a:cubicBezTo>
                  <a:cubicBezTo>
                    <a:pt x="206" y="378"/>
                    <a:pt x="217" y="377"/>
                    <a:pt x="224" y="370"/>
                  </a:cubicBezTo>
                  <a:cubicBezTo>
                    <a:pt x="384" y="185"/>
                    <a:pt x="384" y="185"/>
                    <a:pt x="384" y="185"/>
                  </a:cubicBezTo>
                  <a:cubicBezTo>
                    <a:pt x="390" y="178"/>
                    <a:pt x="389" y="167"/>
                    <a:pt x="382" y="161"/>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479;p48">
              <a:extLst>
                <a:ext uri="{FF2B5EF4-FFF2-40B4-BE49-F238E27FC236}">
                  <a16:creationId xmlns:a16="http://schemas.microsoft.com/office/drawing/2014/main" id="{DFDC1173-40D2-3195-1D0F-C23B1DB55009}"/>
                </a:ext>
              </a:extLst>
            </p:cNvPr>
            <p:cNvSpPr/>
            <p:nvPr/>
          </p:nvSpPr>
          <p:spPr>
            <a:xfrm>
              <a:off x="10452589" y="3610742"/>
              <a:ext cx="593212" cy="574962"/>
            </a:xfrm>
            <a:custGeom>
              <a:avLst/>
              <a:gdLst/>
              <a:ahLst/>
              <a:cxnLst/>
              <a:rect l="l" t="t" r="r" b="b"/>
              <a:pathLst>
                <a:path w="390" h="378" extrusionOk="0">
                  <a:moveTo>
                    <a:pt x="382" y="161"/>
                  </a:moveTo>
                  <a:cubicBezTo>
                    <a:pt x="318" y="104"/>
                    <a:pt x="258" y="52"/>
                    <a:pt x="205" y="6"/>
                  </a:cubicBezTo>
                  <a:cubicBezTo>
                    <a:pt x="198" y="0"/>
                    <a:pt x="188" y="1"/>
                    <a:pt x="182" y="7"/>
                  </a:cubicBezTo>
                  <a:cubicBezTo>
                    <a:pt x="7" y="181"/>
                    <a:pt x="7" y="181"/>
                    <a:pt x="7" y="181"/>
                  </a:cubicBezTo>
                  <a:cubicBezTo>
                    <a:pt x="0" y="189"/>
                    <a:pt x="1" y="201"/>
                    <a:pt x="8" y="207"/>
                  </a:cubicBezTo>
                  <a:cubicBezTo>
                    <a:pt x="79" y="266"/>
                    <a:pt x="140" y="318"/>
                    <a:pt x="199" y="371"/>
                  </a:cubicBezTo>
                  <a:cubicBezTo>
                    <a:pt x="206" y="378"/>
                    <a:pt x="217" y="377"/>
                    <a:pt x="224" y="370"/>
                  </a:cubicBezTo>
                  <a:cubicBezTo>
                    <a:pt x="384" y="185"/>
                    <a:pt x="384" y="185"/>
                    <a:pt x="384" y="185"/>
                  </a:cubicBezTo>
                  <a:cubicBezTo>
                    <a:pt x="390" y="178"/>
                    <a:pt x="389" y="167"/>
                    <a:pt x="382" y="161"/>
                  </a:cubicBezTo>
                </a:path>
              </a:pathLst>
            </a:custGeom>
            <a:solidFill>
              <a:srgbClr val="FFFFFF">
                <a:alpha val="230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80;p48">
              <a:extLst>
                <a:ext uri="{FF2B5EF4-FFF2-40B4-BE49-F238E27FC236}">
                  <a16:creationId xmlns:a16="http://schemas.microsoft.com/office/drawing/2014/main" id="{5F26E736-F840-5A35-D98B-45A4A8B5686C}"/>
                </a:ext>
              </a:extLst>
            </p:cNvPr>
            <p:cNvSpPr/>
            <p:nvPr/>
          </p:nvSpPr>
          <p:spPr>
            <a:xfrm>
              <a:off x="10799436" y="3916557"/>
              <a:ext cx="584086" cy="576483"/>
            </a:xfrm>
            <a:custGeom>
              <a:avLst/>
              <a:gdLst/>
              <a:ahLst/>
              <a:cxnLst/>
              <a:rect l="l" t="t" r="r" b="b"/>
              <a:pathLst>
                <a:path w="384" h="379" extrusionOk="0">
                  <a:moveTo>
                    <a:pt x="182" y="6"/>
                  </a:moveTo>
                  <a:cubicBezTo>
                    <a:pt x="8" y="178"/>
                    <a:pt x="8" y="178"/>
                    <a:pt x="8" y="178"/>
                  </a:cubicBezTo>
                  <a:cubicBezTo>
                    <a:pt x="0" y="185"/>
                    <a:pt x="1" y="197"/>
                    <a:pt x="8" y="203"/>
                  </a:cubicBezTo>
                  <a:cubicBezTo>
                    <a:pt x="66" y="256"/>
                    <a:pt x="125" y="310"/>
                    <a:pt x="193" y="372"/>
                  </a:cubicBezTo>
                  <a:cubicBezTo>
                    <a:pt x="200" y="379"/>
                    <a:pt x="211" y="378"/>
                    <a:pt x="218" y="371"/>
                  </a:cubicBezTo>
                  <a:cubicBezTo>
                    <a:pt x="378" y="190"/>
                    <a:pt x="378" y="190"/>
                    <a:pt x="378" y="190"/>
                  </a:cubicBezTo>
                  <a:cubicBezTo>
                    <a:pt x="384" y="183"/>
                    <a:pt x="384" y="172"/>
                    <a:pt x="377" y="166"/>
                  </a:cubicBezTo>
                  <a:cubicBezTo>
                    <a:pt x="319" y="110"/>
                    <a:pt x="261" y="56"/>
                    <a:pt x="205" y="6"/>
                  </a:cubicBezTo>
                  <a:cubicBezTo>
                    <a:pt x="199" y="0"/>
                    <a:pt x="188" y="0"/>
                    <a:pt x="182" y="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81;p48">
              <a:extLst>
                <a:ext uri="{FF2B5EF4-FFF2-40B4-BE49-F238E27FC236}">
                  <a16:creationId xmlns:a16="http://schemas.microsoft.com/office/drawing/2014/main" id="{130B4E6E-6074-F6BB-141D-CFC2A32D2BAC}"/>
                </a:ext>
              </a:extLst>
            </p:cNvPr>
            <p:cNvSpPr/>
            <p:nvPr/>
          </p:nvSpPr>
          <p:spPr>
            <a:xfrm>
              <a:off x="9971749" y="3107461"/>
              <a:ext cx="1744653" cy="1308114"/>
            </a:xfrm>
            <a:custGeom>
              <a:avLst/>
              <a:gdLst/>
              <a:ahLst/>
              <a:cxnLst/>
              <a:rect l="l" t="t" r="r" b="b"/>
              <a:pathLst>
                <a:path w="1147" h="860" extrusionOk="0">
                  <a:moveTo>
                    <a:pt x="1123" y="500"/>
                  </a:moveTo>
                  <a:cubicBezTo>
                    <a:pt x="992" y="425"/>
                    <a:pt x="470" y="130"/>
                    <a:pt x="210" y="8"/>
                  </a:cubicBezTo>
                  <a:cubicBezTo>
                    <a:pt x="192" y="0"/>
                    <a:pt x="171" y="7"/>
                    <a:pt x="163" y="24"/>
                  </a:cubicBezTo>
                  <a:cubicBezTo>
                    <a:pt x="9" y="321"/>
                    <a:pt x="9" y="321"/>
                    <a:pt x="9" y="321"/>
                  </a:cubicBezTo>
                  <a:cubicBezTo>
                    <a:pt x="0" y="338"/>
                    <a:pt x="7" y="360"/>
                    <a:pt x="25" y="369"/>
                  </a:cubicBezTo>
                  <a:cubicBezTo>
                    <a:pt x="158" y="437"/>
                    <a:pt x="673" y="700"/>
                    <a:pt x="928" y="850"/>
                  </a:cubicBezTo>
                  <a:cubicBezTo>
                    <a:pt x="945" y="860"/>
                    <a:pt x="967" y="854"/>
                    <a:pt x="977" y="836"/>
                  </a:cubicBezTo>
                  <a:cubicBezTo>
                    <a:pt x="1137" y="549"/>
                    <a:pt x="1137" y="549"/>
                    <a:pt x="1137" y="549"/>
                  </a:cubicBezTo>
                  <a:cubicBezTo>
                    <a:pt x="1147" y="532"/>
                    <a:pt x="1141" y="510"/>
                    <a:pt x="1123" y="500"/>
                  </a:cubicBezTo>
                  <a:moveTo>
                    <a:pt x="213" y="122"/>
                  </a:moveTo>
                  <a:cubicBezTo>
                    <a:pt x="174" y="102"/>
                    <a:pt x="205" y="42"/>
                    <a:pt x="244" y="62"/>
                  </a:cubicBezTo>
                  <a:cubicBezTo>
                    <a:pt x="283" y="82"/>
                    <a:pt x="252" y="142"/>
                    <a:pt x="213" y="12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82;p48">
              <a:extLst>
                <a:ext uri="{FF2B5EF4-FFF2-40B4-BE49-F238E27FC236}">
                  <a16:creationId xmlns:a16="http://schemas.microsoft.com/office/drawing/2014/main" id="{F3436739-5100-C1F6-558D-5483B1489D00}"/>
                </a:ext>
              </a:extLst>
            </p:cNvPr>
            <p:cNvSpPr/>
            <p:nvPr/>
          </p:nvSpPr>
          <p:spPr>
            <a:xfrm>
              <a:off x="10598124" y="3503033"/>
              <a:ext cx="574043" cy="556709"/>
            </a:xfrm>
            <a:custGeom>
              <a:avLst/>
              <a:gdLst/>
              <a:ahLst/>
              <a:cxnLst/>
              <a:rect l="l" t="t" r="r" b="b"/>
              <a:pathLst>
                <a:path w="377" h="366" extrusionOk="0">
                  <a:moveTo>
                    <a:pt x="366" y="115"/>
                  </a:moveTo>
                  <a:cubicBezTo>
                    <a:pt x="291" y="74"/>
                    <a:pt x="220" y="37"/>
                    <a:pt x="158" y="5"/>
                  </a:cubicBezTo>
                  <a:cubicBezTo>
                    <a:pt x="150" y="0"/>
                    <a:pt x="140" y="3"/>
                    <a:pt x="136" y="11"/>
                  </a:cubicBezTo>
                  <a:cubicBezTo>
                    <a:pt x="5" y="220"/>
                    <a:pt x="5" y="220"/>
                    <a:pt x="5" y="220"/>
                  </a:cubicBezTo>
                  <a:cubicBezTo>
                    <a:pt x="0" y="228"/>
                    <a:pt x="3" y="240"/>
                    <a:pt x="12" y="245"/>
                  </a:cubicBezTo>
                  <a:cubicBezTo>
                    <a:pt x="94" y="286"/>
                    <a:pt x="165" y="323"/>
                    <a:pt x="234" y="362"/>
                  </a:cubicBezTo>
                  <a:cubicBezTo>
                    <a:pt x="243" y="366"/>
                    <a:pt x="254" y="363"/>
                    <a:pt x="258" y="354"/>
                  </a:cubicBezTo>
                  <a:cubicBezTo>
                    <a:pt x="373" y="139"/>
                    <a:pt x="373" y="139"/>
                    <a:pt x="373" y="139"/>
                  </a:cubicBezTo>
                  <a:cubicBezTo>
                    <a:pt x="377" y="130"/>
                    <a:pt x="374" y="120"/>
                    <a:pt x="366" y="115"/>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83;p48">
              <a:extLst>
                <a:ext uri="{FF2B5EF4-FFF2-40B4-BE49-F238E27FC236}">
                  <a16:creationId xmlns:a16="http://schemas.microsoft.com/office/drawing/2014/main" id="{3C43D8C3-70CB-03EF-9372-7D24B8F72B46}"/>
                </a:ext>
              </a:extLst>
            </p:cNvPr>
            <p:cNvSpPr/>
            <p:nvPr/>
          </p:nvSpPr>
          <p:spPr>
            <a:xfrm>
              <a:off x="11002671" y="3721656"/>
              <a:ext cx="569475" cy="562793"/>
            </a:xfrm>
            <a:custGeom>
              <a:avLst/>
              <a:gdLst/>
              <a:ahLst/>
              <a:cxnLst/>
              <a:rect l="l" t="t" r="r" b="b"/>
              <a:pathLst>
                <a:path w="374" h="370" extrusionOk="0">
                  <a:moveTo>
                    <a:pt x="137" y="11"/>
                  </a:moveTo>
                  <a:cubicBezTo>
                    <a:pt x="6" y="217"/>
                    <a:pt x="6" y="217"/>
                    <a:pt x="6" y="217"/>
                  </a:cubicBezTo>
                  <a:cubicBezTo>
                    <a:pt x="0" y="226"/>
                    <a:pt x="3" y="237"/>
                    <a:pt x="12" y="242"/>
                  </a:cubicBezTo>
                  <a:cubicBezTo>
                    <a:pt x="81" y="280"/>
                    <a:pt x="150" y="319"/>
                    <a:pt x="230" y="365"/>
                  </a:cubicBezTo>
                  <a:cubicBezTo>
                    <a:pt x="238" y="370"/>
                    <a:pt x="249" y="367"/>
                    <a:pt x="254" y="358"/>
                  </a:cubicBezTo>
                  <a:cubicBezTo>
                    <a:pt x="370" y="145"/>
                    <a:pt x="370" y="145"/>
                    <a:pt x="370" y="145"/>
                  </a:cubicBezTo>
                  <a:cubicBezTo>
                    <a:pt x="374" y="137"/>
                    <a:pt x="371" y="127"/>
                    <a:pt x="363" y="122"/>
                  </a:cubicBezTo>
                  <a:cubicBezTo>
                    <a:pt x="294" y="81"/>
                    <a:pt x="225" y="42"/>
                    <a:pt x="160" y="5"/>
                  </a:cubicBezTo>
                  <a:cubicBezTo>
                    <a:pt x="152" y="0"/>
                    <a:pt x="142" y="3"/>
                    <a:pt x="137" y="11"/>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84;p48">
              <a:extLst>
                <a:ext uri="{FF2B5EF4-FFF2-40B4-BE49-F238E27FC236}">
                  <a16:creationId xmlns:a16="http://schemas.microsoft.com/office/drawing/2014/main" id="{BFA8BCA4-43F7-B97A-6B36-8F8C857E3A6E}"/>
                </a:ext>
              </a:extLst>
            </p:cNvPr>
            <p:cNvSpPr/>
            <p:nvPr/>
          </p:nvSpPr>
          <p:spPr>
            <a:xfrm>
              <a:off x="10074969" y="3127335"/>
              <a:ext cx="1762906" cy="984127"/>
            </a:xfrm>
            <a:custGeom>
              <a:avLst/>
              <a:gdLst/>
              <a:ahLst/>
              <a:cxnLst/>
              <a:rect l="l" t="t" r="r" b="b"/>
              <a:pathLst>
                <a:path w="1159" h="647" extrusionOk="0">
                  <a:moveTo>
                    <a:pt x="1128" y="254"/>
                  </a:moveTo>
                  <a:cubicBezTo>
                    <a:pt x="982" y="214"/>
                    <a:pt x="403" y="58"/>
                    <a:pt x="121" y="4"/>
                  </a:cubicBezTo>
                  <a:cubicBezTo>
                    <a:pt x="102" y="0"/>
                    <a:pt x="84" y="12"/>
                    <a:pt x="80" y="31"/>
                  </a:cubicBezTo>
                  <a:cubicBezTo>
                    <a:pt x="4" y="356"/>
                    <a:pt x="4" y="356"/>
                    <a:pt x="4" y="356"/>
                  </a:cubicBezTo>
                  <a:cubicBezTo>
                    <a:pt x="0" y="376"/>
                    <a:pt x="12" y="395"/>
                    <a:pt x="31" y="399"/>
                  </a:cubicBezTo>
                  <a:cubicBezTo>
                    <a:pt x="177" y="432"/>
                    <a:pt x="742" y="560"/>
                    <a:pt x="1025" y="642"/>
                  </a:cubicBezTo>
                  <a:cubicBezTo>
                    <a:pt x="1044" y="647"/>
                    <a:pt x="1065" y="636"/>
                    <a:pt x="1070" y="616"/>
                  </a:cubicBezTo>
                  <a:cubicBezTo>
                    <a:pt x="1154" y="298"/>
                    <a:pt x="1154" y="298"/>
                    <a:pt x="1154" y="298"/>
                  </a:cubicBezTo>
                  <a:cubicBezTo>
                    <a:pt x="1159" y="279"/>
                    <a:pt x="1147" y="259"/>
                    <a:pt x="1128" y="254"/>
                  </a:cubicBezTo>
                  <a:moveTo>
                    <a:pt x="152" y="113"/>
                  </a:moveTo>
                  <a:cubicBezTo>
                    <a:pt x="110" y="104"/>
                    <a:pt x="125" y="37"/>
                    <a:pt x="168" y="47"/>
                  </a:cubicBezTo>
                  <a:cubicBezTo>
                    <a:pt x="211" y="57"/>
                    <a:pt x="195" y="123"/>
                    <a:pt x="152" y="113"/>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485;p48">
              <a:extLst>
                <a:ext uri="{FF2B5EF4-FFF2-40B4-BE49-F238E27FC236}">
                  <a16:creationId xmlns:a16="http://schemas.microsoft.com/office/drawing/2014/main" id="{CE5CD080-F5FC-2DE2-6498-B9733AC15EB5}"/>
                </a:ext>
              </a:extLst>
            </p:cNvPr>
            <p:cNvSpPr/>
            <p:nvPr/>
          </p:nvSpPr>
          <p:spPr>
            <a:xfrm>
              <a:off x="10180113" y="3269024"/>
              <a:ext cx="1549958" cy="731631"/>
            </a:xfrm>
            <a:custGeom>
              <a:avLst/>
              <a:gdLst/>
              <a:ahLst/>
              <a:cxnLst/>
              <a:rect l="l" t="t" r="r" b="b"/>
              <a:pathLst>
                <a:path w="1019" h="481" extrusionOk="0">
                  <a:moveTo>
                    <a:pt x="190" y="0"/>
                  </a:moveTo>
                  <a:cubicBezTo>
                    <a:pt x="186" y="0"/>
                    <a:pt x="182" y="3"/>
                    <a:pt x="181" y="8"/>
                  </a:cubicBezTo>
                  <a:cubicBezTo>
                    <a:pt x="181" y="8"/>
                    <a:pt x="181" y="8"/>
                    <a:pt x="181" y="8"/>
                  </a:cubicBezTo>
                  <a:cubicBezTo>
                    <a:pt x="170" y="51"/>
                    <a:pt x="133" y="80"/>
                    <a:pt x="91" y="80"/>
                  </a:cubicBezTo>
                  <a:cubicBezTo>
                    <a:pt x="84" y="80"/>
                    <a:pt x="77" y="79"/>
                    <a:pt x="70" y="78"/>
                  </a:cubicBezTo>
                  <a:cubicBezTo>
                    <a:pt x="64" y="76"/>
                    <a:pt x="57" y="74"/>
                    <a:pt x="52" y="71"/>
                  </a:cubicBezTo>
                  <a:cubicBezTo>
                    <a:pt x="50" y="71"/>
                    <a:pt x="49" y="71"/>
                    <a:pt x="48" y="71"/>
                  </a:cubicBezTo>
                  <a:cubicBezTo>
                    <a:pt x="43" y="71"/>
                    <a:pt x="40" y="73"/>
                    <a:pt x="39" y="78"/>
                  </a:cubicBezTo>
                  <a:cubicBezTo>
                    <a:pt x="2" y="234"/>
                    <a:pt x="2" y="234"/>
                    <a:pt x="2" y="234"/>
                  </a:cubicBezTo>
                  <a:cubicBezTo>
                    <a:pt x="0" y="245"/>
                    <a:pt x="7" y="256"/>
                    <a:pt x="18" y="258"/>
                  </a:cubicBezTo>
                  <a:cubicBezTo>
                    <a:pt x="73" y="271"/>
                    <a:pt x="154" y="289"/>
                    <a:pt x="247" y="311"/>
                  </a:cubicBezTo>
                  <a:cubicBezTo>
                    <a:pt x="458" y="360"/>
                    <a:pt x="740" y="427"/>
                    <a:pt x="930" y="480"/>
                  </a:cubicBezTo>
                  <a:cubicBezTo>
                    <a:pt x="931" y="480"/>
                    <a:pt x="933" y="481"/>
                    <a:pt x="935" y="481"/>
                  </a:cubicBezTo>
                  <a:cubicBezTo>
                    <a:pt x="944" y="481"/>
                    <a:pt x="953" y="474"/>
                    <a:pt x="955" y="465"/>
                  </a:cubicBezTo>
                  <a:cubicBezTo>
                    <a:pt x="968" y="414"/>
                    <a:pt x="1003" y="282"/>
                    <a:pt x="1017" y="232"/>
                  </a:cubicBezTo>
                  <a:cubicBezTo>
                    <a:pt x="1019" y="221"/>
                    <a:pt x="1013" y="210"/>
                    <a:pt x="1002" y="207"/>
                  </a:cubicBezTo>
                  <a:cubicBezTo>
                    <a:pt x="852" y="166"/>
                    <a:pt x="502" y="72"/>
                    <a:pt x="234" y="10"/>
                  </a:cubicBezTo>
                  <a:cubicBezTo>
                    <a:pt x="220" y="7"/>
                    <a:pt x="206" y="4"/>
                    <a:pt x="192" y="1"/>
                  </a:cubicBezTo>
                  <a:cubicBezTo>
                    <a:pt x="191" y="0"/>
                    <a:pt x="191" y="0"/>
                    <a:pt x="19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86;p48">
              <a:extLst>
                <a:ext uri="{FF2B5EF4-FFF2-40B4-BE49-F238E27FC236}">
                  <a16:creationId xmlns:a16="http://schemas.microsoft.com/office/drawing/2014/main" id="{DC0AC423-B56C-335E-9D9D-D1ECF8CA4A1A}"/>
                </a:ext>
              </a:extLst>
            </p:cNvPr>
            <p:cNvSpPr/>
            <p:nvPr/>
          </p:nvSpPr>
          <p:spPr>
            <a:xfrm>
              <a:off x="10314107" y="2992059"/>
              <a:ext cx="226399" cy="261623"/>
            </a:xfrm>
            <a:custGeom>
              <a:avLst/>
              <a:gdLst/>
              <a:ahLst/>
              <a:cxnLst/>
              <a:rect l="l" t="t" r="r" b="b"/>
              <a:pathLst>
                <a:path w="149" h="172" extrusionOk="0">
                  <a:moveTo>
                    <a:pt x="3" y="172"/>
                  </a:moveTo>
                  <a:cubicBezTo>
                    <a:pt x="2" y="172"/>
                    <a:pt x="1" y="171"/>
                    <a:pt x="0" y="170"/>
                  </a:cubicBezTo>
                  <a:cubicBezTo>
                    <a:pt x="0" y="168"/>
                    <a:pt x="1" y="167"/>
                    <a:pt x="2" y="166"/>
                  </a:cubicBezTo>
                  <a:cubicBezTo>
                    <a:pt x="90" y="145"/>
                    <a:pt x="135" y="93"/>
                    <a:pt x="140" y="54"/>
                  </a:cubicBezTo>
                  <a:cubicBezTo>
                    <a:pt x="143" y="35"/>
                    <a:pt x="136" y="20"/>
                    <a:pt x="122" y="12"/>
                  </a:cubicBezTo>
                  <a:cubicBezTo>
                    <a:pt x="113" y="7"/>
                    <a:pt x="104" y="6"/>
                    <a:pt x="95" y="9"/>
                  </a:cubicBezTo>
                  <a:cubicBezTo>
                    <a:pt x="62" y="22"/>
                    <a:pt x="38" y="87"/>
                    <a:pt x="38" y="87"/>
                  </a:cubicBezTo>
                  <a:cubicBezTo>
                    <a:pt x="37" y="89"/>
                    <a:pt x="36" y="90"/>
                    <a:pt x="34" y="89"/>
                  </a:cubicBezTo>
                  <a:cubicBezTo>
                    <a:pt x="33" y="89"/>
                    <a:pt x="32" y="87"/>
                    <a:pt x="32" y="85"/>
                  </a:cubicBezTo>
                  <a:cubicBezTo>
                    <a:pt x="33" y="83"/>
                    <a:pt x="57" y="17"/>
                    <a:pt x="93" y="4"/>
                  </a:cubicBezTo>
                  <a:cubicBezTo>
                    <a:pt x="104" y="0"/>
                    <a:pt x="114" y="1"/>
                    <a:pt x="124" y="7"/>
                  </a:cubicBezTo>
                  <a:cubicBezTo>
                    <a:pt x="141" y="16"/>
                    <a:pt x="149" y="33"/>
                    <a:pt x="146" y="54"/>
                  </a:cubicBezTo>
                  <a:cubicBezTo>
                    <a:pt x="141" y="95"/>
                    <a:pt x="94" y="150"/>
                    <a:pt x="4" y="172"/>
                  </a:cubicBezTo>
                  <a:lnTo>
                    <a:pt x="3" y="17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22182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324185E9-4993-E8D1-BF0B-A53FEC4274CF}"/>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0BB0CFB9-2648-40EA-88F2-83C4FBECF182}"/>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khách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hàng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đặc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tả</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công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việc</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569FC486-5099-37D7-7B08-B87DF0EA01DF}"/>
              </a:ext>
            </a:extLst>
          </p:cNvPr>
          <p:cNvSpPr txBox="1">
            <a:spLocks/>
          </p:cNvSpPr>
          <p:nvPr/>
        </p:nvSpPr>
        <p:spPr>
          <a:xfrm>
            <a:off x="622600" y="659665"/>
            <a:ext cx="804701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Nhu cầu của khách hàng có thể rất đa dạng</a:t>
            </a: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như:</a:t>
            </a:r>
            <a:endParaRPr lang="en-US" sz="16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Giải quyết vấn đề: </a:t>
            </a:r>
            <a:r>
              <a:rPr lang="vi-VN" sz="1600" dirty="0">
                <a:latin typeface="Roboto" panose="02000000000000000000" pitchFamily="2" charset="0"/>
                <a:ea typeface="Roboto" panose="02000000000000000000" pitchFamily="2" charset="0"/>
                <a:cs typeface="Roboto" panose="02000000000000000000" pitchFamily="2" charset="0"/>
              </a:rPr>
              <a:t>Khách hàng muốn sản phẩm hoặc dịch vụ giúp họ giải quyết một vấn đề cụ thể.</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Tìm kiếm trải nghiệm: </a:t>
            </a:r>
            <a:r>
              <a:rPr lang="vi-VN" sz="1600" dirty="0">
                <a:latin typeface="Roboto" panose="02000000000000000000" pitchFamily="2" charset="0"/>
                <a:ea typeface="Roboto" panose="02000000000000000000" pitchFamily="2" charset="0"/>
                <a:cs typeface="Roboto" panose="02000000000000000000" pitchFamily="2" charset="0"/>
              </a:rPr>
              <a:t>Khách hàng mong muốn có những trải nghiệm mới lạ, thú vị.</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Thỏa mãn nhu cầu cá nhân: </a:t>
            </a:r>
            <a:r>
              <a:rPr lang="vi-VN" sz="1600" dirty="0">
                <a:latin typeface="Roboto" panose="02000000000000000000" pitchFamily="2" charset="0"/>
                <a:ea typeface="Roboto" panose="02000000000000000000" pitchFamily="2" charset="0"/>
                <a:cs typeface="Roboto" panose="02000000000000000000" pitchFamily="2" charset="0"/>
              </a:rPr>
              <a:t>Khách hàng muốn sản phẩm hoặc dịch vụ phù hợp với sở thích, phong cách sống của họ.</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Nâng cao hiệu quả: </a:t>
            </a:r>
            <a:r>
              <a:rPr lang="vi-VN" sz="1600" dirty="0">
                <a:latin typeface="Roboto" panose="02000000000000000000" pitchFamily="2" charset="0"/>
                <a:ea typeface="Roboto" panose="02000000000000000000" pitchFamily="2" charset="0"/>
                <a:cs typeface="Roboto" panose="02000000000000000000" pitchFamily="2" charset="0"/>
              </a:rPr>
              <a:t>Khách hàng muốn tăng năng suất làm việc, tiết kiệm thời gian.</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Giảm thiểu rủi ro: </a:t>
            </a:r>
            <a:r>
              <a:rPr lang="vi-VN" sz="1600" dirty="0">
                <a:latin typeface="Roboto" panose="02000000000000000000" pitchFamily="2" charset="0"/>
                <a:ea typeface="Roboto" panose="02000000000000000000" pitchFamily="2" charset="0"/>
                <a:cs typeface="Roboto" panose="02000000000000000000" pitchFamily="2" charset="0"/>
              </a:rPr>
              <a:t>Khách hàng muốn đảm bảo sự an toàn và ổn định.</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Tăng cường uy tín: </a:t>
            </a:r>
            <a:r>
              <a:rPr lang="vi-VN" sz="1600" dirty="0">
                <a:latin typeface="Roboto" panose="02000000000000000000" pitchFamily="2" charset="0"/>
                <a:ea typeface="Roboto" panose="02000000000000000000" pitchFamily="2" charset="0"/>
                <a:cs typeface="Roboto" panose="02000000000000000000" pitchFamily="2" charset="0"/>
              </a:rPr>
              <a:t>Khách hàng muốn nâng cao hình ảnh thương hiệu.</a:t>
            </a:r>
          </a:p>
        </p:txBody>
      </p:sp>
    </p:spTree>
    <p:extLst>
      <p:ext uri="{BB962C8B-B14F-4D97-AF65-F5344CB8AC3E}">
        <p14:creationId xmlns:p14="http://schemas.microsoft.com/office/powerpoint/2010/main" val="149935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2"/>
          <p:cNvSpPr txBox="1">
            <a:spLocks noGrp="1"/>
          </p:cNvSpPr>
          <p:nvPr>
            <p:ph type="title"/>
          </p:nvPr>
        </p:nvSpPr>
        <p:spPr>
          <a:xfrm>
            <a:off x="3852596" y="2276819"/>
            <a:ext cx="457630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r>
              <a:rPr lang="en-US" dirty="0" err="1"/>
              <a:t>quy</a:t>
            </a:r>
            <a:r>
              <a:rPr lang="en-US" dirty="0"/>
              <a:t> </a:t>
            </a:r>
            <a:r>
              <a:rPr lang="en-US" dirty="0" err="1"/>
              <a:t>định</a:t>
            </a:r>
            <a:r>
              <a:rPr lang="en-US" dirty="0"/>
              <a:t> </a:t>
            </a:r>
            <a:endParaRPr dirty="0"/>
          </a:p>
        </p:txBody>
      </p:sp>
      <p:sp>
        <p:nvSpPr>
          <p:cNvPr id="603" name="Google Shape;603;p32"/>
          <p:cNvSpPr txBox="1">
            <a:spLocks noGrp="1"/>
          </p:cNvSpPr>
          <p:nvPr>
            <p:ph type="title" idx="2"/>
          </p:nvPr>
        </p:nvSpPr>
        <p:spPr>
          <a:xfrm>
            <a:off x="7339000" y="1341481"/>
            <a:ext cx="1089900"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604" name="Google Shape;604;p32"/>
          <p:cNvGrpSpPr/>
          <p:nvPr/>
        </p:nvGrpSpPr>
        <p:grpSpPr>
          <a:xfrm>
            <a:off x="762730" y="1370800"/>
            <a:ext cx="2857740" cy="2401901"/>
            <a:chOff x="762730" y="1370800"/>
            <a:chExt cx="2857740" cy="2401901"/>
          </a:xfrm>
        </p:grpSpPr>
        <p:grpSp>
          <p:nvGrpSpPr>
            <p:cNvPr id="605" name="Google Shape;605;p32"/>
            <p:cNvGrpSpPr/>
            <p:nvPr/>
          </p:nvGrpSpPr>
          <p:grpSpPr>
            <a:xfrm>
              <a:off x="1387722" y="1800783"/>
              <a:ext cx="1874308" cy="1243837"/>
              <a:chOff x="6832842" y="3546145"/>
              <a:chExt cx="2417215" cy="1604123"/>
            </a:xfrm>
          </p:grpSpPr>
          <p:sp>
            <p:nvSpPr>
              <p:cNvPr id="606" name="Google Shape;606;p32"/>
              <p:cNvSpPr/>
              <p:nvPr/>
            </p:nvSpPr>
            <p:spPr>
              <a:xfrm>
                <a:off x="6864680" y="3629413"/>
                <a:ext cx="2353537" cy="1520855"/>
              </a:xfrm>
              <a:custGeom>
                <a:avLst/>
                <a:gdLst/>
                <a:ahLst/>
                <a:cxnLst/>
                <a:rect l="l" t="t" r="r" b="b"/>
                <a:pathLst>
                  <a:path w="3254" h="2104" extrusionOk="0">
                    <a:moveTo>
                      <a:pt x="73" y="2104"/>
                    </a:moveTo>
                    <a:cubicBezTo>
                      <a:pt x="3180" y="2104"/>
                      <a:pt x="3180" y="2104"/>
                      <a:pt x="3180" y="2104"/>
                    </a:cubicBezTo>
                    <a:cubicBezTo>
                      <a:pt x="3221" y="2104"/>
                      <a:pt x="3254" y="2071"/>
                      <a:pt x="3254" y="2031"/>
                    </a:cubicBezTo>
                    <a:cubicBezTo>
                      <a:pt x="3254" y="73"/>
                      <a:pt x="3254" y="73"/>
                      <a:pt x="3254" y="73"/>
                    </a:cubicBezTo>
                    <a:cubicBezTo>
                      <a:pt x="3254" y="33"/>
                      <a:pt x="3221" y="0"/>
                      <a:pt x="3180" y="0"/>
                    </a:cubicBezTo>
                    <a:cubicBezTo>
                      <a:pt x="73" y="0"/>
                      <a:pt x="73" y="0"/>
                      <a:pt x="73" y="0"/>
                    </a:cubicBezTo>
                    <a:cubicBezTo>
                      <a:pt x="33" y="0"/>
                      <a:pt x="0" y="33"/>
                      <a:pt x="0" y="73"/>
                    </a:cubicBezTo>
                    <a:cubicBezTo>
                      <a:pt x="0" y="2031"/>
                      <a:pt x="0" y="2031"/>
                      <a:pt x="0" y="2031"/>
                    </a:cubicBezTo>
                    <a:cubicBezTo>
                      <a:pt x="0" y="2071"/>
                      <a:pt x="33" y="2104"/>
                      <a:pt x="73" y="210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2"/>
              <p:cNvSpPr/>
              <p:nvPr/>
            </p:nvSpPr>
            <p:spPr>
              <a:xfrm>
                <a:off x="6832842" y="3546145"/>
                <a:ext cx="2417215" cy="1563715"/>
              </a:xfrm>
              <a:custGeom>
                <a:avLst/>
                <a:gdLst/>
                <a:ahLst/>
                <a:cxnLst/>
                <a:rect l="l" t="t" r="r" b="b"/>
                <a:pathLst>
                  <a:path w="3343" h="2162" extrusionOk="0">
                    <a:moveTo>
                      <a:pt x="106" y="2162"/>
                    </a:moveTo>
                    <a:cubicBezTo>
                      <a:pt x="3237" y="2162"/>
                      <a:pt x="3237" y="2162"/>
                      <a:pt x="3237" y="2162"/>
                    </a:cubicBezTo>
                    <a:cubicBezTo>
                      <a:pt x="3296" y="2162"/>
                      <a:pt x="3343" y="2115"/>
                      <a:pt x="3343" y="2056"/>
                    </a:cubicBezTo>
                    <a:cubicBezTo>
                      <a:pt x="3343" y="107"/>
                      <a:pt x="3343" y="107"/>
                      <a:pt x="3343" y="107"/>
                    </a:cubicBezTo>
                    <a:cubicBezTo>
                      <a:pt x="3343" y="48"/>
                      <a:pt x="3296" y="0"/>
                      <a:pt x="3237" y="0"/>
                    </a:cubicBezTo>
                    <a:cubicBezTo>
                      <a:pt x="106" y="0"/>
                      <a:pt x="106" y="0"/>
                      <a:pt x="106" y="0"/>
                    </a:cubicBezTo>
                    <a:cubicBezTo>
                      <a:pt x="48" y="0"/>
                      <a:pt x="0" y="48"/>
                      <a:pt x="0" y="107"/>
                    </a:cubicBezTo>
                    <a:cubicBezTo>
                      <a:pt x="0" y="2056"/>
                      <a:pt x="0" y="2056"/>
                      <a:pt x="0" y="2056"/>
                    </a:cubicBezTo>
                    <a:cubicBezTo>
                      <a:pt x="0" y="2115"/>
                      <a:pt x="48" y="2162"/>
                      <a:pt x="106" y="2162"/>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2"/>
              <p:cNvSpPr/>
              <p:nvPr/>
            </p:nvSpPr>
            <p:spPr>
              <a:xfrm>
                <a:off x="6894068" y="3761662"/>
                <a:ext cx="2293537" cy="1284528"/>
              </a:xfrm>
              <a:custGeom>
                <a:avLst/>
                <a:gdLst/>
                <a:ahLst/>
                <a:cxnLst/>
                <a:rect l="l" t="t" r="r" b="b"/>
                <a:pathLst>
                  <a:path w="3171" h="1776" extrusionOk="0">
                    <a:moveTo>
                      <a:pt x="30" y="1776"/>
                    </a:moveTo>
                    <a:cubicBezTo>
                      <a:pt x="3141" y="1776"/>
                      <a:pt x="3141" y="1776"/>
                      <a:pt x="3141" y="1776"/>
                    </a:cubicBezTo>
                    <a:cubicBezTo>
                      <a:pt x="3158" y="1776"/>
                      <a:pt x="3171" y="1762"/>
                      <a:pt x="3171" y="1745"/>
                    </a:cubicBezTo>
                    <a:cubicBezTo>
                      <a:pt x="3171" y="30"/>
                      <a:pt x="3171" y="30"/>
                      <a:pt x="3171" y="30"/>
                    </a:cubicBezTo>
                    <a:cubicBezTo>
                      <a:pt x="3171" y="13"/>
                      <a:pt x="3158" y="0"/>
                      <a:pt x="3141" y="0"/>
                    </a:cubicBezTo>
                    <a:cubicBezTo>
                      <a:pt x="30" y="0"/>
                      <a:pt x="30" y="0"/>
                      <a:pt x="30" y="0"/>
                    </a:cubicBezTo>
                    <a:cubicBezTo>
                      <a:pt x="14" y="0"/>
                      <a:pt x="0" y="13"/>
                      <a:pt x="0" y="30"/>
                    </a:cubicBezTo>
                    <a:cubicBezTo>
                      <a:pt x="0" y="1745"/>
                      <a:pt x="0" y="1745"/>
                      <a:pt x="0" y="1745"/>
                    </a:cubicBezTo>
                    <a:cubicBezTo>
                      <a:pt x="0" y="1762"/>
                      <a:pt x="14" y="1776"/>
                      <a:pt x="30" y="177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2"/>
              <p:cNvSpPr/>
              <p:nvPr/>
            </p:nvSpPr>
            <p:spPr>
              <a:xfrm>
                <a:off x="6894068" y="4073915"/>
                <a:ext cx="1245342" cy="972270"/>
              </a:xfrm>
              <a:custGeom>
                <a:avLst/>
                <a:gdLst/>
                <a:ahLst/>
                <a:cxnLst/>
                <a:rect l="l" t="t" r="r" b="b"/>
                <a:pathLst>
                  <a:path w="1722" h="1345" extrusionOk="0">
                    <a:moveTo>
                      <a:pt x="410" y="46"/>
                    </a:moveTo>
                    <a:cubicBezTo>
                      <a:pt x="0" y="505"/>
                      <a:pt x="0" y="505"/>
                      <a:pt x="0" y="505"/>
                    </a:cubicBezTo>
                    <a:cubicBezTo>
                      <a:pt x="0" y="1314"/>
                      <a:pt x="0" y="1314"/>
                      <a:pt x="0" y="1314"/>
                    </a:cubicBezTo>
                    <a:cubicBezTo>
                      <a:pt x="0" y="1331"/>
                      <a:pt x="14" y="1345"/>
                      <a:pt x="30" y="1345"/>
                    </a:cubicBezTo>
                    <a:cubicBezTo>
                      <a:pt x="1722" y="1345"/>
                      <a:pt x="1722" y="1345"/>
                      <a:pt x="1722" y="1345"/>
                    </a:cubicBezTo>
                    <a:cubicBezTo>
                      <a:pt x="563" y="46"/>
                      <a:pt x="563" y="46"/>
                      <a:pt x="563" y="46"/>
                    </a:cubicBezTo>
                    <a:cubicBezTo>
                      <a:pt x="522" y="0"/>
                      <a:pt x="451" y="0"/>
                      <a:pt x="410"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2"/>
              <p:cNvSpPr/>
              <p:nvPr/>
            </p:nvSpPr>
            <p:spPr>
              <a:xfrm>
                <a:off x="6965091" y="4284533"/>
                <a:ext cx="1389834" cy="761652"/>
              </a:xfrm>
              <a:custGeom>
                <a:avLst/>
                <a:gdLst/>
                <a:ahLst/>
                <a:cxnLst/>
                <a:rect l="l" t="t" r="r" b="b"/>
                <a:pathLst>
                  <a:path w="1921" h="1054" extrusionOk="0">
                    <a:moveTo>
                      <a:pt x="916" y="27"/>
                    </a:moveTo>
                    <a:cubicBezTo>
                      <a:pt x="0" y="1054"/>
                      <a:pt x="0" y="1054"/>
                      <a:pt x="0" y="1054"/>
                    </a:cubicBezTo>
                    <a:cubicBezTo>
                      <a:pt x="1921" y="1054"/>
                      <a:pt x="1921" y="1054"/>
                      <a:pt x="1921" y="1054"/>
                    </a:cubicBezTo>
                    <a:cubicBezTo>
                      <a:pt x="1005" y="27"/>
                      <a:pt x="1005" y="27"/>
                      <a:pt x="1005" y="27"/>
                    </a:cubicBezTo>
                    <a:cubicBezTo>
                      <a:pt x="981" y="0"/>
                      <a:pt x="940" y="0"/>
                      <a:pt x="916" y="2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2"/>
              <p:cNvSpPr/>
              <p:nvPr/>
            </p:nvSpPr>
            <p:spPr>
              <a:xfrm>
                <a:off x="7467145" y="4416781"/>
                <a:ext cx="1146157" cy="629406"/>
              </a:xfrm>
              <a:custGeom>
                <a:avLst/>
                <a:gdLst/>
                <a:ahLst/>
                <a:cxnLst/>
                <a:rect l="l" t="t" r="r" b="b"/>
                <a:pathLst>
                  <a:path w="1585" h="870" extrusionOk="0">
                    <a:moveTo>
                      <a:pt x="758" y="21"/>
                    </a:moveTo>
                    <a:cubicBezTo>
                      <a:pt x="0" y="870"/>
                      <a:pt x="0" y="870"/>
                      <a:pt x="0" y="870"/>
                    </a:cubicBezTo>
                    <a:cubicBezTo>
                      <a:pt x="1585" y="870"/>
                      <a:pt x="1585" y="870"/>
                      <a:pt x="1585" y="870"/>
                    </a:cubicBezTo>
                    <a:cubicBezTo>
                      <a:pt x="827" y="21"/>
                      <a:pt x="827" y="21"/>
                      <a:pt x="827" y="21"/>
                    </a:cubicBezTo>
                    <a:cubicBezTo>
                      <a:pt x="809" y="0"/>
                      <a:pt x="776" y="0"/>
                      <a:pt x="758"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2"/>
              <p:cNvSpPr/>
              <p:nvPr/>
            </p:nvSpPr>
            <p:spPr>
              <a:xfrm>
                <a:off x="7705927" y="4245348"/>
                <a:ext cx="1469429" cy="800837"/>
              </a:xfrm>
              <a:custGeom>
                <a:avLst/>
                <a:gdLst/>
                <a:ahLst/>
                <a:cxnLst/>
                <a:rect l="l" t="t" r="r" b="b"/>
                <a:pathLst>
                  <a:path w="2031" h="1107" extrusionOk="0">
                    <a:moveTo>
                      <a:pt x="0" y="1107"/>
                    </a:moveTo>
                    <a:cubicBezTo>
                      <a:pt x="2019" y="1107"/>
                      <a:pt x="2019" y="1107"/>
                      <a:pt x="2019" y="1107"/>
                    </a:cubicBezTo>
                    <a:cubicBezTo>
                      <a:pt x="2023" y="1107"/>
                      <a:pt x="2027" y="1106"/>
                      <a:pt x="2031" y="1104"/>
                    </a:cubicBezTo>
                    <a:cubicBezTo>
                      <a:pt x="1079" y="37"/>
                      <a:pt x="1079" y="37"/>
                      <a:pt x="1079" y="37"/>
                    </a:cubicBezTo>
                    <a:cubicBezTo>
                      <a:pt x="1045" y="0"/>
                      <a:pt x="987" y="0"/>
                      <a:pt x="954" y="37"/>
                    </a:cubicBezTo>
                    <a:lnTo>
                      <a:pt x="0" y="11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2"/>
              <p:cNvSpPr/>
              <p:nvPr/>
            </p:nvSpPr>
            <p:spPr>
              <a:xfrm>
                <a:off x="8025528" y="4132692"/>
                <a:ext cx="1162074" cy="913496"/>
              </a:xfrm>
              <a:custGeom>
                <a:avLst/>
                <a:gdLst/>
                <a:ahLst/>
                <a:cxnLst/>
                <a:rect l="l" t="t" r="r" b="b"/>
                <a:pathLst>
                  <a:path w="1607" h="1264" extrusionOk="0">
                    <a:moveTo>
                      <a:pt x="1607" y="470"/>
                    </a:moveTo>
                    <a:cubicBezTo>
                      <a:pt x="1222" y="38"/>
                      <a:pt x="1222" y="38"/>
                      <a:pt x="1222" y="38"/>
                    </a:cubicBezTo>
                    <a:cubicBezTo>
                      <a:pt x="1188" y="0"/>
                      <a:pt x="1128" y="0"/>
                      <a:pt x="1094" y="38"/>
                    </a:cubicBezTo>
                    <a:cubicBezTo>
                      <a:pt x="0" y="1264"/>
                      <a:pt x="0" y="1264"/>
                      <a:pt x="0" y="1264"/>
                    </a:cubicBezTo>
                    <a:cubicBezTo>
                      <a:pt x="1577" y="1264"/>
                      <a:pt x="1577" y="1264"/>
                      <a:pt x="1577" y="1264"/>
                    </a:cubicBezTo>
                    <a:cubicBezTo>
                      <a:pt x="1594" y="1264"/>
                      <a:pt x="1607" y="1250"/>
                      <a:pt x="1607" y="1233"/>
                    </a:cubicBezTo>
                    <a:lnTo>
                      <a:pt x="1607" y="47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2"/>
              <p:cNvSpPr/>
              <p:nvPr/>
            </p:nvSpPr>
            <p:spPr>
              <a:xfrm>
                <a:off x="7874911" y="3889012"/>
                <a:ext cx="333000" cy="3345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2"/>
              <p:cNvSpPr/>
              <p:nvPr/>
            </p:nvSpPr>
            <p:spPr>
              <a:xfrm>
                <a:off x="6894068" y="4877202"/>
                <a:ext cx="2293537" cy="168984"/>
              </a:xfrm>
              <a:custGeom>
                <a:avLst/>
                <a:gdLst/>
                <a:ahLst/>
                <a:cxnLst/>
                <a:rect l="l" t="t" r="r" b="b"/>
                <a:pathLst>
                  <a:path w="3171" h="234" extrusionOk="0">
                    <a:moveTo>
                      <a:pt x="1586" y="0"/>
                    </a:moveTo>
                    <a:cubicBezTo>
                      <a:pt x="969" y="0"/>
                      <a:pt x="409" y="62"/>
                      <a:pt x="0" y="162"/>
                    </a:cubicBezTo>
                    <a:cubicBezTo>
                      <a:pt x="0" y="203"/>
                      <a:pt x="0" y="203"/>
                      <a:pt x="0" y="203"/>
                    </a:cubicBezTo>
                    <a:cubicBezTo>
                      <a:pt x="0" y="220"/>
                      <a:pt x="14" y="234"/>
                      <a:pt x="30" y="234"/>
                    </a:cubicBezTo>
                    <a:cubicBezTo>
                      <a:pt x="3141" y="234"/>
                      <a:pt x="3141" y="234"/>
                      <a:pt x="3141" y="234"/>
                    </a:cubicBezTo>
                    <a:cubicBezTo>
                      <a:pt x="3158" y="234"/>
                      <a:pt x="3171" y="220"/>
                      <a:pt x="3171" y="203"/>
                    </a:cubicBezTo>
                    <a:cubicBezTo>
                      <a:pt x="3171" y="162"/>
                      <a:pt x="3171" y="162"/>
                      <a:pt x="3171" y="162"/>
                    </a:cubicBezTo>
                    <a:cubicBezTo>
                      <a:pt x="2763" y="62"/>
                      <a:pt x="2203" y="0"/>
                      <a:pt x="1586"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2"/>
              <p:cNvSpPr/>
              <p:nvPr/>
            </p:nvSpPr>
            <p:spPr>
              <a:xfrm>
                <a:off x="6894068" y="4403312"/>
                <a:ext cx="1492694" cy="642874"/>
              </a:xfrm>
              <a:custGeom>
                <a:avLst/>
                <a:gdLst/>
                <a:ahLst/>
                <a:cxnLst/>
                <a:rect l="l" t="t" r="r" b="b"/>
                <a:pathLst>
                  <a:path w="2063" h="889" extrusionOk="0">
                    <a:moveTo>
                      <a:pt x="1928" y="754"/>
                    </a:moveTo>
                    <a:cubicBezTo>
                      <a:pt x="1902" y="754"/>
                      <a:pt x="1877" y="762"/>
                      <a:pt x="1857" y="775"/>
                    </a:cubicBezTo>
                    <a:cubicBezTo>
                      <a:pt x="1855" y="660"/>
                      <a:pt x="1762" y="567"/>
                      <a:pt x="1647" y="567"/>
                    </a:cubicBezTo>
                    <a:cubicBezTo>
                      <a:pt x="1606" y="567"/>
                      <a:pt x="1569" y="578"/>
                      <a:pt x="1537" y="598"/>
                    </a:cubicBezTo>
                    <a:cubicBezTo>
                      <a:pt x="1507" y="499"/>
                      <a:pt x="1416" y="426"/>
                      <a:pt x="1307" y="426"/>
                    </a:cubicBezTo>
                    <a:cubicBezTo>
                      <a:pt x="1235" y="426"/>
                      <a:pt x="1171" y="457"/>
                      <a:pt x="1127" y="507"/>
                    </a:cubicBezTo>
                    <a:cubicBezTo>
                      <a:pt x="1120" y="439"/>
                      <a:pt x="1063" y="386"/>
                      <a:pt x="993" y="386"/>
                    </a:cubicBezTo>
                    <a:cubicBezTo>
                      <a:pt x="987" y="386"/>
                      <a:pt x="981" y="386"/>
                      <a:pt x="975" y="387"/>
                    </a:cubicBezTo>
                    <a:cubicBezTo>
                      <a:pt x="977" y="375"/>
                      <a:pt x="978" y="363"/>
                      <a:pt x="978" y="350"/>
                    </a:cubicBezTo>
                    <a:cubicBezTo>
                      <a:pt x="978" y="234"/>
                      <a:pt x="884" y="140"/>
                      <a:pt x="768" y="140"/>
                    </a:cubicBezTo>
                    <a:cubicBezTo>
                      <a:pt x="721" y="140"/>
                      <a:pt x="678" y="156"/>
                      <a:pt x="643" y="182"/>
                    </a:cubicBezTo>
                    <a:cubicBezTo>
                      <a:pt x="603" y="76"/>
                      <a:pt x="501" y="0"/>
                      <a:pt x="381" y="0"/>
                    </a:cubicBezTo>
                    <a:cubicBezTo>
                      <a:pt x="227" y="0"/>
                      <a:pt x="101" y="126"/>
                      <a:pt x="101" y="280"/>
                    </a:cubicBezTo>
                    <a:cubicBezTo>
                      <a:pt x="101" y="287"/>
                      <a:pt x="102" y="294"/>
                      <a:pt x="102" y="300"/>
                    </a:cubicBezTo>
                    <a:cubicBezTo>
                      <a:pt x="75" y="288"/>
                      <a:pt x="45" y="280"/>
                      <a:pt x="14" y="280"/>
                    </a:cubicBezTo>
                    <a:cubicBezTo>
                      <a:pt x="9" y="280"/>
                      <a:pt x="5" y="281"/>
                      <a:pt x="0" y="281"/>
                    </a:cubicBezTo>
                    <a:cubicBezTo>
                      <a:pt x="0" y="858"/>
                      <a:pt x="0" y="858"/>
                      <a:pt x="0" y="858"/>
                    </a:cubicBezTo>
                    <a:cubicBezTo>
                      <a:pt x="0" y="875"/>
                      <a:pt x="14" y="889"/>
                      <a:pt x="30" y="889"/>
                    </a:cubicBezTo>
                    <a:cubicBezTo>
                      <a:pt x="2063" y="889"/>
                      <a:pt x="2063" y="889"/>
                      <a:pt x="2063" y="889"/>
                    </a:cubicBezTo>
                    <a:cubicBezTo>
                      <a:pt x="2063" y="814"/>
                      <a:pt x="2003" y="754"/>
                      <a:pt x="1928" y="75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2"/>
              <p:cNvSpPr/>
              <p:nvPr/>
            </p:nvSpPr>
            <p:spPr>
              <a:xfrm>
                <a:off x="6894068" y="4790261"/>
                <a:ext cx="1346978" cy="255926"/>
              </a:xfrm>
              <a:custGeom>
                <a:avLst/>
                <a:gdLst/>
                <a:ahLst/>
                <a:cxnLst/>
                <a:rect l="l" t="t" r="r" b="b"/>
                <a:pathLst>
                  <a:path w="1861" h="354" extrusionOk="0">
                    <a:moveTo>
                      <a:pt x="29" y="354"/>
                    </a:moveTo>
                    <a:cubicBezTo>
                      <a:pt x="1861" y="354"/>
                      <a:pt x="1861" y="354"/>
                      <a:pt x="1861" y="354"/>
                    </a:cubicBezTo>
                    <a:cubicBezTo>
                      <a:pt x="1838" y="289"/>
                      <a:pt x="1768" y="254"/>
                      <a:pt x="1702" y="275"/>
                    </a:cubicBezTo>
                    <a:cubicBezTo>
                      <a:pt x="1678" y="282"/>
                      <a:pt x="1658" y="297"/>
                      <a:pt x="1642" y="314"/>
                    </a:cubicBezTo>
                    <a:cubicBezTo>
                      <a:pt x="1608" y="210"/>
                      <a:pt x="1496" y="152"/>
                      <a:pt x="1391" y="186"/>
                    </a:cubicBezTo>
                    <a:cubicBezTo>
                      <a:pt x="1354" y="197"/>
                      <a:pt x="1324" y="219"/>
                      <a:pt x="1300" y="246"/>
                    </a:cubicBezTo>
                    <a:cubicBezTo>
                      <a:pt x="1245" y="164"/>
                      <a:pt x="1140" y="124"/>
                      <a:pt x="1041" y="155"/>
                    </a:cubicBezTo>
                    <a:cubicBezTo>
                      <a:pt x="976" y="176"/>
                      <a:pt x="927" y="223"/>
                      <a:pt x="901" y="281"/>
                    </a:cubicBezTo>
                    <a:cubicBezTo>
                      <a:pt x="875" y="221"/>
                      <a:pt x="808" y="189"/>
                      <a:pt x="744" y="209"/>
                    </a:cubicBezTo>
                    <a:cubicBezTo>
                      <a:pt x="739" y="211"/>
                      <a:pt x="733" y="213"/>
                      <a:pt x="728" y="216"/>
                    </a:cubicBezTo>
                    <a:cubicBezTo>
                      <a:pt x="727" y="204"/>
                      <a:pt x="724" y="193"/>
                      <a:pt x="721" y="181"/>
                    </a:cubicBezTo>
                    <a:cubicBezTo>
                      <a:pt x="687" y="75"/>
                      <a:pt x="574" y="17"/>
                      <a:pt x="469" y="50"/>
                    </a:cubicBezTo>
                    <a:cubicBezTo>
                      <a:pt x="426" y="64"/>
                      <a:pt x="391" y="91"/>
                      <a:pt x="367" y="124"/>
                    </a:cubicBezTo>
                    <a:cubicBezTo>
                      <a:pt x="300" y="39"/>
                      <a:pt x="185" y="0"/>
                      <a:pt x="76" y="35"/>
                    </a:cubicBezTo>
                    <a:cubicBezTo>
                      <a:pt x="48" y="44"/>
                      <a:pt x="23" y="57"/>
                      <a:pt x="0" y="73"/>
                    </a:cubicBezTo>
                    <a:cubicBezTo>
                      <a:pt x="0" y="325"/>
                      <a:pt x="0" y="325"/>
                      <a:pt x="0" y="325"/>
                    </a:cubicBezTo>
                    <a:cubicBezTo>
                      <a:pt x="0" y="341"/>
                      <a:pt x="13" y="354"/>
                      <a:pt x="29" y="354"/>
                    </a:cubicBezTo>
                    <a:close/>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2"/>
              <p:cNvSpPr/>
              <p:nvPr/>
            </p:nvSpPr>
            <p:spPr>
              <a:xfrm>
                <a:off x="6906313" y="3609821"/>
                <a:ext cx="95700" cy="942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2"/>
              <p:cNvSpPr/>
              <p:nvPr/>
            </p:nvSpPr>
            <p:spPr>
              <a:xfrm>
                <a:off x="7135299" y="3609821"/>
                <a:ext cx="94200" cy="942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2"/>
              <p:cNvSpPr/>
              <p:nvPr/>
            </p:nvSpPr>
            <p:spPr>
              <a:xfrm>
                <a:off x="7363060" y="3609821"/>
                <a:ext cx="94200" cy="94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2"/>
              <p:cNvSpPr/>
              <p:nvPr/>
            </p:nvSpPr>
            <p:spPr>
              <a:xfrm>
                <a:off x="8629218" y="4416781"/>
                <a:ext cx="330621" cy="629406"/>
              </a:xfrm>
              <a:custGeom>
                <a:avLst/>
                <a:gdLst/>
                <a:ahLst/>
                <a:cxnLst/>
                <a:rect l="l" t="t" r="r" b="b"/>
                <a:pathLst>
                  <a:path w="457" h="870" extrusionOk="0">
                    <a:moveTo>
                      <a:pt x="346" y="380"/>
                    </a:moveTo>
                    <a:cubicBezTo>
                      <a:pt x="236" y="140"/>
                      <a:pt x="28" y="0"/>
                      <a:pt x="28" y="0"/>
                    </a:cubicBezTo>
                    <a:cubicBezTo>
                      <a:pt x="28" y="0"/>
                      <a:pt x="0" y="249"/>
                      <a:pt x="111" y="489"/>
                    </a:cubicBezTo>
                    <a:cubicBezTo>
                      <a:pt x="222" y="729"/>
                      <a:pt x="429" y="870"/>
                      <a:pt x="429" y="870"/>
                    </a:cubicBezTo>
                    <a:cubicBezTo>
                      <a:pt x="429" y="870"/>
                      <a:pt x="457" y="621"/>
                      <a:pt x="346" y="38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2"/>
              <p:cNvSpPr/>
              <p:nvPr/>
            </p:nvSpPr>
            <p:spPr>
              <a:xfrm>
                <a:off x="8440641" y="4713116"/>
                <a:ext cx="499605" cy="333070"/>
              </a:xfrm>
              <a:custGeom>
                <a:avLst/>
                <a:gdLst/>
                <a:ahLst/>
                <a:cxnLst/>
                <a:rect l="l" t="t" r="r" b="b"/>
                <a:pathLst>
                  <a:path w="690" h="461" extrusionOk="0">
                    <a:moveTo>
                      <a:pt x="413" y="129"/>
                    </a:moveTo>
                    <a:cubicBezTo>
                      <a:pt x="223" y="1"/>
                      <a:pt x="0" y="0"/>
                      <a:pt x="0" y="0"/>
                    </a:cubicBezTo>
                    <a:cubicBezTo>
                      <a:pt x="0" y="0"/>
                      <a:pt x="87" y="204"/>
                      <a:pt x="277" y="332"/>
                    </a:cubicBezTo>
                    <a:cubicBezTo>
                      <a:pt x="468" y="459"/>
                      <a:pt x="690" y="461"/>
                      <a:pt x="690" y="461"/>
                    </a:cubicBezTo>
                    <a:cubicBezTo>
                      <a:pt x="690" y="461"/>
                      <a:pt x="603" y="256"/>
                      <a:pt x="413" y="1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2"/>
              <p:cNvSpPr/>
              <p:nvPr/>
            </p:nvSpPr>
            <p:spPr>
              <a:xfrm>
                <a:off x="8882695" y="4544132"/>
                <a:ext cx="221639" cy="502055"/>
              </a:xfrm>
              <a:custGeom>
                <a:avLst/>
                <a:gdLst/>
                <a:ahLst/>
                <a:cxnLst/>
                <a:rect l="l" t="t" r="r" b="b"/>
                <a:pathLst>
                  <a:path w="307" h="694" extrusionOk="0">
                    <a:moveTo>
                      <a:pt x="40" y="323"/>
                    </a:moveTo>
                    <a:cubicBezTo>
                      <a:pt x="81" y="131"/>
                      <a:pt x="227" y="0"/>
                      <a:pt x="227" y="0"/>
                    </a:cubicBezTo>
                    <a:cubicBezTo>
                      <a:pt x="227" y="0"/>
                      <a:pt x="307" y="179"/>
                      <a:pt x="267" y="370"/>
                    </a:cubicBezTo>
                    <a:cubicBezTo>
                      <a:pt x="226" y="562"/>
                      <a:pt x="80" y="694"/>
                      <a:pt x="80" y="694"/>
                    </a:cubicBezTo>
                    <a:cubicBezTo>
                      <a:pt x="80" y="694"/>
                      <a:pt x="0" y="514"/>
                      <a:pt x="40" y="32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2"/>
              <p:cNvSpPr/>
              <p:nvPr/>
            </p:nvSpPr>
            <p:spPr>
              <a:xfrm>
                <a:off x="7803889" y="3580432"/>
                <a:ext cx="1354326" cy="30614"/>
              </a:xfrm>
              <a:custGeom>
                <a:avLst/>
                <a:gdLst/>
                <a:ahLst/>
                <a:cxnLst/>
                <a:rect l="l" t="t" r="r" b="b"/>
                <a:pathLst>
                  <a:path w="1872" h="43" extrusionOk="0">
                    <a:moveTo>
                      <a:pt x="1851" y="0"/>
                    </a:moveTo>
                    <a:cubicBezTo>
                      <a:pt x="21" y="0"/>
                      <a:pt x="21" y="0"/>
                      <a:pt x="21" y="0"/>
                    </a:cubicBezTo>
                    <a:cubicBezTo>
                      <a:pt x="9" y="0"/>
                      <a:pt x="0" y="9"/>
                      <a:pt x="0" y="21"/>
                    </a:cubicBezTo>
                    <a:cubicBezTo>
                      <a:pt x="0" y="33"/>
                      <a:pt x="9" y="43"/>
                      <a:pt x="21" y="43"/>
                    </a:cubicBezTo>
                    <a:cubicBezTo>
                      <a:pt x="1851" y="43"/>
                      <a:pt x="1851" y="43"/>
                      <a:pt x="1851" y="43"/>
                    </a:cubicBezTo>
                    <a:cubicBezTo>
                      <a:pt x="1863" y="43"/>
                      <a:pt x="1872" y="33"/>
                      <a:pt x="1872" y="21"/>
                    </a:cubicBezTo>
                    <a:cubicBezTo>
                      <a:pt x="1872" y="9"/>
                      <a:pt x="1863" y="0"/>
                      <a:pt x="1851"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32"/>
            <p:cNvGrpSpPr/>
            <p:nvPr/>
          </p:nvGrpSpPr>
          <p:grpSpPr>
            <a:xfrm flipH="1">
              <a:off x="762730" y="2396425"/>
              <a:ext cx="740004" cy="895223"/>
              <a:chOff x="2271491" y="2190599"/>
              <a:chExt cx="251028" cy="303682"/>
            </a:xfrm>
          </p:grpSpPr>
          <p:sp>
            <p:nvSpPr>
              <p:cNvPr id="626" name="Google Shape;626;p32"/>
              <p:cNvSpPr/>
              <p:nvPr/>
            </p:nvSpPr>
            <p:spPr>
              <a:xfrm>
                <a:off x="2413536" y="2325296"/>
                <a:ext cx="108983" cy="121228"/>
              </a:xfrm>
              <a:custGeom>
                <a:avLst/>
                <a:gdLst/>
                <a:ahLst/>
                <a:cxnLst/>
                <a:rect l="l" t="t" r="r" b="b"/>
                <a:pathLst>
                  <a:path w="150" h="167" extrusionOk="0">
                    <a:moveTo>
                      <a:pt x="65" y="167"/>
                    </a:moveTo>
                    <a:cubicBezTo>
                      <a:pt x="61" y="167"/>
                      <a:pt x="57" y="167"/>
                      <a:pt x="53" y="166"/>
                    </a:cubicBezTo>
                    <a:cubicBezTo>
                      <a:pt x="35" y="164"/>
                      <a:pt x="19" y="156"/>
                      <a:pt x="6" y="143"/>
                    </a:cubicBezTo>
                    <a:cubicBezTo>
                      <a:pt x="0" y="137"/>
                      <a:pt x="0" y="126"/>
                      <a:pt x="6" y="120"/>
                    </a:cubicBezTo>
                    <a:cubicBezTo>
                      <a:pt x="12" y="114"/>
                      <a:pt x="23" y="114"/>
                      <a:pt x="29" y="120"/>
                    </a:cubicBezTo>
                    <a:cubicBezTo>
                      <a:pt x="37" y="128"/>
                      <a:pt x="47" y="133"/>
                      <a:pt x="58" y="134"/>
                    </a:cubicBezTo>
                    <a:cubicBezTo>
                      <a:pt x="85" y="138"/>
                      <a:pt x="111" y="119"/>
                      <a:pt x="115" y="92"/>
                    </a:cubicBezTo>
                    <a:cubicBezTo>
                      <a:pt x="117" y="78"/>
                      <a:pt x="113" y="65"/>
                      <a:pt x="105" y="54"/>
                    </a:cubicBezTo>
                    <a:cubicBezTo>
                      <a:pt x="97" y="43"/>
                      <a:pt x="85" y="36"/>
                      <a:pt x="72" y="35"/>
                    </a:cubicBezTo>
                    <a:cubicBezTo>
                      <a:pt x="61" y="33"/>
                      <a:pt x="49" y="35"/>
                      <a:pt x="39" y="41"/>
                    </a:cubicBezTo>
                    <a:cubicBezTo>
                      <a:pt x="32" y="45"/>
                      <a:pt x="22" y="43"/>
                      <a:pt x="17" y="35"/>
                    </a:cubicBezTo>
                    <a:cubicBezTo>
                      <a:pt x="13" y="27"/>
                      <a:pt x="15" y="17"/>
                      <a:pt x="23" y="13"/>
                    </a:cubicBezTo>
                    <a:cubicBezTo>
                      <a:pt x="40" y="3"/>
                      <a:pt x="58" y="0"/>
                      <a:pt x="77" y="3"/>
                    </a:cubicBezTo>
                    <a:cubicBezTo>
                      <a:pt x="98" y="6"/>
                      <a:pt x="118" y="17"/>
                      <a:pt x="131" y="35"/>
                    </a:cubicBezTo>
                    <a:cubicBezTo>
                      <a:pt x="144" y="53"/>
                      <a:pt x="150" y="74"/>
                      <a:pt x="147" y="96"/>
                    </a:cubicBezTo>
                    <a:cubicBezTo>
                      <a:pt x="144" y="118"/>
                      <a:pt x="132" y="137"/>
                      <a:pt x="114" y="151"/>
                    </a:cubicBezTo>
                    <a:cubicBezTo>
                      <a:pt x="100" y="162"/>
                      <a:pt x="83" y="167"/>
                      <a:pt x="65" y="16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2"/>
              <p:cNvSpPr/>
              <p:nvPr/>
            </p:nvSpPr>
            <p:spPr>
              <a:xfrm>
                <a:off x="2464966" y="2330194"/>
                <a:ext cx="53879" cy="102860"/>
              </a:xfrm>
              <a:custGeom>
                <a:avLst/>
                <a:gdLst/>
                <a:ahLst/>
                <a:cxnLst/>
                <a:rect l="l" t="t" r="r" b="b"/>
                <a:pathLst>
                  <a:path w="75" h="142" extrusionOk="0">
                    <a:moveTo>
                      <a:pt x="4" y="0"/>
                    </a:moveTo>
                    <a:cubicBezTo>
                      <a:pt x="2" y="0"/>
                      <a:pt x="1" y="2"/>
                      <a:pt x="0" y="4"/>
                    </a:cubicBezTo>
                    <a:cubicBezTo>
                      <a:pt x="0" y="6"/>
                      <a:pt x="2" y="8"/>
                      <a:pt x="4" y="9"/>
                    </a:cubicBezTo>
                    <a:cubicBezTo>
                      <a:pt x="22" y="11"/>
                      <a:pt x="39" y="21"/>
                      <a:pt x="50" y="36"/>
                    </a:cubicBezTo>
                    <a:cubicBezTo>
                      <a:pt x="62" y="51"/>
                      <a:pt x="66" y="70"/>
                      <a:pt x="64" y="89"/>
                    </a:cubicBezTo>
                    <a:cubicBezTo>
                      <a:pt x="61" y="107"/>
                      <a:pt x="51" y="124"/>
                      <a:pt x="36" y="135"/>
                    </a:cubicBezTo>
                    <a:cubicBezTo>
                      <a:pt x="34" y="136"/>
                      <a:pt x="34" y="139"/>
                      <a:pt x="35" y="141"/>
                    </a:cubicBezTo>
                    <a:cubicBezTo>
                      <a:pt x="36" y="142"/>
                      <a:pt x="37" y="142"/>
                      <a:pt x="39" y="142"/>
                    </a:cubicBezTo>
                    <a:cubicBezTo>
                      <a:pt x="39" y="142"/>
                      <a:pt x="40" y="142"/>
                      <a:pt x="41" y="142"/>
                    </a:cubicBezTo>
                    <a:cubicBezTo>
                      <a:pt x="58" y="129"/>
                      <a:pt x="69" y="110"/>
                      <a:pt x="72" y="90"/>
                    </a:cubicBezTo>
                    <a:cubicBezTo>
                      <a:pt x="75" y="69"/>
                      <a:pt x="69" y="48"/>
                      <a:pt x="57" y="31"/>
                    </a:cubicBezTo>
                    <a:cubicBezTo>
                      <a:pt x="44" y="14"/>
                      <a:pt x="26" y="4"/>
                      <a:pt x="5" y="1"/>
                    </a:cubicBezTo>
                    <a:cubicBezTo>
                      <a:pt x="5" y="1"/>
                      <a:pt x="5" y="0"/>
                      <a:pt x="4"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2"/>
              <p:cNvSpPr/>
              <p:nvPr/>
            </p:nvSpPr>
            <p:spPr>
              <a:xfrm>
                <a:off x="2434353" y="2412237"/>
                <a:ext cx="31838" cy="34287"/>
              </a:xfrm>
              <a:custGeom>
                <a:avLst/>
                <a:gdLst/>
                <a:ahLst/>
                <a:cxnLst/>
                <a:rect l="l" t="t" r="r" b="b"/>
                <a:pathLst>
                  <a:path w="43" h="47" extrusionOk="0">
                    <a:moveTo>
                      <a:pt x="36" y="47"/>
                    </a:moveTo>
                    <a:cubicBezTo>
                      <a:pt x="36" y="47"/>
                      <a:pt x="36" y="47"/>
                      <a:pt x="36" y="47"/>
                    </a:cubicBezTo>
                    <a:cubicBezTo>
                      <a:pt x="36" y="47"/>
                      <a:pt x="36" y="47"/>
                      <a:pt x="36" y="47"/>
                    </a:cubicBezTo>
                    <a:moveTo>
                      <a:pt x="0" y="0"/>
                    </a:moveTo>
                    <a:cubicBezTo>
                      <a:pt x="0" y="0"/>
                      <a:pt x="0" y="0"/>
                      <a:pt x="0" y="0"/>
                    </a:cubicBezTo>
                    <a:cubicBezTo>
                      <a:pt x="0" y="0"/>
                      <a:pt x="0" y="0"/>
                      <a:pt x="0" y="0"/>
                    </a:cubicBezTo>
                    <a:cubicBezTo>
                      <a:pt x="8" y="8"/>
                      <a:pt x="18" y="13"/>
                      <a:pt x="29" y="14"/>
                    </a:cubicBezTo>
                    <a:cubicBezTo>
                      <a:pt x="31" y="15"/>
                      <a:pt x="33" y="15"/>
                      <a:pt x="36" y="15"/>
                    </a:cubicBezTo>
                    <a:cubicBezTo>
                      <a:pt x="38" y="15"/>
                      <a:pt x="41" y="15"/>
                      <a:pt x="43" y="14"/>
                    </a:cubicBezTo>
                    <a:cubicBezTo>
                      <a:pt x="43" y="14"/>
                      <a:pt x="43" y="14"/>
                      <a:pt x="43" y="14"/>
                    </a:cubicBezTo>
                    <a:cubicBezTo>
                      <a:pt x="40" y="15"/>
                      <a:pt x="37" y="15"/>
                      <a:pt x="35" y="15"/>
                    </a:cubicBezTo>
                    <a:cubicBezTo>
                      <a:pt x="33" y="15"/>
                      <a:pt x="31" y="15"/>
                      <a:pt x="29" y="14"/>
                    </a:cubicBezTo>
                    <a:cubicBezTo>
                      <a:pt x="18" y="13"/>
                      <a:pt x="8" y="8"/>
                      <a:pt x="0" y="0"/>
                    </a:cubicBezTo>
                    <a:cubicBezTo>
                      <a:pt x="0" y="0"/>
                      <a:pt x="0" y="0"/>
                      <a:pt x="0"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2"/>
              <p:cNvSpPr/>
              <p:nvPr/>
            </p:nvSpPr>
            <p:spPr>
              <a:xfrm>
                <a:off x="2430680" y="2412237"/>
                <a:ext cx="63675" cy="34287"/>
              </a:xfrm>
              <a:custGeom>
                <a:avLst/>
                <a:gdLst/>
                <a:ahLst/>
                <a:cxnLst/>
                <a:rect l="l" t="t" r="r" b="b"/>
                <a:pathLst>
                  <a:path w="87" h="47" extrusionOk="0">
                    <a:moveTo>
                      <a:pt x="5" y="0"/>
                    </a:moveTo>
                    <a:cubicBezTo>
                      <a:pt x="0" y="37"/>
                      <a:pt x="0" y="37"/>
                      <a:pt x="0" y="37"/>
                    </a:cubicBezTo>
                    <a:cubicBezTo>
                      <a:pt x="9" y="42"/>
                      <a:pt x="19" y="45"/>
                      <a:pt x="29" y="46"/>
                    </a:cubicBezTo>
                    <a:cubicBezTo>
                      <a:pt x="33" y="47"/>
                      <a:pt x="37" y="47"/>
                      <a:pt x="41" y="47"/>
                    </a:cubicBezTo>
                    <a:cubicBezTo>
                      <a:pt x="41" y="47"/>
                      <a:pt x="41" y="47"/>
                      <a:pt x="41" y="47"/>
                    </a:cubicBezTo>
                    <a:cubicBezTo>
                      <a:pt x="41" y="47"/>
                      <a:pt x="41" y="47"/>
                      <a:pt x="41" y="47"/>
                    </a:cubicBezTo>
                    <a:cubicBezTo>
                      <a:pt x="58" y="47"/>
                      <a:pt x="74" y="42"/>
                      <a:pt x="87" y="33"/>
                    </a:cubicBezTo>
                    <a:cubicBezTo>
                      <a:pt x="85" y="32"/>
                      <a:pt x="83" y="32"/>
                      <a:pt x="81" y="31"/>
                    </a:cubicBezTo>
                    <a:cubicBezTo>
                      <a:pt x="69" y="28"/>
                      <a:pt x="58" y="22"/>
                      <a:pt x="48" y="14"/>
                    </a:cubicBezTo>
                    <a:cubicBezTo>
                      <a:pt x="46" y="15"/>
                      <a:pt x="43" y="15"/>
                      <a:pt x="41" y="15"/>
                    </a:cubicBezTo>
                    <a:cubicBezTo>
                      <a:pt x="38" y="15"/>
                      <a:pt x="36" y="15"/>
                      <a:pt x="34" y="14"/>
                    </a:cubicBezTo>
                    <a:cubicBezTo>
                      <a:pt x="23" y="13"/>
                      <a:pt x="13" y="8"/>
                      <a:pt x="5" y="0"/>
                    </a:cubicBezTo>
                    <a:cubicBezTo>
                      <a:pt x="5" y="0"/>
                      <a:pt x="5" y="0"/>
                      <a:pt x="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2"/>
              <p:cNvSpPr/>
              <p:nvPr/>
            </p:nvSpPr>
            <p:spPr>
              <a:xfrm>
                <a:off x="2440476" y="2353460"/>
                <a:ext cx="4898" cy="2449"/>
              </a:xfrm>
              <a:custGeom>
                <a:avLst/>
                <a:gdLst/>
                <a:ahLst/>
                <a:cxnLst/>
                <a:rect l="l" t="t" r="r" b="b"/>
                <a:pathLst>
                  <a:path w="6" h="2" extrusionOk="0">
                    <a:moveTo>
                      <a:pt x="1" y="2"/>
                    </a:moveTo>
                    <a:cubicBezTo>
                      <a:pt x="1" y="2"/>
                      <a:pt x="1" y="2"/>
                      <a:pt x="0" y="2"/>
                    </a:cubicBezTo>
                    <a:cubicBezTo>
                      <a:pt x="0" y="2"/>
                      <a:pt x="0" y="2"/>
                      <a:pt x="0" y="2"/>
                    </a:cubicBezTo>
                    <a:cubicBezTo>
                      <a:pt x="1" y="2"/>
                      <a:pt x="1" y="2"/>
                      <a:pt x="1" y="2"/>
                    </a:cubicBezTo>
                    <a:moveTo>
                      <a:pt x="6" y="0"/>
                    </a:moveTo>
                    <a:cubicBezTo>
                      <a:pt x="4" y="0"/>
                      <a:pt x="3" y="1"/>
                      <a:pt x="1" y="2"/>
                    </a:cubicBezTo>
                    <a:cubicBezTo>
                      <a:pt x="3" y="1"/>
                      <a:pt x="4" y="0"/>
                      <a:pt x="6" y="0"/>
                    </a:cubicBezTo>
                    <a:cubicBezTo>
                      <a:pt x="6" y="0"/>
                      <a:pt x="6" y="0"/>
                      <a:pt x="6" y="0"/>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2"/>
              <p:cNvSpPr/>
              <p:nvPr/>
            </p:nvSpPr>
            <p:spPr>
              <a:xfrm>
                <a:off x="2271491" y="2284887"/>
                <a:ext cx="177556" cy="209394"/>
              </a:xfrm>
              <a:custGeom>
                <a:avLst/>
                <a:gdLst/>
                <a:ahLst/>
                <a:cxnLst/>
                <a:rect l="l" t="t" r="r" b="b"/>
                <a:pathLst>
                  <a:path w="245" h="290" extrusionOk="0">
                    <a:moveTo>
                      <a:pt x="224" y="0"/>
                    </a:moveTo>
                    <a:cubicBezTo>
                      <a:pt x="21" y="0"/>
                      <a:pt x="21" y="0"/>
                      <a:pt x="21" y="0"/>
                    </a:cubicBezTo>
                    <a:cubicBezTo>
                      <a:pt x="9" y="0"/>
                      <a:pt x="0" y="10"/>
                      <a:pt x="1" y="22"/>
                    </a:cubicBezTo>
                    <a:cubicBezTo>
                      <a:pt x="34" y="290"/>
                      <a:pt x="34" y="290"/>
                      <a:pt x="34" y="290"/>
                    </a:cubicBezTo>
                    <a:cubicBezTo>
                      <a:pt x="211" y="290"/>
                      <a:pt x="211" y="290"/>
                      <a:pt x="211" y="290"/>
                    </a:cubicBezTo>
                    <a:cubicBezTo>
                      <a:pt x="244" y="22"/>
                      <a:pt x="244" y="22"/>
                      <a:pt x="244" y="22"/>
                    </a:cubicBezTo>
                    <a:cubicBezTo>
                      <a:pt x="245" y="10"/>
                      <a:pt x="236" y="0"/>
                      <a:pt x="224"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2"/>
              <p:cNvSpPr/>
              <p:nvPr/>
            </p:nvSpPr>
            <p:spPr>
              <a:xfrm>
                <a:off x="2272716" y="2305704"/>
                <a:ext cx="175107" cy="14694"/>
              </a:xfrm>
              <a:custGeom>
                <a:avLst/>
                <a:gdLst/>
                <a:ahLst/>
                <a:cxnLst/>
                <a:rect l="l" t="t" r="r" b="b"/>
                <a:pathLst>
                  <a:path w="143" h="12" extrusionOk="0">
                    <a:moveTo>
                      <a:pt x="2" y="12"/>
                    </a:moveTo>
                    <a:lnTo>
                      <a:pt x="141" y="12"/>
                    </a:lnTo>
                    <a:lnTo>
                      <a:pt x="143" y="0"/>
                    </a:lnTo>
                    <a:lnTo>
                      <a:pt x="0" y="0"/>
                    </a:lnTo>
                    <a:lnTo>
                      <a:pt x="2"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2"/>
              <p:cNvSpPr/>
              <p:nvPr/>
            </p:nvSpPr>
            <p:spPr>
              <a:xfrm>
                <a:off x="2272716" y="2305704"/>
                <a:ext cx="175107" cy="14694"/>
              </a:xfrm>
              <a:custGeom>
                <a:avLst/>
                <a:gdLst/>
                <a:ahLst/>
                <a:cxnLst/>
                <a:rect l="l" t="t" r="r" b="b"/>
                <a:pathLst>
                  <a:path w="143" h="12" extrusionOk="0">
                    <a:moveTo>
                      <a:pt x="2" y="12"/>
                    </a:moveTo>
                    <a:lnTo>
                      <a:pt x="141" y="12"/>
                    </a:lnTo>
                    <a:lnTo>
                      <a:pt x="143" y="0"/>
                    </a:lnTo>
                    <a:lnTo>
                      <a:pt x="0" y="0"/>
                    </a:lnTo>
                    <a:lnTo>
                      <a:pt x="2" y="12"/>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2"/>
              <p:cNvSpPr/>
              <p:nvPr/>
            </p:nvSpPr>
            <p:spPr>
              <a:xfrm>
                <a:off x="2282513" y="2292234"/>
                <a:ext cx="29389" cy="143270"/>
              </a:xfrm>
              <a:custGeom>
                <a:avLst/>
                <a:gdLst/>
                <a:ahLst/>
                <a:cxnLst/>
                <a:rect l="l" t="t" r="r" b="b"/>
                <a:pathLst>
                  <a:path w="40" h="197" extrusionOk="0">
                    <a:moveTo>
                      <a:pt x="21" y="38"/>
                    </a:moveTo>
                    <a:cubicBezTo>
                      <a:pt x="4" y="38"/>
                      <a:pt x="4" y="38"/>
                      <a:pt x="4" y="38"/>
                    </a:cubicBezTo>
                    <a:cubicBezTo>
                      <a:pt x="23" y="190"/>
                      <a:pt x="23" y="190"/>
                      <a:pt x="23" y="190"/>
                    </a:cubicBezTo>
                    <a:cubicBezTo>
                      <a:pt x="24" y="194"/>
                      <a:pt x="27" y="197"/>
                      <a:pt x="31" y="197"/>
                    </a:cubicBezTo>
                    <a:cubicBezTo>
                      <a:pt x="32" y="197"/>
                      <a:pt x="32" y="197"/>
                      <a:pt x="32" y="197"/>
                    </a:cubicBezTo>
                    <a:cubicBezTo>
                      <a:pt x="37" y="196"/>
                      <a:pt x="40" y="192"/>
                      <a:pt x="39" y="188"/>
                    </a:cubicBezTo>
                    <a:cubicBezTo>
                      <a:pt x="21" y="38"/>
                      <a:pt x="21" y="38"/>
                      <a:pt x="21" y="38"/>
                    </a:cubicBezTo>
                    <a:moveTo>
                      <a:pt x="9" y="0"/>
                    </a:moveTo>
                    <a:cubicBezTo>
                      <a:pt x="9" y="0"/>
                      <a:pt x="8" y="0"/>
                      <a:pt x="8" y="0"/>
                    </a:cubicBezTo>
                    <a:cubicBezTo>
                      <a:pt x="4" y="1"/>
                      <a:pt x="0" y="5"/>
                      <a:pt x="1" y="9"/>
                    </a:cubicBezTo>
                    <a:cubicBezTo>
                      <a:pt x="2" y="18"/>
                      <a:pt x="2" y="18"/>
                      <a:pt x="2" y="18"/>
                    </a:cubicBezTo>
                    <a:cubicBezTo>
                      <a:pt x="18" y="18"/>
                      <a:pt x="18" y="18"/>
                      <a:pt x="18" y="18"/>
                    </a:cubicBezTo>
                    <a:cubicBezTo>
                      <a:pt x="17" y="7"/>
                      <a:pt x="17" y="7"/>
                      <a:pt x="17" y="7"/>
                    </a:cubicBezTo>
                    <a:cubicBezTo>
                      <a:pt x="17" y="3"/>
                      <a:pt x="13" y="0"/>
                      <a:pt x="9"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2"/>
              <p:cNvSpPr/>
              <p:nvPr/>
            </p:nvSpPr>
            <p:spPr>
              <a:xfrm>
                <a:off x="2283737" y="2305704"/>
                <a:ext cx="13470" cy="14694"/>
              </a:xfrm>
              <a:custGeom>
                <a:avLst/>
                <a:gdLst/>
                <a:ahLst/>
                <a:cxnLst/>
                <a:rect l="l" t="t" r="r" b="b"/>
                <a:pathLst>
                  <a:path w="11" h="12" extrusionOk="0">
                    <a:moveTo>
                      <a:pt x="10" y="0"/>
                    </a:moveTo>
                    <a:lnTo>
                      <a:pt x="0" y="0"/>
                    </a:lnTo>
                    <a:lnTo>
                      <a:pt x="1" y="12"/>
                    </a:lnTo>
                    <a:lnTo>
                      <a:pt x="11" y="12"/>
                    </a:lnTo>
                    <a:lnTo>
                      <a:pt x="1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2"/>
              <p:cNvSpPr/>
              <p:nvPr/>
            </p:nvSpPr>
            <p:spPr>
              <a:xfrm>
                <a:off x="2293533" y="2284887"/>
                <a:ext cx="154290" cy="209394"/>
              </a:xfrm>
              <a:custGeom>
                <a:avLst/>
                <a:gdLst/>
                <a:ahLst/>
                <a:cxnLst/>
                <a:rect l="l" t="t" r="r" b="b"/>
                <a:pathLst>
                  <a:path w="214" h="290" extrusionOk="0">
                    <a:moveTo>
                      <a:pt x="194" y="0"/>
                    </a:moveTo>
                    <a:cubicBezTo>
                      <a:pt x="188" y="0"/>
                      <a:pt x="188" y="0"/>
                      <a:pt x="188" y="0"/>
                    </a:cubicBezTo>
                    <a:cubicBezTo>
                      <a:pt x="188" y="9"/>
                      <a:pt x="189" y="19"/>
                      <a:pt x="188" y="29"/>
                    </a:cubicBezTo>
                    <a:cubicBezTo>
                      <a:pt x="213" y="29"/>
                      <a:pt x="213" y="29"/>
                      <a:pt x="213" y="29"/>
                    </a:cubicBezTo>
                    <a:cubicBezTo>
                      <a:pt x="210" y="49"/>
                      <a:pt x="210" y="49"/>
                      <a:pt x="210" y="49"/>
                    </a:cubicBezTo>
                    <a:cubicBezTo>
                      <a:pt x="188" y="49"/>
                      <a:pt x="188" y="49"/>
                      <a:pt x="188" y="49"/>
                    </a:cubicBezTo>
                    <a:cubicBezTo>
                      <a:pt x="186" y="71"/>
                      <a:pt x="183" y="92"/>
                      <a:pt x="177" y="114"/>
                    </a:cubicBezTo>
                    <a:cubicBezTo>
                      <a:pt x="166" y="152"/>
                      <a:pt x="145" y="189"/>
                      <a:pt x="113" y="214"/>
                    </a:cubicBezTo>
                    <a:cubicBezTo>
                      <a:pt x="87" y="235"/>
                      <a:pt x="55" y="246"/>
                      <a:pt x="22" y="253"/>
                    </a:cubicBezTo>
                    <a:cubicBezTo>
                      <a:pt x="15" y="254"/>
                      <a:pt x="7" y="255"/>
                      <a:pt x="0" y="256"/>
                    </a:cubicBezTo>
                    <a:cubicBezTo>
                      <a:pt x="4" y="290"/>
                      <a:pt x="4" y="290"/>
                      <a:pt x="4" y="290"/>
                    </a:cubicBezTo>
                    <a:cubicBezTo>
                      <a:pt x="181" y="290"/>
                      <a:pt x="181" y="290"/>
                      <a:pt x="181" y="290"/>
                    </a:cubicBezTo>
                    <a:cubicBezTo>
                      <a:pt x="214" y="22"/>
                      <a:pt x="214" y="22"/>
                      <a:pt x="214" y="22"/>
                    </a:cubicBezTo>
                    <a:cubicBezTo>
                      <a:pt x="214" y="21"/>
                      <a:pt x="214" y="20"/>
                      <a:pt x="214" y="20"/>
                    </a:cubicBezTo>
                    <a:cubicBezTo>
                      <a:pt x="214" y="9"/>
                      <a:pt x="205" y="0"/>
                      <a:pt x="194" y="0"/>
                    </a:cubicBezTo>
                  </a:path>
                </a:pathLst>
              </a:custGeom>
              <a:solidFill>
                <a:srgbClr val="21194F">
                  <a:alpha val="49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2"/>
              <p:cNvSpPr/>
              <p:nvPr/>
            </p:nvSpPr>
            <p:spPr>
              <a:xfrm>
                <a:off x="2319248" y="2190599"/>
                <a:ext cx="19592" cy="73472"/>
              </a:xfrm>
              <a:custGeom>
                <a:avLst/>
                <a:gdLst/>
                <a:ahLst/>
                <a:cxnLst/>
                <a:rect l="l" t="t" r="r" b="b"/>
                <a:pathLst>
                  <a:path w="27" h="100" extrusionOk="0">
                    <a:moveTo>
                      <a:pt x="11" y="100"/>
                    </a:moveTo>
                    <a:cubicBezTo>
                      <a:pt x="10" y="100"/>
                      <a:pt x="8" y="99"/>
                      <a:pt x="7" y="98"/>
                    </a:cubicBezTo>
                    <a:cubicBezTo>
                      <a:pt x="1" y="85"/>
                      <a:pt x="0" y="70"/>
                      <a:pt x="5" y="55"/>
                    </a:cubicBezTo>
                    <a:cubicBezTo>
                      <a:pt x="6" y="51"/>
                      <a:pt x="8" y="47"/>
                      <a:pt x="10" y="42"/>
                    </a:cubicBezTo>
                    <a:cubicBezTo>
                      <a:pt x="11" y="38"/>
                      <a:pt x="13" y="34"/>
                      <a:pt x="14" y="30"/>
                    </a:cubicBezTo>
                    <a:cubicBezTo>
                      <a:pt x="17" y="20"/>
                      <a:pt x="17" y="13"/>
                      <a:pt x="13" y="7"/>
                    </a:cubicBezTo>
                    <a:cubicBezTo>
                      <a:pt x="12" y="5"/>
                      <a:pt x="13" y="2"/>
                      <a:pt x="15" y="1"/>
                    </a:cubicBezTo>
                    <a:cubicBezTo>
                      <a:pt x="17" y="0"/>
                      <a:pt x="20" y="0"/>
                      <a:pt x="21" y="3"/>
                    </a:cubicBezTo>
                    <a:cubicBezTo>
                      <a:pt x="26" y="11"/>
                      <a:pt x="27" y="21"/>
                      <a:pt x="23" y="32"/>
                    </a:cubicBezTo>
                    <a:cubicBezTo>
                      <a:pt x="22" y="37"/>
                      <a:pt x="20" y="41"/>
                      <a:pt x="18" y="46"/>
                    </a:cubicBezTo>
                    <a:cubicBezTo>
                      <a:pt x="17" y="50"/>
                      <a:pt x="15" y="54"/>
                      <a:pt x="14" y="58"/>
                    </a:cubicBezTo>
                    <a:cubicBezTo>
                      <a:pt x="10" y="71"/>
                      <a:pt x="11" y="83"/>
                      <a:pt x="16" y="94"/>
                    </a:cubicBezTo>
                    <a:cubicBezTo>
                      <a:pt x="17" y="96"/>
                      <a:pt x="16" y="99"/>
                      <a:pt x="13" y="100"/>
                    </a:cubicBezTo>
                    <a:cubicBezTo>
                      <a:pt x="13" y="100"/>
                      <a:pt x="12" y="100"/>
                      <a:pt x="11" y="1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2"/>
              <p:cNvSpPr/>
              <p:nvPr/>
            </p:nvSpPr>
            <p:spPr>
              <a:xfrm>
                <a:off x="2351086" y="2190599"/>
                <a:ext cx="18368" cy="73472"/>
              </a:xfrm>
              <a:custGeom>
                <a:avLst/>
                <a:gdLst/>
                <a:ahLst/>
                <a:cxnLst/>
                <a:rect l="l" t="t" r="r" b="b"/>
                <a:pathLst>
                  <a:path w="26" h="100" extrusionOk="0">
                    <a:moveTo>
                      <a:pt x="11" y="100"/>
                    </a:moveTo>
                    <a:cubicBezTo>
                      <a:pt x="9" y="100"/>
                      <a:pt x="8" y="99"/>
                      <a:pt x="7" y="98"/>
                    </a:cubicBezTo>
                    <a:cubicBezTo>
                      <a:pt x="1" y="85"/>
                      <a:pt x="0" y="70"/>
                      <a:pt x="4" y="55"/>
                    </a:cubicBezTo>
                    <a:cubicBezTo>
                      <a:pt x="6" y="51"/>
                      <a:pt x="7" y="47"/>
                      <a:pt x="9" y="42"/>
                    </a:cubicBezTo>
                    <a:cubicBezTo>
                      <a:pt x="11" y="38"/>
                      <a:pt x="13" y="34"/>
                      <a:pt x="14" y="30"/>
                    </a:cubicBezTo>
                    <a:cubicBezTo>
                      <a:pt x="17" y="20"/>
                      <a:pt x="16" y="13"/>
                      <a:pt x="13" y="7"/>
                    </a:cubicBezTo>
                    <a:cubicBezTo>
                      <a:pt x="12" y="5"/>
                      <a:pt x="12" y="2"/>
                      <a:pt x="15" y="1"/>
                    </a:cubicBezTo>
                    <a:cubicBezTo>
                      <a:pt x="17" y="0"/>
                      <a:pt x="20" y="0"/>
                      <a:pt x="21" y="3"/>
                    </a:cubicBezTo>
                    <a:cubicBezTo>
                      <a:pt x="26" y="11"/>
                      <a:pt x="26" y="21"/>
                      <a:pt x="23" y="32"/>
                    </a:cubicBezTo>
                    <a:cubicBezTo>
                      <a:pt x="22" y="37"/>
                      <a:pt x="20" y="41"/>
                      <a:pt x="18" y="46"/>
                    </a:cubicBezTo>
                    <a:cubicBezTo>
                      <a:pt x="16" y="50"/>
                      <a:pt x="15" y="54"/>
                      <a:pt x="13" y="58"/>
                    </a:cubicBezTo>
                    <a:cubicBezTo>
                      <a:pt x="10" y="71"/>
                      <a:pt x="10" y="83"/>
                      <a:pt x="15" y="94"/>
                    </a:cubicBezTo>
                    <a:cubicBezTo>
                      <a:pt x="16" y="96"/>
                      <a:pt x="15" y="99"/>
                      <a:pt x="13" y="100"/>
                    </a:cubicBezTo>
                    <a:cubicBezTo>
                      <a:pt x="12" y="100"/>
                      <a:pt x="12" y="100"/>
                      <a:pt x="11" y="1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p:cNvSpPr/>
              <p:nvPr/>
            </p:nvSpPr>
            <p:spPr>
              <a:xfrm>
                <a:off x="2380474" y="2190599"/>
                <a:ext cx="19592" cy="73472"/>
              </a:xfrm>
              <a:custGeom>
                <a:avLst/>
                <a:gdLst/>
                <a:ahLst/>
                <a:cxnLst/>
                <a:rect l="l" t="t" r="r" b="b"/>
                <a:pathLst>
                  <a:path w="27" h="100" extrusionOk="0">
                    <a:moveTo>
                      <a:pt x="12" y="100"/>
                    </a:moveTo>
                    <a:cubicBezTo>
                      <a:pt x="10" y="100"/>
                      <a:pt x="8" y="99"/>
                      <a:pt x="7" y="98"/>
                    </a:cubicBezTo>
                    <a:cubicBezTo>
                      <a:pt x="1" y="85"/>
                      <a:pt x="0" y="70"/>
                      <a:pt x="5" y="55"/>
                    </a:cubicBezTo>
                    <a:cubicBezTo>
                      <a:pt x="6" y="51"/>
                      <a:pt x="8" y="47"/>
                      <a:pt x="10" y="42"/>
                    </a:cubicBezTo>
                    <a:cubicBezTo>
                      <a:pt x="12" y="38"/>
                      <a:pt x="13" y="34"/>
                      <a:pt x="15" y="30"/>
                    </a:cubicBezTo>
                    <a:cubicBezTo>
                      <a:pt x="17" y="20"/>
                      <a:pt x="17" y="13"/>
                      <a:pt x="13" y="7"/>
                    </a:cubicBezTo>
                    <a:cubicBezTo>
                      <a:pt x="12" y="5"/>
                      <a:pt x="13" y="2"/>
                      <a:pt x="15" y="1"/>
                    </a:cubicBezTo>
                    <a:cubicBezTo>
                      <a:pt x="17" y="0"/>
                      <a:pt x="20" y="0"/>
                      <a:pt x="22" y="3"/>
                    </a:cubicBezTo>
                    <a:cubicBezTo>
                      <a:pt x="26" y="11"/>
                      <a:pt x="27" y="21"/>
                      <a:pt x="24" y="32"/>
                    </a:cubicBezTo>
                    <a:cubicBezTo>
                      <a:pt x="22" y="37"/>
                      <a:pt x="20" y="41"/>
                      <a:pt x="19" y="46"/>
                    </a:cubicBezTo>
                    <a:cubicBezTo>
                      <a:pt x="17" y="50"/>
                      <a:pt x="15" y="54"/>
                      <a:pt x="14" y="58"/>
                    </a:cubicBezTo>
                    <a:cubicBezTo>
                      <a:pt x="10" y="71"/>
                      <a:pt x="11" y="83"/>
                      <a:pt x="16" y="94"/>
                    </a:cubicBezTo>
                    <a:cubicBezTo>
                      <a:pt x="17" y="96"/>
                      <a:pt x="16" y="99"/>
                      <a:pt x="14" y="100"/>
                    </a:cubicBezTo>
                    <a:cubicBezTo>
                      <a:pt x="13" y="100"/>
                      <a:pt x="12" y="100"/>
                      <a:pt x="12" y="1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32"/>
            <p:cNvGrpSpPr/>
            <p:nvPr/>
          </p:nvGrpSpPr>
          <p:grpSpPr>
            <a:xfrm>
              <a:off x="1692602" y="3170724"/>
              <a:ext cx="1927833" cy="197113"/>
              <a:chOff x="503279" y="186053"/>
              <a:chExt cx="2562926" cy="262048"/>
            </a:xfrm>
          </p:grpSpPr>
          <p:sp>
            <p:nvSpPr>
              <p:cNvPr id="641" name="Google Shape;641;p32"/>
              <p:cNvSpPr/>
              <p:nvPr/>
            </p:nvSpPr>
            <p:spPr>
              <a:xfrm>
                <a:off x="503279" y="186053"/>
                <a:ext cx="2562926" cy="262048"/>
              </a:xfrm>
              <a:custGeom>
                <a:avLst/>
                <a:gdLst/>
                <a:ahLst/>
                <a:cxnLst/>
                <a:rect l="l" t="t" r="r" b="b"/>
                <a:pathLst>
                  <a:path w="3543" h="362" extrusionOk="0">
                    <a:moveTo>
                      <a:pt x="3361" y="0"/>
                    </a:moveTo>
                    <a:cubicBezTo>
                      <a:pt x="181" y="0"/>
                      <a:pt x="181" y="0"/>
                      <a:pt x="181" y="0"/>
                    </a:cubicBezTo>
                    <a:cubicBezTo>
                      <a:pt x="81" y="0"/>
                      <a:pt x="0" y="81"/>
                      <a:pt x="0" y="181"/>
                    </a:cubicBezTo>
                    <a:cubicBezTo>
                      <a:pt x="0" y="181"/>
                      <a:pt x="0" y="181"/>
                      <a:pt x="0" y="181"/>
                    </a:cubicBezTo>
                    <a:cubicBezTo>
                      <a:pt x="0" y="281"/>
                      <a:pt x="81" y="362"/>
                      <a:pt x="181" y="362"/>
                    </a:cubicBezTo>
                    <a:cubicBezTo>
                      <a:pt x="3361" y="362"/>
                      <a:pt x="3361" y="362"/>
                      <a:pt x="3361" y="362"/>
                    </a:cubicBezTo>
                    <a:cubicBezTo>
                      <a:pt x="3461" y="362"/>
                      <a:pt x="3543" y="281"/>
                      <a:pt x="3543" y="181"/>
                    </a:cubicBezTo>
                    <a:cubicBezTo>
                      <a:pt x="3543" y="181"/>
                      <a:pt x="3543" y="181"/>
                      <a:pt x="3543" y="181"/>
                    </a:cubicBezTo>
                    <a:cubicBezTo>
                      <a:pt x="3543" y="81"/>
                      <a:pt x="3461" y="0"/>
                      <a:pt x="336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2"/>
              <p:cNvSpPr/>
              <p:nvPr/>
            </p:nvSpPr>
            <p:spPr>
              <a:xfrm>
                <a:off x="524097" y="205645"/>
                <a:ext cx="2521293" cy="222864"/>
              </a:xfrm>
              <a:custGeom>
                <a:avLst/>
                <a:gdLst/>
                <a:ahLst/>
                <a:cxnLst/>
                <a:rect l="l" t="t" r="r" b="b"/>
                <a:pathLst>
                  <a:path w="3487" h="307" extrusionOk="0">
                    <a:moveTo>
                      <a:pt x="3333" y="307"/>
                    </a:moveTo>
                    <a:cubicBezTo>
                      <a:pt x="153" y="307"/>
                      <a:pt x="153" y="307"/>
                      <a:pt x="153" y="307"/>
                    </a:cubicBezTo>
                    <a:cubicBezTo>
                      <a:pt x="69" y="307"/>
                      <a:pt x="0" y="238"/>
                      <a:pt x="0" y="153"/>
                    </a:cubicBezTo>
                    <a:cubicBezTo>
                      <a:pt x="0" y="69"/>
                      <a:pt x="69" y="0"/>
                      <a:pt x="153" y="0"/>
                    </a:cubicBezTo>
                    <a:cubicBezTo>
                      <a:pt x="3333" y="0"/>
                      <a:pt x="3333" y="0"/>
                      <a:pt x="3333" y="0"/>
                    </a:cubicBezTo>
                    <a:cubicBezTo>
                      <a:pt x="3418" y="0"/>
                      <a:pt x="3487" y="69"/>
                      <a:pt x="3487" y="153"/>
                    </a:cubicBezTo>
                    <a:cubicBezTo>
                      <a:pt x="3487" y="238"/>
                      <a:pt x="3418" y="307"/>
                      <a:pt x="3333" y="307"/>
                    </a:cubicBezTo>
                    <a:close/>
                    <a:moveTo>
                      <a:pt x="153" y="7"/>
                    </a:moveTo>
                    <a:cubicBezTo>
                      <a:pt x="72" y="7"/>
                      <a:pt x="6" y="73"/>
                      <a:pt x="6" y="153"/>
                    </a:cubicBezTo>
                    <a:cubicBezTo>
                      <a:pt x="6" y="234"/>
                      <a:pt x="72" y="300"/>
                      <a:pt x="153" y="300"/>
                    </a:cubicBezTo>
                    <a:cubicBezTo>
                      <a:pt x="3333" y="300"/>
                      <a:pt x="3333" y="300"/>
                      <a:pt x="3333" y="300"/>
                    </a:cubicBezTo>
                    <a:cubicBezTo>
                      <a:pt x="3414" y="300"/>
                      <a:pt x="3480" y="234"/>
                      <a:pt x="3480" y="153"/>
                    </a:cubicBezTo>
                    <a:cubicBezTo>
                      <a:pt x="3480" y="73"/>
                      <a:pt x="3414" y="7"/>
                      <a:pt x="3333" y="7"/>
                    </a:cubicBezTo>
                    <a:lnTo>
                      <a:pt x="153" y="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2"/>
              <p:cNvSpPr/>
              <p:nvPr/>
            </p:nvSpPr>
            <p:spPr>
              <a:xfrm>
                <a:off x="585323" y="237483"/>
                <a:ext cx="182454" cy="160413"/>
              </a:xfrm>
              <a:custGeom>
                <a:avLst/>
                <a:gdLst/>
                <a:ahLst/>
                <a:cxnLst/>
                <a:rect l="l" t="t" r="r" b="b"/>
                <a:pathLst>
                  <a:path w="252" h="222" extrusionOk="0">
                    <a:moveTo>
                      <a:pt x="241" y="182"/>
                    </a:moveTo>
                    <a:cubicBezTo>
                      <a:pt x="196" y="146"/>
                      <a:pt x="196" y="146"/>
                      <a:pt x="196" y="146"/>
                    </a:cubicBezTo>
                    <a:cubicBezTo>
                      <a:pt x="189" y="141"/>
                      <a:pt x="181" y="140"/>
                      <a:pt x="174" y="143"/>
                    </a:cubicBezTo>
                    <a:cubicBezTo>
                      <a:pt x="157" y="130"/>
                      <a:pt x="157" y="130"/>
                      <a:pt x="157" y="130"/>
                    </a:cubicBezTo>
                    <a:cubicBezTo>
                      <a:pt x="166" y="115"/>
                      <a:pt x="171" y="97"/>
                      <a:pt x="169" y="78"/>
                    </a:cubicBezTo>
                    <a:cubicBezTo>
                      <a:pt x="164" y="33"/>
                      <a:pt x="123" y="0"/>
                      <a:pt x="78" y="6"/>
                    </a:cubicBezTo>
                    <a:cubicBezTo>
                      <a:pt x="33" y="11"/>
                      <a:pt x="0" y="51"/>
                      <a:pt x="5" y="97"/>
                    </a:cubicBezTo>
                    <a:cubicBezTo>
                      <a:pt x="10" y="142"/>
                      <a:pt x="51" y="174"/>
                      <a:pt x="96" y="169"/>
                    </a:cubicBezTo>
                    <a:cubicBezTo>
                      <a:pt x="115" y="167"/>
                      <a:pt x="131" y="159"/>
                      <a:pt x="144" y="147"/>
                    </a:cubicBezTo>
                    <a:cubicBezTo>
                      <a:pt x="161" y="160"/>
                      <a:pt x="161" y="160"/>
                      <a:pt x="161" y="160"/>
                    </a:cubicBezTo>
                    <a:cubicBezTo>
                      <a:pt x="160" y="168"/>
                      <a:pt x="162" y="175"/>
                      <a:pt x="168" y="180"/>
                    </a:cubicBezTo>
                    <a:cubicBezTo>
                      <a:pt x="213" y="216"/>
                      <a:pt x="213" y="216"/>
                      <a:pt x="213" y="216"/>
                    </a:cubicBezTo>
                    <a:cubicBezTo>
                      <a:pt x="218" y="220"/>
                      <a:pt x="224" y="222"/>
                      <a:pt x="230" y="221"/>
                    </a:cubicBezTo>
                    <a:cubicBezTo>
                      <a:pt x="235" y="220"/>
                      <a:pt x="240" y="218"/>
                      <a:pt x="244" y="213"/>
                    </a:cubicBezTo>
                    <a:cubicBezTo>
                      <a:pt x="252" y="203"/>
                      <a:pt x="250" y="190"/>
                      <a:pt x="241" y="182"/>
                    </a:cubicBezTo>
                    <a:close/>
                    <a:moveTo>
                      <a:pt x="93" y="138"/>
                    </a:moveTo>
                    <a:cubicBezTo>
                      <a:pt x="65" y="141"/>
                      <a:pt x="39" y="121"/>
                      <a:pt x="36" y="93"/>
                    </a:cubicBezTo>
                    <a:cubicBezTo>
                      <a:pt x="33" y="65"/>
                      <a:pt x="53" y="40"/>
                      <a:pt x="81" y="36"/>
                    </a:cubicBezTo>
                    <a:cubicBezTo>
                      <a:pt x="109" y="33"/>
                      <a:pt x="135" y="54"/>
                      <a:pt x="138" y="82"/>
                    </a:cubicBezTo>
                    <a:cubicBezTo>
                      <a:pt x="141" y="110"/>
                      <a:pt x="121" y="135"/>
                      <a:pt x="93" y="13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32"/>
            <p:cNvGrpSpPr/>
            <p:nvPr/>
          </p:nvGrpSpPr>
          <p:grpSpPr>
            <a:xfrm>
              <a:off x="3072243" y="1491470"/>
              <a:ext cx="548228" cy="546897"/>
              <a:chOff x="5594848" y="918319"/>
              <a:chExt cx="370800" cy="369900"/>
            </a:xfrm>
          </p:grpSpPr>
          <p:sp>
            <p:nvSpPr>
              <p:cNvPr id="645" name="Google Shape;645;p32"/>
              <p:cNvSpPr/>
              <p:nvPr/>
            </p:nvSpPr>
            <p:spPr>
              <a:xfrm>
                <a:off x="5594848" y="918319"/>
                <a:ext cx="370800" cy="369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2"/>
              <p:cNvSpPr/>
              <p:nvPr/>
            </p:nvSpPr>
            <p:spPr>
              <a:xfrm>
                <a:off x="5632809" y="1049342"/>
                <a:ext cx="96738" cy="115105"/>
              </a:xfrm>
              <a:custGeom>
                <a:avLst/>
                <a:gdLst/>
                <a:ahLst/>
                <a:cxnLst/>
                <a:rect l="l" t="t" r="r" b="b"/>
                <a:pathLst>
                  <a:path w="79" h="94" extrusionOk="0">
                    <a:moveTo>
                      <a:pt x="79" y="94"/>
                    </a:moveTo>
                    <a:lnTo>
                      <a:pt x="0" y="60"/>
                    </a:lnTo>
                    <a:lnTo>
                      <a:pt x="0" y="35"/>
                    </a:lnTo>
                    <a:lnTo>
                      <a:pt x="79" y="0"/>
                    </a:lnTo>
                    <a:lnTo>
                      <a:pt x="79" y="28"/>
                    </a:lnTo>
                    <a:lnTo>
                      <a:pt x="33" y="47"/>
                    </a:lnTo>
                    <a:lnTo>
                      <a:pt x="79" y="66"/>
                    </a:lnTo>
                    <a:lnTo>
                      <a:pt x="79" y="9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2"/>
              <p:cNvSpPr/>
              <p:nvPr/>
            </p:nvSpPr>
            <p:spPr>
              <a:xfrm>
                <a:off x="5739342" y="1038322"/>
                <a:ext cx="84493" cy="129799"/>
              </a:xfrm>
              <a:custGeom>
                <a:avLst/>
                <a:gdLst/>
                <a:ahLst/>
                <a:cxnLst/>
                <a:rect l="l" t="t" r="r" b="b"/>
                <a:pathLst>
                  <a:path w="69" h="106" extrusionOk="0">
                    <a:moveTo>
                      <a:pt x="0" y="106"/>
                    </a:moveTo>
                    <a:lnTo>
                      <a:pt x="38" y="0"/>
                    </a:lnTo>
                    <a:lnTo>
                      <a:pt x="69" y="0"/>
                    </a:lnTo>
                    <a:lnTo>
                      <a:pt x="31" y="106"/>
                    </a:lnTo>
                    <a:lnTo>
                      <a:pt x="0" y="1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2"/>
              <p:cNvSpPr/>
              <p:nvPr/>
            </p:nvSpPr>
            <p:spPr>
              <a:xfrm>
                <a:off x="5833631" y="1049342"/>
                <a:ext cx="95513" cy="115105"/>
              </a:xfrm>
              <a:custGeom>
                <a:avLst/>
                <a:gdLst/>
                <a:ahLst/>
                <a:cxnLst/>
                <a:rect l="l" t="t" r="r" b="b"/>
                <a:pathLst>
                  <a:path w="78" h="94" extrusionOk="0">
                    <a:moveTo>
                      <a:pt x="0" y="94"/>
                    </a:moveTo>
                    <a:lnTo>
                      <a:pt x="0" y="66"/>
                    </a:lnTo>
                    <a:lnTo>
                      <a:pt x="46" y="47"/>
                    </a:lnTo>
                    <a:lnTo>
                      <a:pt x="0" y="28"/>
                    </a:lnTo>
                    <a:lnTo>
                      <a:pt x="0" y="0"/>
                    </a:lnTo>
                    <a:lnTo>
                      <a:pt x="78" y="35"/>
                    </a:lnTo>
                    <a:lnTo>
                      <a:pt x="78" y="60"/>
                    </a:lnTo>
                    <a:lnTo>
                      <a:pt x="0" y="9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2"/>
              <p:cNvSpPr/>
              <p:nvPr/>
            </p:nvSpPr>
            <p:spPr>
              <a:xfrm>
                <a:off x="5613217" y="933013"/>
                <a:ext cx="292662" cy="151841"/>
              </a:xfrm>
              <a:custGeom>
                <a:avLst/>
                <a:gdLst/>
                <a:ahLst/>
                <a:cxnLst/>
                <a:rect l="l" t="t" r="r" b="b"/>
                <a:pathLst>
                  <a:path w="406" h="209" extrusionOk="0">
                    <a:moveTo>
                      <a:pt x="232" y="0"/>
                    </a:moveTo>
                    <a:cubicBezTo>
                      <a:pt x="122" y="0"/>
                      <a:pt x="26" y="78"/>
                      <a:pt x="3" y="185"/>
                    </a:cubicBezTo>
                    <a:cubicBezTo>
                      <a:pt x="0" y="196"/>
                      <a:pt x="7" y="207"/>
                      <a:pt x="18" y="209"/>
                    </a:cubicBezTo>
                    <a:cubicBezTo>
                      <a:pt x="20" y="209"/>
                      <a:pt x="21" y="209"/>
                      <a:pt x="22" y="209"/>
                    </a:cubicBezTo>
                    <a:cubicBezTo>
                      <a:pt x="32" y="209"/>
                      <a:pt x="40" y="203"/>
                      <a:pt x="42" y="193"/>
                    </a:cubicBezTo>
                    <a:cubicBezTo>
                      <a:pt x="62" y="105"/>
                      <a:pt x="141" y="41"/>
                      <a:pt x="232" y="41"/>
                    </a:cubicBezTo>
                    <a:cubicBezTo>
                      <a:pt x="284" y="41"/>
                      <a:pt x="333" y="61"/>
                      <a:pt x="369" y="98"/>
                    </a:cubicBezTo>
                    <a:cubicBezTo>
                      <a:pt x="373" y="102"/>
                      <a:pt x="379" y="104"/>
                      <a:pt x="384" y="104"/>
                    </a:cubicBezTo>
                    <a:cubicBezTo>
                      <a:pt x="389" y="104"/>
                      <a:pt x="394" y="102"/>
                      <a:pt x="398" y="98"/>
                    </a:cubicBezTo>
                    <a:cubicBezTo>
                      <a:pt x="406" y="90"/>
                      <a:pt x="406" y="78"/>
                      <a:pt x="398" y="70"/>
                    </a:cubicBezTo>
                    <a:cubicBezTo>
                      <a:pt x="354" y="25"/>
                      <a:pt x="295" y="0"/>
                      <a:pt x="232" y="0"/>
                    </a:cubicBezTo>
                  </a:path>
                </a:pathLst>
              </a:custGeom>
              <a:solidFill>
                <a:srgbClr val="FFFFFF">
                  <a:alpha val="2127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32"/>
            <p:cNvGrpSpPr/>
            <p:nvPr/>
          </p:nvGrpSpPr>
          <p:grpSpPr>
            <a:xfrm>
              <a:off x="1109889" y="1370800"/>
              <a:ext cx="277826" cy="277826"/>
              <a:chOff x="2917014" y="1713064"/>
              <a:chExt cx="277826" cy="277826"/>
            </a:xfrm>
          </p:grpSpPr>
          <p:cxnSp>
            <p:nvCxnSpPr>
              <p:cNvPr id="651" name="Google Shape;651;p32"/>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652" name="Google Shape;652;p32"/>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653" name="Google Shape;653;p32"/>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654" name="Google Shape;654;p32"/>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nvGrpSpPr>
            <p:cNvPr id="655" name="Google Shape;655;p32"/>
            <p:cNvGrpSpPr/>
            <p:nvPr/>
          </p:nvGrpSpPr>
          <p:grpSpPr>
            <a:xfrm>
              <a:off x="3207439" y="3494875"/>
              <a:ext cx="277826" cy="277826"/>
              <a:chOff x="2917014" y="1713064"/>
              <a:chExt cx="277826" cy="277826"/>
            </a:xfrm>
          </p:grpSpPr>
          <p:cxnSp>
            <p:nvCxnSpPr>
              <p:cNvPr id="656" name="Google Shape;656;p32"/>
              <p:cNvCxnSpPr/>
              <p:nvPr/>
            </p:nvCxnSpPr>
            <p:spPr>
              <a:xfrm>
                <a:off x="3103040" y="185234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657" name="Google Shape;657;p32"/>
              <p:cNvCxnSpPr/>
              <p:nvPr/>
            </p:nvCxnSpPr>
            <p:spPr>
              <a:xfrm>
                <a:off x="2917014" y="1852340"/>
                <a:ext cx="91200" cy="0"/>
              </a:xfrm>
              <a:prstGeom prst="straightConnector1">
                <a:avLst/>
              </a:prstGeom>
              <a:noFill/>
              <a:ln w="19050" cap="rnd" cmpd="sng">
                <a:solidFill>
                  <a:schemeClr val="accent3"/>
                </a:solidFill>
                <a:prstDash val="solid"/>
                <a:round/>
                <a:headEnd type="none" w="med" len="med"/>
                <a:tailEnd type="none" w="med" len="med"/>
              </a:ln>
            </p:spPr>
          </p:cxnSp>
          <p:cxnSp>
            <p:nvCxnSpPr>
              <p:cNvPr id="658" name="Google Shape;658;p32"/>
              <p:cNvCxnSpPr/>
              <p:nvPr/>
            </p:nvCxnSpPr>
            <p:spPr>
              <a:xfrm rot="5400000">
                <a:off x="3009693" y="1944990"/>
                <a:ext cx="91800" cy="0"/>
              </a:xfrm>
              <a:prstGeom prst="straightConnector1">
                <a:avLst/>
              </a:prstGeom>
              <a:noFill/>
              <a:ln w="19050" cap="rnd" cmpd="sng">
                <a:solidFill>
                  <a:schemeClr val="accent3"/>
                </a:solidFill>
                <a:prstDash val="solid"/>
                <a:round/>
                <a:headEnd type="none" w="med" len="med"/>
                <a:tailEnd type="none" w="med" len="med"/>
              </a:ln>
            </p:spPr>
          </p:cxnSp>
          <p:cxnSp>
            <p:nvCxnSpPr>
              <p:cNvPr id="659" name="Google Shape;659;p32"/>
              <p:cNvCxnSpPr/>
              <p:nvPr/>
            </p:nvCxnSpPr>
            <p:spPr>
              <a:xfrm rot="5400000">
                <a:off x="3009993" y="1758664"/>
                <a:ext cx="91200" cy="0"/>
              </a:xfrm>
              <a:prstGeom prst="straightConnector1">
                <a:avLst/>
              </a:prstGeom>
              <a:noFill/>
              <a:ln w="19050" cap="rnd" cmpd="sng">
                <a:solidFill>
                  <a:schemeClr val="accent3"/>
                </a:solidFill>
                <a:prstDash val="solid"/>
                <a:round/>
                <a:headEnd type="none" w="med" len="med"/>
                <a:tailEnd type="none" w="med" len="med"/>
              </a:ln>
            </p:spPr>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4EE8872D-E662-AAC7-D930-ECA9FBB7591D}"/>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C01DD05A-E365-A2AA-8EAE-17166C6E7EEB}"/>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khách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hàng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đặc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tả</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công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việc</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FD76860F-61E7-7F2F-899B-247D702A84EC}"/>
              </a:ext>
            </a:extLst>
          </p:cNvPr>
          <p:cNvSpPr txBox="1">
            <a:spLocks/>
          </p:cNvSpPr>
          <p:nvPr/>
        </p:nvSpPr>
        <p:spPr>
          <a:xfrm>
            <a:off x="622600" y="659665"/>
            <a:ext cx="804701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phương pháp để tìm hiểu nhu cầu khách hàng:</a:t>
            </a:r>
            <a:endParaRPr lang="en-US" sz="16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Khảo sát: </a:t>
            </a:r>
            <a:r>
              <a:rPr lang="vi-VN" sz="1600" dirty="0">
                <a:latin typeface="Roboto" panose="02000000000000000000" pitchFamily="2" charset="0"/>
                <a:ea typeface="Roboto" panose="02000000000000000000" pitchFamily="2" charset="0"/>
                <a:cs typeface="Roboto" panose="02000000000000000000" pitchFamily="2" charset="0"/>
              </a:rPr>
              <a:t>Sử dụng các câu hỏi mở và đóng để thu thập thông tin từ khách hàng.</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Phỏng vấn: </a:t>
            </a:r>
            <a:r>
              <a:rPr lang="vi-VN" sz="1600" dirty="0">
                <a:latin typeface="Roboto" panose="02000000000000000000" pitchFamily="2" charset="0"/>
                <a:ea typeface="Roboto" panose="02000000000000000000" pitchFamily="2" charset="0"/>
                <a:cs typeface="Roboto" panose="02000000000000000000" pitchFamily="2" charset="0"/>
              </a:rPr>
              <a:t>Tổ chức các cuộc phỏng vấn trực tiếp hoặc qua điện thoại để hiểu sâu hơn về nhu cầu của khách hàng.</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Phân tích dữ liệu: </a:t>
            </a:r>
            <a:r>
              <a:rPr lang="vi-VN" sz="1600" dirty="0">
                <a:latin typeface="Roboto" panose="02000000000000000000" pitchFamily="2" charset="0"/>
                <a:ea typeface="Roboto" panose="02000000000000000000" pitchFamily="2" charset="0"/>
                <a:cs typeface="Roboto" panose="02000000000000000000" pitchFamily="2" charset="0"/>
              </a:rPr>
              <a:t>Sử dụng các công cụ phân tích để tìm hiểu hành vi và sở thích của khách hàng.</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Quan sát: </a:t>
            </a:r>
            <a:r>
              <a:rPr lang="vi-VN" sz="1600" dirty="0">
                <a:latin typeface="Roboto" panose="02000000000000000000" pitchFamily="2" charset="0"/>
                <a:ea typeface="Roboto" panose="02000000000000000000" pitchFamily="2" charset="0"/>
                <a:cs typeface="Roboto" panose="02000000000000000000" pitchFamily="2" charset="0"/>
              </a:rPr>
              <a:t>Quan sát cách khách hàng tương tác với sản phẩm hoặc dịch vụ của bạn và của đối thủ cạnh tranh.</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err="1">
                <a:latin typeface="Roboto" panose="02000000000000000000" pitchFamily="2" charset="0"/>
                <a:ea typeface="Roboto" panose="02000000000000000000" pitchFamily="2" charset="0"/>
                <a:cs typeface="Roboto" panose="02000000000000000000" pitchFamily="2" charset="0"/>
              </a:rPr>
              <a:t>Feedback</a:t>
            </a:r>
            <a:r>
              <a:rPr lang="vi-VN" sz="1600" b="1"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Thu thập ý kiến phản hồi từ khách hàng thông qua các kênh như </a:t>
            </a:r>
            <a:r>
              <a:rPr lang="vi-VN" sz="1600" dirty="0" err="1">
                <a:latin typeface="Roboto" panose="02000000000000000000" pitchFamily="2" charset="0"/>
                <a:ea typeface="Roboto" panose="02000000000000000000" pitchFamily="2" charset="0"/>
                <a:cs typeface="Roboto" panose="02000000000000000000" pitchFamily="2" charset="0"/>
              </a:rPr>
              <a:t>email</a:t>
            </a:r>
            <a:r>
              <a:rPr lang="vi-VN" sz="1600" dirty="0">
                <a:latin typeface="Roboto" panose="02000000000000000000" pitchFamily="2" charset="0"/>
                <a:ea typeface="Roboto" panose="02000000000000000000" pitchFamily="2" charset="0"/>
                <a:cs typeface="Roboto" panose="02000000000000000000" pitchFamily="2" charset="0"/>
              </a:rPr>
              <a:t>, mạng xã hội, hoặc trực tiếp.</a:t>
            </a:r>
          </a:p>
        </p:txBody>
      </p:sp>
    </p:spTree>
    <p:extLst>
      <p:ext uri="{BB962C8B-B14F-4D97-AF65-F5344CB8AC3E}">
        <p14:creationId xmlns:p14="http://schemas.microsoft.com/office/powerpoint/2010/main" val="405644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20AB82B7-A0D9-0617-8331-7775AF46C9FC}"/>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FAC6E84D-576F-8BEA-C884-93A066D37B1E}"/>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khách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hàng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đặc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tả</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công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việc</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D1EE7956-7063-BD64-E33A-DB9768536213}"/>
              </a:ext>
            </a:extLst>
          </p:cNvPr>
          <p:cNvSpPr txBox="1">
            <a:spLocks/>
          </p:cNvSpPr>
          <p:nvPr/>
        </p:nvSpPr>
        <p:spPr>
          <a:xfrm>
            <a:off x="622600" y="659665"/>
            <a:ext cx="804701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err="1">
                <a:latin typeface="Roboto" panose="02000000000000000000" pitchFamily="2" charset="0"/>
                <a:ea typeface="Roboto" panose="02000000000000000000" pitchFamily="2" charset="0"/>
                <a:cs typeface="Roboto" panose="02000000000000000000" pitchFamily="2" charset="0"/>
              </a:rPr>
              <a:t>Đặ</a:t>
            </a:r>
            <a:r>
              <a:rPr lang="en-US" sz="1600" b="1" dirty="0">
                <a:latin typeface="Roboto" panose="02000000000000000000" pitchFamily="2" charset="0"/>
                <a:ea typeface="Roboto" panose="02000000000000000000" pitchFamily="2" charset="0"/>
                <a:cs typeface="Roboto" panose="02000000000000000000" pitchFamily="2" charset="0"/>
              </a:rPr>
              <a:t>c</a:t>
            </a:r>
            <a:r>
              <a:rPr lang="vi-VN" sz="1600" b="1" dirty="0">
                <a:latin typeface="Roboto" panose="02000000000000000000" pitchFamily="2" charset="0"/>
                <a:ea typeface="Roboto" panose="02000000000000000000" pitchFamily="2" charset="0"/>
                <a:cs typeface="Roboto" panose="02000000000000000000" pitchFamily="2" charset="0"/>
              </a:rPr>
              <a:t> tả công việc (</a:t>
            </a:r>
            <a:r>
              <a:rPr lang="vi-VN" sz="1600" b="1" dirty="0" err="1">
                <a:latin typeface="Roboto" panose="02000000000000000000" pitchFamily="2" charset="0"/>
                <a:ea typeface="Roboto" panose="02000000000000000000" pitchFamily="2" charset="0"/>
                <a:cs typeface="Roboto" panose="02000000000000000000" pitchFamily="2" charset="0"/>
              </a:rPr>
              <a:t>job</a:t>
            </a:r>
            <a:r>
              <a:rPr lang="vi-VN" sz="1600" b="1" dirty="0">
                <a:latin typeface="Roboto" panose="02000000000000000000" pitchFamily="2" charset="0"/>
                <a:ea typeface="Roboto" panose="02000000000000000000" pitchFamily="2" charset="0"/>
                <a:cs typeface="Roboto" panose="02000000000000000000" pitchFamily="2" charset="0"/>
              </a:rPr>
              <a:t> </a:t>
            </a:r>
            <a:r>
              <a:rPr lang="vi-VN" sz="1600" b="1" dirty="0" err="1">
                <a:latin typeface="Roboto" panose="02000000000000000000" pitchFamily="2" charset="0"/>
                <a:ea typeface="Roboto" panose="02000000000000000000" pitchFamily="2" charset="0"/>
                <a:cs typeface="Roboto" panose="02000000000000000000" pitchFamily="2" charset="0"/>
              </a:rPr>
              <a:t>description</a:t>
            </a:r>
            <a:r>
              <a:rPr lang="vi-VN" sz="1600" b="1" dirty="0">
                <a:latin typeface="Roboto" panose="02000000000000000000" pitchFamily="2" charset="0"/>
                <a:ea typeface="Roboto" panose="02000000000000000000" pitchFamily="2" charset="0"/>
                <a:cs typeface="Roboto" panose="02000000000000000000" pitchFamily="2" charset="0"/>
              </a:rPr>
              <a:t>) là một tài liệu mô tả chi tiết về một vị trí công việc, bao gồm: </a:t>
            </a:r>
            <a:endParaRPr lang="en-US" sz="16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Mục tiêu công việc: </a:t>
            </a:r>
            <a:r>
              <a:rPr lang="vi-VN" sz="1600" dirty="0">
                <a:latin typeface="Roboto" panose="02000000000000000000" pitchFamily="2" charset="0"/>
                <a:ea typeface="Roboto" panose="02000000000000000000" pitchFamily="2" charset="0"/>
                <a:cs typeface="Roboto" panose="02000000000000000000" pitchFamily="2" charset="0"/>
              </a:rPr>
              <a:t>Mục tiêu chính mà người làm việc cần đạt được.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Trách nhiệm: </a:t>
            </a:r>
            <a:r>
              <a:rPr lang="vi-VN" sz="1600" dirty="0">
                <a:latin typeface="Roboto" panose="02000000000000000000" pitchFamily="2" charset="0"/>
                <a:ea typeface="Roboto" panose="02000000000000000000" pitchFamily="2" charset="0"/>
                <a:cs typeface="Roboto" panose="02000000000000000000" pitchFamily="2" charset="0"/>
              </a:rPr>
              <a:t>Các nhiệm vụ và công việc cụ thể cần thực hiện.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Yêu cầu: </a:t>
            </a:r>
            <a:r>
              <a:rPr lang="vi-VN" sz="1600" dirty="0">
                <a:latin typeface="Roboto" panose="02000000000000000000" pitchFamily="2" charset="0"/>
                <a:ea typeface="Roboto" panose="02000000000000000000" pitchFamily="2" charset="0"/>
                <a:cs typeface="Roboto" panose="02000000000000000000" pitchFamily="2" charset="0"/>
              </a:rPr>
              <a:t>Các kỹ năng, kinh nghiệm, bằng cấp cần có. </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vi-VN" sz="1600" b="1" dirty="0">
                <a:latin typeface="Roboto" panose="02000000000000000000" pitchFamily="2" charset="0"/>
                <a:ea typeface="Roboto" panose="02000000000000000000" pitchFamily="2" charset="0"/>
                <a:cs typeface="Roboto" panose="02000000000000000000" pitchFamily="2" charset="0"/>
              </a:rPr>
              <a:t>Mối quan hệ làm việc: </a:t>
            </a:r>
            <a:r>
              <a:rPr lang="vi-VN" sz="1600" dirty="0">
                <a:latin typeface="Roboto" panose="02000000000000000000" pitchFamily="2" charset="0"/>
                <a:ea typeface="Roboto" panose="02000000000000000000" pitchFamily="2" charset="0"/>
                <a:cs typeface="Roboto" panose="02000000000000000000" pitchFamily="2" charset="0"/>
              </a:rPr>
              <a:t>Các mối quan hệ làm việc với các bộ phận khác.</a:t>
            </a:r>
          </a:p>
        </p:txBody>
      </p:sp>
      <p:sp>
        <p:nvSpPr>
          <p:cNvPr id="2" name="Google Shape;702;p34">
            <a:extLst>
              <a:ext uri="{FF2B5EF4-FFF2-40B4-BE49-F238E27FC236}">
                <a16:creationId xmlns:a16="http://schemas.microsoft.com/office/drawing/2014/main" id="{DF94AC66-7CE2-7040-E82A-B2B6DC62BFEF}"/>
              </a:ext>
            </a:extLst>
          </p:cNvPr>
          <p:cNvSpPr txBox="1">
            <a:spLocks/>
          </p:cNvSpPr>
          <p:nvPr/>
        </p:nvSpPr>
        <p:spPr>
          <a:xfrm>
            <a:off x="622600" y="3113503"/>
            <a:ext cx="7627626"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b="1" dirty="0" err="1">
                <a:latin typeface="Roboto" panose="02000000000000000000" pitchFamily="2" charset="0"/>
                <a:ea typeface="Roboto" panose="02000000000000000000" pitchFamily="2" charset="0"/>
                <a:cs typeface="Roboto" panose="02000000000000000000" pitchFamily="2" charset="0"/>
              </a:rPr>
              <a:t>Câu</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hỏi</a:t>
            </a:r>
            <a:r>
              <a:rPr lang="en-US" sz="1600" b="1" dirty="0">
                <a:latin typeface="Roboto" panose="02000000000000000000" pitchFamily="2" charset="0"/>
                <a:ea typeface="Roboto" panose="02000000000000000000" pitchFamily="2" charset="0"/>
                <a:cs typeface="Roboto" panose="02000000000000000000" pitchFamily="2" charset="0"/>
              </a:rPr>
              <a:t>: </a:t>
            </a: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en-US" sz="1600" dirty="0" err="1">
                <a:latin typeface="Roboto" panose="02000000000000000000" pitchFamily="2" charset="0"/>
                <a:ea typeface="Roboto" panose="02000000000000000000" pitchFamily="2" charset="0"/>
                <a:cs typeface="Roboto" panose="02000000000000000000" pitchFamily="2" charset="0"/>
              </a:rPr>
              <a:t>Đặc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tả</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công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việc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cho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vị</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trí</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lập</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trình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viên</a:t>
            </a:r>
            <a:r>
              <a:rPr lang="en-US" sz="1600" dirty="0">
                <a:latin typeface="Roboto" panose="02000000000000000000" pitchFamily="2" charset="0"/>
                <a:ea typeface="Roboto" panose="02000000000000000000" pitchFamily="2" charset="0"/>
                <a:cs typeface="Roboto" panose="02000000000000000000" pitchFamily="2" charset="0"/>
              </a:rPr>
              <a:t> PHP </a:t>
            </a:r>
            <a:r>
              <a:rPr lang="en-US" sz="1600" dirty="0" err="1">
                <a:latin typeface="Roboto" panose="02000000000000000000" pitchFamily="2" charset="0"/>
                <a:ea typeface="Roboto" panose="02000000000000000000" pitchFamily="2" charset="0"/>
                <a:cs typeface="Roboto" panose="02000000000000000000" pitchFamily="2" charset="0"/>
              </a:rPr>
              <a:t>sẽ</a:t>
            </a:r>
            <a:r>
              <a:rPr lang="en-US" sz="1600" dirty="0">
                <a:latin typeface="Roboto" panose="02000000000000000000" pitchFamily="2" charset="0"/>
                <a:ea typeface="Roboto" panose="02000000000000000000" pitchFamily="2" charset="0"/>
                <a:cs typeface="Roboto" panose="02000000000000000000" pitchFamily="2" charset="0"/>
              </a:rPr>
              <a:t> bao </a:t>
            </a:r>
            <a:r>
              <a:rPr lang="en-US" sz="1600" dirty="0" err="1">
                <a:latin typeface="Roboto" panose="02000000000000000000" pitchFamily="2" charset="0"/>
                <a:ea typeface="Roboto" panose="02000000000000000000" pitchFamily="2" charset="0"/>
                <a:cs typeface="Roboto" panose="02000000000000000000" pitchFamily="2" charset="0"/>
              </a:rPr>
              <a:t>gồm</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kĩ</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năng</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gì</a:t>
            </a:r>
            <a:r>
              <a:rPr lang="en-US" sz="1600" dirty="0">
                <a:latin typeface="Roboto" panose="02000000000000000000" pitchFamily="2" charset="0"/>
                <a:ea typeface="Roboto" panose="02000000000000000000" pitchFamily="2" charset="0"/>
                <a:cs typeface="Roboto" panose="02000000000000000000" pitchFamily="2" charset="0"/>
              </a:rPr>
              <a:t> ?</a:t>
            </a:r>
          </a:p>
          <a:p>
            <a:pPr marL="0" indent="0">
              <a:lnSpc>
                <a:spcPct val="150000"/>
              </a:lnSpc>
            </a:pPr>
            <a:r>
              <a:rPr lang="en-US" sz="1600" b="1" dirty="0">
                <a:latin typeface="Roboto" panose="02000000000000000000" pitchFamily="2" charset="0"/>
                <a:ea typeface="Roboto" panose="02000000000000000000" pitchFamily="2" charset="0"/>
                <a:cs typeface="Roboto" panose="02000000000000000000" pitchFamily="2" charset="0"/>
              </a:rPr>
              <a:t>  - </a:t>
            </a:r>
            <a:r>
              <a:rPr lang="en-US" sz="1600" dirty="0" err="1">
                <a:latin typeface="Roboto" panose="02000000000000000000" pitchFamily="2" charset="0"/>
                <a:ea typeface="Roboto" panose="02000000000000000000" pitchFamily="2" charset="0"/>
                <a:cs typeface="Roboto" panose="02000000000000000000" pitchFamily="2" charset="0"/>
              </a:rPr>
              <a:t>Trách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nhiệm</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của</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vị</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trí</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teser</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là</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gì</a:t>
            </a:r>
            <a:r>
              <a:rPr lang="en-US" sz="16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001061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03423A30-22A1-8309-31A9-06C037140CD8}"/>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CC7D2E66-3ED4-7A0C-9EA5-80691E59C6A5}"/>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cầu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khách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hàng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đặc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tả</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công</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việc</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93B61FEA-F04A-7354-E9AF-4CC59A2C6923}"/>
              </a:ext>
            </a:extLst>
          </p:cNvPr>
          <p:cNvSpPr txBox="1">
            <a:spLocks/>
          </p:cNvSpPr>
          <p:nvPr/>
        </p:nvSpPr>
        <p:spPr>
          <a:xfrm>
            <a:off x="622600" y="546078"/>
            <a:ext cx="804701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500" b="1" dirty="0">
                <a:latin typeface="Roboto" panose="02000000000000000000" pitchFamily="2" charset="0"/>
                <a:ea typeface="Roboto" panose="02000000000000000000" pitchFamily="2" charset="0"/>
                <a:cs typeface="Roboto" panose="02000000000000000000" pitchFamily="2" charset="0"/>
              </a:rPr>
              <a:t>Liên kết giữa Nhu cầu Khách Hàng </a:t>
            </a:r>
            <a:r>
              <a:rPr lang="vi-VN" sz="1600" b="1" dirty="0">
                <a:latin typeface="Roboto" panose="02000000000000000000" pitchFamily="2" charset="0"/>
                <a:ea typeface="Roboto" panose="02000000000000000000" pitchFamily="2" charset="0"/>
                <a:cs typeface="Roboto" panose="02000000000000000000" pitchFamily="2" charset="0"/>
              </a:rPr>
              <a:t>và</a:t>
            </a:r>
            <a:r>
              <a:rPr lang="vi-VN" sz="1500" b="1" dirty="0">
                <a:latin typeface="Roboto" panose="02000000000000000000" pitchFamily="2" charset="0"/>
                <a:ea typeface="Roboto" panose="02000000000000000000" pitchFamily="2" charset="0"/>
                <a:cs typeface="Roboto" panose="02000000000000000000" pitchFamily="2" charset="0"/>
              </a:rPr>
              <a:t> </a:t>
            </a:r>
            <a:r>
              <a:rPr lang="en-US" sz="1500" b="1" dirty="0">
                <a:latin typeface="Roboto" panose="02000000000000000000" pitchFamily="2" charset="0"/>
                <a:ea typeface="Roboto" panose="02000000000000000000" pitchFamily="2" charset="0"/>
                <a:cs typeface="Roboto" panose="02000000000000000000" pitchFamily="2" charset="0"/>
              </a:rPr>
              <a:t>đ</a:t>
            </a:r>
            <a:r>
              <a:rPr lang="vi-VN" sz="1500" b="1" dirty="0">
                <a:latin typeface="Roboto" panose="02000000000000000000" pitchFamily="2" charset="0"/>
                <a:ea typeface="Roboto" panose="02000000000000000000" pitchFamily="2" charset="0"/>
                <a:cs typeface="Roboto" panose="02000000000000000000" pitchFamily="2" charset="0"/>
              </a:rPr>
              <a:t>ặ</a:t>
            </a:r>
            <a:r>
              <a:rPr lang="en-US" sz="1500" b="1" dirty="0">
                <a:latin typeface="Roboto" panose="02000000000000000000" pitchFamily="2" charset="0"/>
                <a:ea typeface="Roboto" panose="02000000000000000000" pitchFamily="2" charset="0"/>
                <a:cs typeface="Roboto" panose="02000000000000000000" pitchFamily="2" charset="0"/>
              </a:rPr>
              <a:t>c</a:t>
            </a:r>
            <a:r>
              <a:rPr lang="vi-VN" sz="1500" b="1" dirty="0">
                <a:latin typeface="Roboto" panose="02000000000000000000" pitchFamily="2" charset="0"/>
                <a:ea typeface="Roboto" panose="02000000000000000000" pitchFamily="2" charset="0"/>
                <a:cs typeface="Roboto" panose="02000000000000000000" pitchFamily="2" charset="0"/>
              </a:rPr>
              <a:t> Tả Công Việc: </a:t>
            </a:r>
            <a:r>
              <a:rPr lang="vi-VN" sz="1500" dirty="0">
                <a:latin typeface="Roboto" panose="02000000000000000000" pitchFamily="2" charset="0"/>
                <a:ea typeface="Roboto" panose="02000000000000000000" pitchFamily="2" charset="0"/>
                <a:cs typeface="Roboto" panose="02000000000000000000" pitchFamily="2" charset="0"/>
              </a:rPr>
              <a:t>Để đảm bảo rằng công việc được thực hiện hiệu quả và đáp ứng được nhu cầu của khách hàng, cần có sự liên kết chặt chẽ giữa hai yếu tố này. </a:t>
            </a:r>
            <a:endParaRPr lang="en-US" sz="15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500" b="1" dirty="0">
                <a:latin typeface="Roboto" panose="02000000000000000000" pitchFamily="2" charset="0"/>
                <a:ea typeface="Roboto" panose="02000000000000000000" pitchFamily="2" charset="0"/>
                <a:cs typeface="Roboto" panose="02000000000000000000" pitchFamily="2" charset="0"/>
              </a:rPr>
              <a:t>Xác định nhu cầu: </a:t>
            </a:r>
            <a:r>
              <a:rPr lang="vi-VN" sz="1500" dirty="0">
                <a:latin typeface="Roboto" panose="02000000000000000000" pitchFamily="2" charset="0"/>
                <a:ea typeface="Roboto" panose="02000000000000000000" pitchFamily="2" charset="0"/>
                <a:cs typeface="Roboto" panose="02000000000000000000" pitchFamily="2" charset="0"/>
              </a:rPr>
              <a:t>Trước khi đặt tả công việc, cần xác định rõ nhu cầu của khách hàng mà vị trí đó sẽ phục vụ. </a:t>
            </a:r>
            <a:endParaRPr lang="en-US" sz="15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500" b="1" dirty="0">
                <a:latin typeface="Roboto" panose="02000000000000000000" pitchFamily="2" charset="0"/>
                <a:ea typeface="Roboto" panose="02000000000000000000" pitchFamily="2" charset="0"/>
                <a:cs typeface="Roboto" panose="02000000000000000000" pitchFamily="2" charset="0"/>
              </a:rPr>
              <a:t>Thiết kế công việc: </a:t>
            </a:r>
            <a:r>
              <a:rPr lang="vi-VN" sz="1500" dirty="0">
                <a:latin typeface="Roboto" panose="02000000000000000000" pitchFamily="2" charset="0"/>
                <a:ea typeface="Roboto" panose="02000000000000000000" pitchFamily="2" charset="0"/>
                <a:cs typeface="Roboto" panose="02000000000000000000" pitchFamily="2" charset="0"/>
              </a:rPr>
              <a:t>Dựa trên nhu cầu khách hàng, thiết kế các nhiệm vụ và trách nhiệm cụ thể cho vị trí đó. </a:t>
            </a:r>
            <a:endParaRPr lang="en-US" sz="15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500" b="1" dirty="0">
                <a:latin typeface="Roboto" panose="02000000000000000000" pitchFamily="2" charset="0"/>
                <a:ea typeface="Roboto" panose="02000000000000000000" pitchFamily="2" charset="0"/>
                <a:cs typeface="Roboto" panose="02000000000000000000" pitchFamily="2" charset="0"/>
              </a:rPr>
              <a:t>Yêu cầu kỹ năng: </a:t>
            </a:r>
            <a:r>
              <a:rPr lang="vi-VN" sz="1500" dirty="0">
                <a:latin typeface="Roboto" panose="02000000000000000000" pitchFamily="2" charset="0"/>
                <a:ea typeface="Roboto" panose="02000000000000000000" pitchFamily="2" charset="0"/>
                <a:cs typeface="Roboto" panose="02000000000000000000" pitchFamily="2" charset="0"/>
              </a:rPr>
              <a:t>Xác định các kỹ năng cần thiết để thực hiện các nhiệm vụ và đáp ứng nhu cầu khách hàng.</a:t>
            </a:r>
            <a:endParaRPr lang="en-US" sz="15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500" b="1" dirty="0">
                <a:latin typeface="Roboto" panose="02000000000000000000" pitchFamily="2" charset="0"/>
                <a:ea typeface="Roboto" panose="02000000000000000000" pitchFamily="2" charset="0"/>
                <a:cs typeface="Roboto" panose="02000000000000000000" pitchFamily="2" charset="0"/>
              </a:rPr>
              <a:t>Ví dụ: </a:t>
            </a:r>
            <a:r>
              <a:rPr lang="vi-VN" sz="1500" dirty="0">
                <a:latin typeface="Roboto" panose="02000000000000000000" pitchFamily="2" charset="0"/>
                <a:ea typeface="Roboto" panose="02000000000000000000" pitchFamily="2" charset="0"/>
                <a:cs typeface="Roboto" panose="02000000000000000000" pitchFamily="2" charset="0"/>
              </a:rPr>
              <a:t>Nếu một công ty muốn tăng cường dịch vụ khách hàng, họ sẽ cần tuyển dụng một chuyên viên dịch vụ khách hàng với các kỹ năng giao tiếp tốt, khả năng giải quyết vấn đề và sự hiểu biết sâu sắc về nhu cầu của khách hàng.</a:t>
            </a:r>
          </a:p>
        </p:txBody>
      </p:sp>
    </p:spTree>
    <p:extLst>
      <p:ext uri="{BB962C8B-B14F-4D97-AF65-F5344CB8AC3E}">
        <p14:creationId xmlns:p14="http://schemas.microsoft.com/office/powerpoint/2010/main" val="123864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04C65F6A-FC75-0BC9-E717-534C82BFE67F}"/>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0500DBD6-F4AC-B181-FD94-2EF95F5DD330}"/>
              </a:ext>
            </a:extLst>
          </p:cNvPr>
          <p:cNvSpPr txBox="1">
            <a:spLocks noGrp="1"/>
          </p:cNvSpPr>
          <p:nvPr>
            <p:ph type="title"/>
          </p:nvPr>
        </p:nvSpPr>
        <p:spPr>
          <a:xfrm>
            <a:off x="3866856" y="2276819"/>
            <a:ext cx="456204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900" dirty="0" err="1">
                <a:latin typeface="Roboto" panose="02000000000000000000" pitchFamily="2" charset="0"/>
                <a:ea typeface="Roboto" panose="02000000000000000000" pitchFamily="2" charset="0"/>
                <a:cs typeface="Roboto" panose="02000000000000000000" pitchFamily="2" charset="0"/>
              </a:rPr>
              <a:t>Tìm</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hiểu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các</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bộ</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phận</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có</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liên</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quan</a:t>
            </a:r>
            <a:endParaRPr sz="3900"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8470159C-B30A-A29C-5F41-018B43F74CFD}"/>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2" name="Google Shape;1455;p48">
            <a:extLst>
              <a:ext uri="{FF2B5EF4-FFF2-40B4-BE49-F238E27FC236}">
                <a16:creationId xmlns:a16="http://schemas.microsoft.com/office/drawing/2014/main" id="{1258B50A-C26B-B5E1-4D97-D05DBE4E08BE}"/>
              </a:ext>
            </a:extLst>
          </p:cNvPr>
          <p:cNvGrpSpPr/>
          <p:nvPr/>
        </p:nvGrpSpPr>
        <p:grpSpPr>
          <a:xfrm>
            <a:off x="1072514" y="1639339"/>
            <a:ext cx="2481957" cy="2437647"/>
            <a:chOff x="4117167" y="3864401"/>
            <a:chExt cx="1052572" cy="932411"/>
          </a:xfrm>
        </p:grpSpPr>
        <p:sp>
          <p:nvSpPr>
            <p:cNvPr id="3" name="Google Shape;1456;p48">
              <a:extLst>
                <a:ext uri="{FF2B5EF4-FFF2-40B4-BE49-F238E27FC236}">
                  <a16:creationId xmlns:a16="http://schemas.microsoft.com/office/drawing/2014/main" id="{9871DF77-E7E3-C0B6-393D-91118D420A5A}"/>
                </a:ext>
              </a:extLst>
            </p:cNvPr>
            <p:cNvSpPr/>
            <p:nvPr/>
          </p:nvSpPr>
          <p:spPr>
            <a:xfrm>
              <a:off x="4117167" y="3864401"/>
              <a:ext cx="1052572" cy="932411"/>
            </a:xfrm>
            <a:custGeom>
              <a:avLst/>
              <a:gdLst/>
              <a:ahLst/>
              <a:cxnLst/>
              <a:rect l="l" t="t" r="r" b="b"/>
              <a:pathLst>
                <a:path w="692" h="613" extrusionOk="0">
                  <a:moveTo>
                    <a:pt x="677" y="568"/>
                  </a:moveTo>
                  <a:cubicBezTo>
                    <a:pt x="676" y="585"/>
                    <a:pt x="662" y="599"/>
                    <a:pt x="644" y="600"/>
                  </a:cubicBezTo>
                  <a:cubicBezTo>
                    <a:pt x="446" y="613"/>
                    <a:pt x="246" y="613"/>
                    <a:pt x="43" y="600"/>
                  </a:cubicBezTo>
                  <a:cubicBezTo>
                    <a:pt x="26" y="599"/>
                    <a:pt x="11" y="585"/>
                    <a:pt x="10" y="567"/>
                  </a:cubicBezTo>
                  <a:cubicBezTo>
                    <a:pt x="0" y="416"/>
                    <a:pt x="0" y="260"/>
                    <a:pt x="7" y="102"/>
                  </a:cubicBezTo>
                  <a:cubicBezTo>
                    <a:pt x="8" y="82"/>
                    <a:pt x="9" y="63"/>
                    <a:pt x="10" y="44"/>
                  </a:cubicBezTo>
                  <a:cubicBezTo>
                    <a:pt x="12" y="26"/>
                    <a:pt x="26" y="12"/>
                    <a:pt x="44" y="11"/>
                  </a:cubicBezTo>
                  <a:cubicBezTo>
                    <a:pt x="244" y="2"/>
                    <a:pt x="448" y="0"/>
                    <a:pt x="655" y="2"/>
                  </a:cubicBezTo>
                  <a:cubicBezTo>
                    <a:pt x="674" y="2"/>
                    <a:pt x="689" y="18"/>
                    <a:pt x="690" y="37"/>
                  </a:cubicBezTo>
                  <a:cubicBezTo>
                    <a:pt x="690" y="56"/>
                    <a:pt x="690" y="74"/>
                    <a:pt x="691" y="93"/>
                  </a:cubicBezTo>
                  <a:cubicBezTo>
                    <a:pt x="692" y="256"/>
                    <a:pt x="688" y="415"/>
                    <a:pt x="677" y="568"/>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457;p48">
              <a:extLst>
                <a:ext uri="{FF2B5EF4-FFF2-40B4-BE49-F238E27FC236}">
                  <a16:creationId xmlns:a16="http://schemas.microsoft.com/office/drawing/2014/main" id="{FD8EE6DA-EB5C-D07E-9C97-ED3FFDB8A166}"/>
                </a:ext>
              </a:extLst>
            </p:cNvPr>
            <p:cNvSpPr/>
            <p:nvPr/>
          </p:nvSpPr>
          <p:spPr>
            <a:xfrm>
              <a:off x="4127425" y="3864401"/>
              <a:ext cx="1040403" cy="155148"/>
            </a:xfrm>
            <a:custGeom>
              <a:avLst/>
              <a:gdLst/>
              <a:ahLst/>
              <a:cxnLst/>
              <a:rect l="l" t="t" r="r" b="b"/>
              <a:pathLst>
                <a:path w="684" h="102" extrusionOk="0">
                  <a:moveTo>
                    <a:pt x="684" y="93"/>
                  </a:moveTo>
                  <a:cubicBezTo>
                    <a:pt x="607" y="92"/>
                    <a:pt x="320" y="88"/>
                    <a:pt x="0" y="102"/>
                  </a:cubicBezTo>
                  <a:cubicBezTo>
                    <a:pt x="1" y="82"/>
                    <a:pt x="2" y="63"/>
                    <a:pt x="3" y="44"/>
                  </a:cubicBezTo>
                  <a:cubicBezTo>
                    <a:pt x="5" y="26"/>
                    <a:pt x="19" y="12"/>
                    <a:pt x="37" y="11"/>
                  </a:cubicBezTo>
                  <a:cubicBezTo>
                    <a:pt x="237" y="2"/>
                    <a:pt x="441" y="0"/>
                    <a:pt x="648" y="2"/>
                  </a:cubicBezTo>
                  <a:cubicBezTo>
                    <a:pt x="667" y="2"/>
                    <a:pt x="682" y="18"/>
                    <a:pt x="683" y="37"/>
                  </a:cubicBezTo>
                  <a:cubicBezTo>
                    <a:pt x="683" y="56"/>
                    <a:pt x="683" y="74"/>
                    <a:pt x="684" y="9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458;p48">
              <a:extLst>
                <a:ext uri="{FF2B5EF4-FFF2-40B4-BE49-F238E27FC236}">
                  <a16:creationId xmlns:a16="http://schemas.microsoft.com/office/drawing/2014/main" id="{E20D6D77-AF48-06FF-2DD2-C7028E677A4E}"/>
                </a:ext>
              </a:extLst>
            </p:cNvPr>
            <p:cNvSpPr/>
            <p:nvPr/>
          </p:nvSpPr>
          <p:spPr>
            <a:xfrm>
              <a:off x="5075001" y="3919538"/>
              <a:ext cx="50671" cy="37826"/>
            </a:xfrm>
            <a:custGeom>
              <a:avLst/>
              <a:gdLst/>
              <a:ahLst/>
              <a:cxnLst/>
              <a:rect l="l" t="t" r="r" b="b"/>
              <a:pathLst>
                <a:path w="33" h="25" extrusionOk="0">
                  <a:moveTo>
                    <a:pt x="16" y="0"/>
                  </a:moveTo>
                  <a:cubicBezTo>
                    <a:pt x="0" y="0"/>
                    <a:pt x="0" y="25"/>
                    <a:pt x="16" y="25"/>
                  </a:cubicBezTo>
                  <a:cubicBezTo>
                    <a:pt x="33" y="25"/>
                    <a:pt x="33" y="0"/>
                    <a:pt x="16"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59;p48">
              <a:extLst>
                <a:ext uri="{FF2B5EF4-FFF2-40B4-BE49-F238E27FC236}">
                  <a16:creationId xmlns:a16="http://schemas.microsoft.com/office/drawing/2014/main" id="{15A23F3E-0D16-A5B3-71D0-180CEFF01437}"/>
                </a:ext>
              </a:extLst>
            </p:cNvPr>
            <p:cNvSpPr/>
            <p:nvPr/>
          </p:nvSpPr>
          <p:spPr>
            <a:xfrm>
              <a:off x="4997425" y="3919538"/>
              <a:ext cx="50671" cy="39089"/>
            </a:xfrm>
            <a:custGeom>
              <a:avLst/>
              <a:gdLst/>
              <a:ahLst/>
              <a:cxnLst/>
              <a:rect l="l" t="t" r="r" b="b"/>
              <a:pathLst>
                <a:path w="33" h="26" extrusionOk="0">
                  <a:moveTo>
                    <a:pt x="16" y="0"/>
                  </a:moveTo>
                  <a:cubicBezTo>
                    <a:pt x="0" y="0"/>
                    <a:pt x="0" y="26"/>
                    <a:pt x="16" y="26"/>
                  </a:cubicBezTo>
                  <a:cubicBezTo>
                    <a:pt x="33" y="26"/>
                    <a:pt x="33" y="0"/>
                    <a:pt x="16"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460;p48">
              <a:extLst>
                <a:ext uri="{FF2B5EF4-FFF2-40B4-BE49-F238E27FC236}">
                  <a16:creationId xmlns:a16="http://schemas.microsoft.com/office/drawing/2014/main" id="{8D4025F8-14AA-5A56-245B-8CE645A87CEA}"/>
                </a:ext>
              </a:extLst>
            </p:cNvPr>
            <p:cNvSpPr/>
            <p:nvPr/>
          </p:nvSpPr>
          <p:spPr>
            <a:xfrm>
              <a:off x="4868560" y="4685679"/>
              <a:ext cx="201874" cy="8973"/>
            </a:xfrm>
            <a:custGeom>
              <a:avLst/>
              <a:gdLst/>
              <a:ahLst/>
              <a:cxnLst/>
              <a:rect l="l" t="t" r="r" b="b"/>
              <a:pathLst>
                <a:path w="133" h="6" extrusionOk="0">
                  <a:moveTo>
                    <a:pt x="3" y="6"/>
                  </a:moveTo>
                  <a:cubicBezTo>
                    <a:pt x="2" y="6"/>
                    <a:pt x="0" y="5"/>
                    <a:pt x="0" y="4"/>
                  </a:cubicBezTo>
                  <a:cubicBezTo>
                    <a:pt x="0" y="2"/>
                    <a:pt x="1" y="1"/>
                    <a:pt x="3" y="1"/>
                  </a:cubicBezTo>
                  <a:cubicBezTo>
                    <a:pt x="130" y="0"/>
                    <a:pt x="130" y="0"/>
                    <a:pt x="130" y="0"/>
                  </a:cubicBezTo>
                  <a:cubicBezTo>
                    <a:pt x="130" y="0"/>
                    <a:pt x="130" y="0"/>
                    <a:pt x="130" y="0"/>
                  </a:cubicBezTo>
                  <a:cubicBezTo>
                    <a:pt x="132" y="0"/>
                    <a:pt x="133" y="1"/>
                    <a:pt x="133" y="3"/>
                  </a:cubicBezTo>
                  <a:cubicBezTo>
                    <a:pt x="133" y="4"/>
                    <a:pt x="132" y="5"/>
                    <a:pt x="131" y="5"/>
                  </a:cubicBezTo>
                  <a:cubicBezTo>
                    <a:pt x="3" y="6"/>
                    <a:pt x="3" y="6"/>
                    <a:pt x="3" y="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61;p48">
              <a:extLst>
                <a:ext uri="{FF2B5EF4-FFF2-40B4-BE49-F238E27FC236}">
                  <a16:creationId xmlns:a16="http://schemas.microsoft.com/office/drawing/2014/main" id="{C564C73C-5478-99A9-39F6-5F386F57ACA8}"/>
                </a:ext>
              </a:extLst>
            </p:cNvPr>
            <p:cNvSpPr/>
            <p:nvPr/>
          </p:nvSpPr>
          <p:spPr>
            <a:xfrm>
              <a:off x="4868560" y="4649135"/>
              <a:ext cx="201874" cy="9617"/>
            </a:xfrm>
            <a:custGeom>
              <a:avLst/>
              <a:gdLst/>
              <a:ahLst/>
              <a:cxnLst/>
              <a:rect l="l" t="t" r="r" b="b"/>
              <a:pathLst>
                <a:path w="133" h="6" extrusionOk="0">
                  <a:moveTo>
                    <a:pt x="3" y="6"/>
                  </a:moveTo>
                  <a:cubicBezTo>
                    <a:pt x="2" y="6"/>
                    <a:pt x="0" y="5"/>
                    <a:pt x="0" y="3"/>
                  </a:cubicBezTo>
                  <a:cubicBezTo>
                    <a:pt x="0" y="2"/>
                    <a:pt x="1" y="1"/>
                    <a:pt x="3" y="1"/>
                  </a:cubicBezTo>
                  <a:cubicBezTo>
                    <a:pt x="130" y="0"/>
                    <a:pt x="130" y="0"/>
                    <a:pt x="130" y="0"/>
                  </a:cubicBezTo>
                  <a:cubicBezTo>
                    <a:pt x="130" y="0"/>
                    <a:pt x="130" y="0"/>
                    <a:pt x="130" y="0"/>
                  </a:cubicBezTo>
                  <a:cubicBezTo>
                    <a:pt x="132" y="0"/>
                    <a:pt x="133" y="1"/>
                    <a:pt x="133" y="2"/>
                  </a:cubicBezTo>
                  <a:cubicBezTo>
                    <a:pt x="133" y="4"/>
                    <a:pt x="132" y="5"/>
                    <a:pt x="131" y="5"/>
                  </a:cubicBezTo>
                  <a:cubicBezTo>
                    <a:pt x="3" y="6"/>
                    <a:pt x="3" y="6"/>
                    <a:pt x="3" y="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462;p48">
              <a:extLst>
                <a:ext uri="{FF2B5EF4-FFF2-40B4-BE49-F238E27FC236}">
                  <a16:creationId xmlns:a16="http://schemas.microsoft.com/office/drawing/2014/main" id="{4092D4E3-A58D-93C1-1A4B-20778F00C6A8}"/>
                </a:ext>
              </a:extLst>
            </p:cNvPr>
            <p:cNvSpPr/>
            <p:nvPr/>
          </p:nvSpPr>
          <p:spPr>
            <a:xfrm>
              <a:off x="4939725" y="4611309"/>
              <a:ext cx="130811" cy="10894"/>
            </a:xfrm>
            <a:custGeom>
              <a:avLst/>
              <a:gdLst/>
              <a:ahLst/>
              <a:cxnLst/>
              <a:rect l="l" t="t" r="r" b="b"/>
              <a:pathLst>
                <a:path w="86" h="7" extrusionOk="0">
                  <a:moveTo>
                    <a:pt x="3" y="7"/>
                  </a:moveTo>
                  <a:cubicBezTo>
                    <a:pt x="2" y="7"/>
                    <a:pt x="0" y="5"/>
                    <a:pt x="0" y="4"/>
                  </a:cubicBezTo>
                  <a:cubicBezTo>
                    <a:pt x="0" y="2"/>
                    <a:pt x="2" y="1"/>
                    <a:pt x="3" y="1"/>
                  </a:cubicBezTo>
                  <a:cubicBezTo>
                    <a:pt x="83" y="0"/>
                    <a:pt x="83" y="0"/>
                    <a:pt x="83" y="0"/>
                  </a:cubicBezTo>
                  <a:cubicBezTo>
                    <a:pt x="85" y="0"/>
                    <a:pt x="86" y="2"/>
                    <a:pt x="86" y="3"/>
                  </a:cubicBezTo>
                  <a:cubicBezTo>
                    <a:pt x="86" y="5"/>
                    <a:pt x="85" y="6"/>
                    <a:pt x="84" y="6"/>
                  </a:cubicBezTo>
                  <a:cubicBezTo>
                    <a:pt x="3" y="7"/>
                    <a:pt x="3" y="7"/>
                    <a:pt x="3" y="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63;p48">
              <a:extLst>
                <a:ext uri="{FF2B5EF4-FFF2-40B4-BE49-F238E27FC236}">
                  <a16:creationId xmlns:a16="http://schemas.microsoft.com/office/drawing/2014/main" id="{CD5B881F-C4AC-93BA-1730-03F5FDE8FEC6}"/>
                </a:ext>
              </a:extLst>
            </p:cNvPr>
            <p:cNvSpPr/>
            <p:nvPr/>
          </p:nvSpPr>
          <p:spPr>
            <a:xfrm>
              <a:off x="4252443" y="4424101"/>
              <a:ext cx="275040" cy="273759"/>
            </a:xfrm>
            <a:custGeom>
              <a:avLst/>
              <a:gdLst/>
              <a:ahLst/>
              <a:cxnLst/>
              <a:rect l="l" t="t" r="r" b="b"/>
              <a:pathLst>
                <a:path w="429" h="427" extrusionOk="0">
                  <a:moveTo>
                    <a:pt x="0" y="242"/>
                  </a:moveTo>
                  <a:lnTo>
                    <a:pt x="197" y="427"/>
                  </a:lnTo>
                  <a:lnTo>
                    <a:pt x="429" y="237"/>
                  </a:lnTo>
                  <a:lnTo>
                    <a:pt x="149" y="0"/>
                  </a:lnTo>
                  <a:lnTo>
                    <a:pt x="0" y="2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64;p48">
              <a:extLst>
                <a:ext uri="{FF2B5EF4-FFF2-40B4-BE49-F238E27FC236}">
                  <a16:creationId xmlns:a16="http://schemas.microsoft.com/office/drawing/2014/main" id="{9455BBCE-6701-CAFD-8347-2A28C8F9D017}"/>
                </a:ext>
              </a:extLst>
            </p:cNvPr>
            <p:cNvSpPr/>
            <p:nvPr/>
          </p:nvSpPr>
          <p:spPr>
            <a:xfrm>
              <a:off x="4366563" y="4186886"/>
              <a:ext cx="385942" cy="366576"/>
            </a:xfrm>
            <a:custGeom>
              <a:avLst/>
              <a:gdLst/>
              <a:ahLst/>
              <a:cxnLst/>
              <a:rect l="l" t="t" r="r" b="b"/>
              <a:pathLst>
                <a:path w="254" h="241" extrusionOk="0">
                  <a:moveTo>
                    <a:pt x="254" y="60"/>
                  </a:moveTo>
                  <a:cubicBezTo>
                    <a:pt x="225" y="37"/>
                    <a:pt x="225" y="37"/>
                    <a:pt x="225" y="37"/>
                  </a:cubicBezTo>
                  <a:cubicBezTo>
                    <a:pt x="163" y="100"/>
                    <a:pt x="163" y="100"/>
                    <a:pt x="163" y="100"/>
                  </a:cubicBezTo>
                  <a:cubicBezTo>
                    <a:pt x="186" y="135"/>
                    <a:pt x="137" y="182"/>
                    <a:pt x="102" y="150"/>
                  </a:cubicBezTo>
                  <a:cubicBezTo>
                    <a:pt x="68" y="117"/>
                    <a:pt x="113" y="64"/>
                    <a:pt x="149" y="86"/>
                  </a:cubicBezTo>
                  <a:cubicBezTo>
                    <a:pt x="204" y="20"/>
                    <a:pt x="204" y="20"/>
                    <a:pt x="204" y="20"/>
                  </a:cubicBezTo>
                  <a:cubicBezTo>
                    <a:pt x="180" y="0"/>
                    <a:pt x="180" y="0"/>
                    <a:pt x="180" y="0"/>
                  </a:cubicBezTo>
                  <a:cubicBezTo>
                    <a:pt x="23" y="70"/>
                    <a:pt x="23" y="70"/>
                    <a:pt x="23" y="70"/>
                  </a:cubicBezTo>
                  <a:cubicBezTo>
                    <a:pt x="0" y="131"/>
                    <a:pt x="0" y="131"/>
                    <a:pt x="0" y="131"/>
                  </a:cubicBezTo>
                  <a:cubicBezTo>
                    <a:pt x="126" y="241"/>
                    <a:pt x="126" y="241"/>
                    <a:pt x="126" y="241"/>
                  </a:cubicBezTo>
                  <a:cubicBezTo>
                    <a:pt x="192" y="213"/>
                    <a:pt x="192" y="213"/>
                    <a:pt x="192" y="213"/>
                  </a:cubicBezTo>
                  <a:cubicBezTo>
                    <a:pt x="254" y="60"/>
                    <a:pt x="254" y="60"/>
                    <a:pt x="254" y="6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65;p48">
              <a:extLst>
                <a:ext uri="{FF2B5EF4-FFF2-40B4-BE49-F238E27FC236}">
                  <a16:creationId xmlns:a16="http://schemas.microsoft.com/office/drawing/2014/main" id="{BE324E0B-C8C6-B31B-FC48-666FC1BD9415}"/>
                </a:ext>
              </a:extLst>
            </p:cNvPr>
            <p:cNvSpPr/>
            <p:nvPr/>
          </p:nvSpPr>
          <p:spPr>
            <a:xfrm>
              <a:off x="4447344" y="4284336"/>
              <a:ext cx="65405" cy="105174"/>
            </a:xfrm>
            <a:custGeom>
              <a:avLst/>
              <a:gdLst/>
              <a:ahLst/>
              <a:cxnLst/>
              <a:rect l="l" t="t" r="r" b="b"/>
              <a:pathLst>
                <a:path w="43" h="69" extrusionOk="0">
                  <a:moveTo>
                    <a:pt x="35" y="0"/>
                  </a:moveTo>
                  <a:cubicBezTo>
                    <a:pt x="23" y="0"/>
                    <a:pt x="6" y="28"/>
                    <a:pt x="3" y="34"/>
                  </a:cubicBezTo>
                  <a:cubicBezTo>
                    <a:pt x="1" y="39"/>
                    <a:pt x="0" y="44"/>
                    <a:pt x="0" y="50"/>
                  </a:cubicBezTo>
                  <a:cubicBezTo>
                    <a:pt x="0" y="55"/>
                    <a:pt x="2" y="61"/>
                    <a:pt x="5" y="65"/>
                  </a:cubicBezTo>
                  <a:cubicBezTo>
                    <a:pt x="7" y="67"/>
                    <a:pt x="11" y="69"/>
                    <a:pt x="14" y="69"/>
                  </a:cubicBezTo>
                  <a:cubicBezTo>
                    <a:pt x="15" y="69"/>
                    <a:pt x="17" y="69"/>
                    <a:pt x="18" y="68"/>
                  </a:cubicBezTo>
                  <a:cubicBezTo>
                    <a:pt x="21" y="66"/>
                    <a:pt x="22" y="61"/>
                    <a:pt x="23" y="57"/>
                  </a:cubicBezTo>
                  <a:cubicBezTo>
                    <a:pt x="25" y="45"/>
                    <a:pt x="29" y="34"/>
                    <a:pt x="36" y="23"/>
                  </a:cubicBezTo>
                  <a:cubicBezTo>
                    <a:pt x="38" y="20"/>
                    <a:pt x="40" y="18"/>
                    <a:pt x="41" y="15"/>
                  </a:cubicBezTo>
                  <a:cubicBezTo>
                    <a:pt x="42" y="12"/>
                    <a:pt x="43" y="8"/>
                    <a:pt x="41" y="5"/>
                  </a:cubicBezTo>
                  <a:cubicBezTo>
                    <a:pt x="40" y="1"/>
                    <a:pt x="37" y="0"/>
                    <a:pt x="35"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66;p48">
              <a:extLst>
                <a:ext uri="{FF2B5EF4-FFF2-40B4-BE49-F238E27FC236}">
                  <a16:creationId xmlns:a16="http://schemas.microsoft.com/office/drawing/2014/main" id="{27290F34-9658-6867-ACD0-57291D4C5F7B}"/>
                </a:ext>
              </a:extLst>
            </p:cNvPr>
            <p:cNvSpPr/>
            <p:nvPr/>
          </p:nvSpPr>
          <p:spPr>
            <a:xfrm>
              <a:off x="4457602" y="4396533"/>
              <a:ext cx="32043" cy="36544"/>
            </a:xfrm>
            <a:custGeom>
              <a:avLst/>
              <a:gdLst/>
              <a:ahLst/>
              <a:cxnLst/>
              <a:rect l="l" t="t" r="r" b="b"/>
              <a:pathLst>
                <a:path w="21" h="24" extrusionOk="0">
                  <a:moveTo>
                    <a:pt x="11" y="0"/>
                  </a:moveTo>
                  <a:cubicBezTo>
                    <a:pt x="7" y="0"/>
                    <a:pt x="3" y="4"/>
                    <a:pt x="2" y="7"/>
                  </a:cubicBezTo>
                  <a:cubicBezTo>
                    <a:pt x="0" y="12"/>
                    <a:pt x="2" y="19"/>
                    <a:pt x="6" y="22"/>
                  </a:cubicBezTo>
                  <a:cubicBezTo>
                    <a:pt x="7" y="23"/>
                    <a:pt x="9" y="24"/>
                    <a:pt x="11" y="24"/>
                  </a:cubicBezTo>
                  <a:cubicBezTo>
                    <a:pt x="11" y="24"/>
                    <a:pt x="11" y="24"/>
                    <a:pt x="11" y="24"/>
                  </a:cubicBezTo>
                  <a:cubicBezTo>
                    <a:pt x="15" y="24"/>
                    <a:pt x="18" y="22"/>
                    <a:pt x="19" y="19"/>
                  </a:cubicBezTo>
                  <a:cubicBezTo>
                    <a:pt x="21" y="16"/>
                    <a:pt x="21" y="12"/>
                    <a:pt x="20" y="9"/>
                  </a:cubicBezTo>
                  <a:cubicBezTo>
                    <a:pt x="19" y="7"/>
                    <a:pt x="16" y="1"/>
                    <a:pt x="13" y="0"/>
                  </a:cubicBezTo>
                  <a:cubicBezTo>
                    <a:pt x="12" y="0"/>
                    <a:pt x="12" y="0"/>
                    <a:pt x="11"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67;p48">
              <a:extLst>
                <a:ext uri="{FF2B5EF4-FFF2-40B4-BE49-F238E27FC236}">
                  <a16:creationId xmlns:a16="http://schemas.microsoft.com/office/drawing/2014/main" id="{A1522765-D028-4882-C0E4-BCF2FFAA661A}"/>
                </a:ext>
              </a:extLst>
            </p:cNvPr>
            <p:cNvSpPr/>
            <p:nvPr/>
          </p:nvSpPr>
          <p:spPr>
            <a:xfrm>
              <a:off x="4322326" y="4363194"/>
              <a:ext cx="257059" cy="239058"/>
            </a:xfrm>
            <a:custGeom>
              <a:avLst/>
              <a:gdLst/>
              <a:ahLst/>
              <a:cxnLst/>
              <a:rect l="l" t="t" r="r" b="b"/>
              <a:pathLst>
                <a:path w="169" h="157" extrusionOk="0">
                  <a:moveTo>
                    <a:pt x="25" y="0"/>
                  </a:moveTo>
                  <a:cubicBezTo>
                    <a:pt x="0" y="43"/>
                    <a:pt x="0" y="43"/>
                    <a:pt x="0" y="43"/>
                  </a:cubicBezTo>
                  <a:cubicBezTo>
                    <a:pt x="0" y="43"/>
                    <a:pt x="65" y="107"/>
                    <a:pt x="128" y="157"/>
                  </a:cubicBezTo>
                  <a:cubicBezTo>
                    <a:pt x="169" y="127"/>
                    <a:pt x="169" y="127"/>
                    <a:pt x="169" y="127"/>
                  </a:cubicBezTo>
                  <a:lnTo>
                    <a:pt x="25"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468;p48">
              <a:extLst>
                <a:ext uri="{FF2B5EF4-FFF2-40B4-BE49-F238E27FC236}">
                  <a16:creationId xmlns:a16="http://schemas.microsoft.com/office/drawing/2014/main" id="{4BBB3FFF-E674-34C2-8909-60E26AFF20D2}"/>
                </a:ext>
              </a:extLst>
            </p:cNvPr>
            <p:cNvSpPr/>
            <p:nvPr/>
          </p:nvSpPr>
          <p:spPr>
            <a:xfrm>
              <a:off x="4365281" y="4091358"/>
              <a:ext cx="482175" cy="467994"/>
            </a:xfrm>
            <a:custGeom>
              <a:avLst/>
              <a:gdLst/>
              <a:ahLst/>
              <a:cxnLst/>
              <a:rect l="l" t="t" r="r" b="b"/>
              <a:pathLst>
                <a:path w="317" h="308" extrusionOk="0">
                  <a:moveTo>
                    <a:pt x="317" y="308"/>
                  </a:moveTo>
                  <a:cubicBezTo>
                    <a:pt x="311" y="308"/>
                    <a:pt x="311" y="308"/>
                    <a:pt x="311" y="308"/>
                  </a:cubicBezTo>
                  <a:cubicBezTo>
                    <a:pt x="311" y="252"/>
                    <a:pt x="311" y="252"/>
                    <a:pt x="311" y="252"/>
                  </a:cubicBezTo>
                  <a:cubicBezTo>
                    <a:pt x="311" y="116"/>
                    <a:pt x="201" y="6"/>
                    <a:pt x="66" y="6"/>
                  </a:cubicBezTo>
                  <a:cubicBezTo>
                    <a:pt x="0" y="6"/>
                    <a:pt x="0" y="6"/>
                    <a:pt x="0" y="6"/>
                  </a:cubicBezTo>
                  <a:cubicBezTo>
                    <a:pt x="0" y="0"/>
                    <a:pt x="0" y="0"/>
                    <a:pt x="0" y="0"/>
                  </a:cubicBezTo>
                  <a:cubicBezTo>
                    <a:pt x="66" y="0"/>
                    <a:pt x="66" y="0"/>
                    <a:pt x="66" y="0"/>
                  </a:cubicBezTo>
                  <a:cubicBezTo>
                    <a:pt x="204" y="0"/>
                    <a:pt x="317" y="113"/>
                    <a:pt x="317" y="252"/>
                  </a:cubicBezTo>
                  <a:lnTo>
                    <a:pt x="317" y="30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69;p48">
              <a:extLst>
                <a:ext uri="{FF2B5EF4-FFF2-40B4-BE49-F238E27FC236}">
                  <a16:creationId xmlns:a16="http://schemas.microsoft.com/office/drawing/2014/main" id="{9BD9850C-B762-3407-DEBE-11F4C3612156}"/>
                </a:ext>
              </a:extLst>
            </p:cNvPr>
            <p:cNvSpPr/>
            <p:nvPr/>
          </p:nvSpPr>
          <p:spPr>
            <a:xfrm>
              <a:off x="4693534" y="4173422"/>
              <a:ext cx="49983" cy="39089"/>
            </a:xfrm>
            <a:custGeom>
              <a:avLst/>
              <a:gdLst/>
              <a:ahLst/>
              <a:cxnLst/>
              <a:rect l="l" t="t" r="r" b="b"/>
              <a:pathLst>
                <a:path w="33" h="26" extrusionOk="0">
                  <a:moveTo>
                    <a:pt x="17" y="0"/>
                  </a:moveTo>
                  <a:cubicBezTo>
                    <a:pt x="0" y="0"/>
                    <a:pt x="0" y="26"/>
                    <a:pt x="17" y="26"/>
                  </a:cubicBezTo>
                  <a:cubicBezTo>
                    <a:pt x="33" y="26"/>
                    <a:pt x="33" y="0"/>
                    <a:pt x="17"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470;p48">
              <a:extLst>
                <a:ext uri="{FF2B5EF4-FFF2-40B4-BE49-F238E27FC236}">
                  <a16:creationId xmlns:a16="http://schemas.microsoft.com/office/drawing/2014/main" id="{B74A17C9-8896-701F-056E-7E0F9BBC090D}"/>
                </a:ext>
              </a:extLst>
            </p:cNvPr>
            <p:cNvSpPr/>
            <p:nvPr/>
          </p:nvSpPr>
          <p:spPr>
            <a:xfrm>
              <a:off x="4815347" y="4536938"/>
              <a:ext cx="49983" cy="39089"/>
            </a:xfrm>
            <a:custGeom>
              <a:avLst/>
              <a:gdLst/>
              <a:ahLst/>
              <a:cxnLst/>
              <a:rect l="l" t="t" r="r" b="b"/>
              <a:pathLst>
                <a:path w="33" h="26" extrusionOk="0">
                  <a:moveTo>
                    <a:pt x="17" y="0"/>
                  </a:moveTo>
                  <a:cubicBezTo>
                    <a:pt x="1" y="0"/>
                    <a:pt x="0" y="26"/>
                    <a:pt x="17" y="26"/>
                  </a:cubicBezTo>
                  <a:cubicBezTo>
                    <a:pt x="33" y="26"/>
                    <a:pt x="33" y="0"/>
                    <a:pt x="17"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471;p48">
              <a:extLst>
                <a:ext uri="{FF2B5EF4-FFF2-40B4-BE49-F238E27FC236}">
                  <a16:creationId xmlns:a16="http://schemas.microsoft.com/office/drawing/2014/main" id="{11EDE9AD-E6D8-E7FB-E96D-16FAC35A5B09}"/>
                </a:ext>
              </a:extLst>
            </p:cNvPr>
            <p:cNvSpPr/>
            <p:nvPr/>
          </p:nvSpPr>
          <p:spPr>
            <a:xfrm>
              <a:off x="4338995" y="4080459"/>
              <a:ext cx="50671" cy="37826"/>
            </a:xfrm>
            <a:custGeom>
              <a:avLst/>
              <a:gdLst/>
              <a:ahLst/>
              <a:cxnLst/>
              <a:rect l="l" t="t" r="r" b="b"/>
              <a:pathLst>
                <a:path w="33" h="25" extrusionOk="0">
                  <a:moveTo>
                    <a:pt x="16" y="0"/>
                  </a:moveTo>
                  <a:cubicBezTo>
                    <a:pt x="0" y="0"/>
                    <a:pt x="0" y="25"/>
                    <a:pt x="16" y="25"/>
                  </a:cubicBezTo>
                  <a:cubicBezTo>
                    <a:pt x="33" y="25"/>
                    <a:pt x="33" y="0"/>
                    <a:pt x="16"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21958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2E78A682-8E19-983E-A860-7728CF532010}"/>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DDBF9A20-0EC6-AECE-6B27-C73F675E0D95}"/>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các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bộ</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phận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có</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liên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quan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DFC3D6F2-A78E-806F-0B44-876C21E067DF}"/>
              </a:ext>
            </a:extLst>
          </p:cNvPr>
          <p:cNvSpPr txBox="1">
            <a:spLocks noGrp="1"/>
          </p:cNvSpPr>
          <p:nvPr>
            <p:ph type="subTitle" idx="1"/>
          </p:nvPr>
        </p:nvSpPr>
        <p:spPr>
          <a:xfrm>
            <a:off x="622600" y="153377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600" kern="100" dirty="0">
                <a:effectLst/>
                <a:latin typeface="Roboto" panose="02000000000000000000" pitchFamily="2" charset="0"/>
                <a:ea typeface="Roboto" panose="02000000000000000000" pitchFamily="2" charset="0"/>
                <a:cs typeface="Roboto" panose="02000000000000000000" pitchFamily="2" charset="0"/>
              </a:rPr>
              <a:t>Các bộ phận phụ trách có liên quan đến dự án </a:t>
            </a:r>
            <a:r>
              <a:rPr lang="vi-VN" sz="1600" b="0" kern="100" dirty="0">
                <a:effectLst/>
                <a:latin typeface="Roboto" panose="02000000000000000000" pitchFamily="2" charset="0"/>
                <a:ea typeface="Roboto" panose="02000000000000000000" pitchFamily="2" charset="0"/>
                <a:cs typeface="Roboto" panose="02000000000000000000" pitchFamily="2" charset="0"/>
              </a:rPr>
              <a:t>là những đơn vị hoặc cá nhân có vai trò, trách nhiệm trực tiếp hoặc gián tiếp trong việc thực hiện và hoàn thành dự án. Tùy thuộc vào quy mô, tính chất của dự án mà số lượng và vai trò của các bộ phận này có thể khác nhau.</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FD5B8DAB-C011-1346-F08D-9FC4D7C8BA78}"/>
              </a:ext>
            </a:extLst>
          </p:cNvPr>
          <p:cNvSpPr txBox="1">
            <a:spLocks/>
          </p:cNvSpPr>
          <p:nvPr/>
        </p:nvSpPr>
        <p:spPr>
          <a:xfrm>
            <a:off x="622600" y="1880619"/>
            <a:ext cx="804701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yếu tố ảnh hưởng đến sự tham gia của các bộ phận</a:t>
            </a:r>
            <a:r>
              <a:rPr lang="en-US" sz="1600" b="1" dirty="0">
                <a:latin typeface="Roboto" panose="02000000000000000000" pitchFamily="2" charset="0"/>
                <a:ea typeface="Roboto" panose="02000000000000000000" pitchFamily="2" charset="0"/>
                <a:cs typeface="Roboto" panose="02000000000000000000" pitchFamily="2" charset="0"/>
              </a:rPr>
              <a:t>:</a:t>
            </a:r>
            <a:endParaRPr lang="vi-VN" sz="16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Quy mô dự án: Dự án lớn thường cần nhiều bộ phận tham gia hơn.</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Tính chất dự án: Dự án phát triển phần mềm sẽ cần nhiều đến bộ phận phát triển, trong khi dự án xây dựng sẽ cần nhiều đến bộ phận kỹ thuật.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Cơ cấu tổ chức của công ty: Tùy thuộc vào cách tổ chức công ty mà các bộ phận tham gia sẽ khác nhau.</a:t>
            </a:r>
          </a:p>
        </p:txBody>
      </p:sp>
    </p:spTree>
    <p:extLst>
      <p:ext uri="{BB962C8B-B14F-4D97-AF65-F5344CB8AC3E}">
        <p14:creationId xmlns:p14="http://schemas.microsoft.com/office/powerpoint/2010/main" val="1719276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18D03111-C0CE-22A0-DBD9-DCA512DC12CA}"/>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0D7438A8-2C8D-7A17-D569-61E3D8819BCF}"/>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các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bộ</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phận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có</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liên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quan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70A96EFF-B0F1-8F92-E3E9-9097ABCDFDA9}"/>
              </a:ext>
            </a:extLst>
          </p:cNvPr>
          <p:cNvSpPr txBox="1">
            <a:spLocks noGrp="1"/>
          </p:cNvSpPr>
          <p:nvPr>
            <p:ph type="subTitle" idx="1"/>
          </p:nvPr>
        </p:nvSpPr>
        <p:spPr>
          <a:xfrm>
            <a:off x="526347" y="73575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600" kern="100" dirty="0">
                <a:effectLst/>
                <a:latin typeface="Roboto" panose="02000000000000000000" pitchFamily="2" charset="0"/>
                <a:ea typeface="Roboto" panose="02000000000000000000" pitchFamily="2" charset="0"/>
                <a:cs typeface="Roboto" panose="02000000000000000000" pitchFamily="2" charset="0"/>
              </a:rPr>
              <a:t>Các bộ phận </a:t>
            </a:r>
            <a:r>
              <a:rPr lang="en-US" sz="1600" kern="100" dirty="0" err="1">
                <a:effectLst/>
                <a:latin typeface="Roboto" panose="02000000000000000000" pitchFamily="2" charset="0"/>
                <a:ea typeface="Roboto" panose="02000000000000000000" pitchFamily="2" charset="0"/>
                <a:cs typeface="Roboto" panose="02000000000000000000" pitchFamily="2" charset="0"/>
              </a:rPr>
              <a:t>thường</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gặp</a:t>
            </a:r>
            <a:r>
              <a:rPr lang="en-US" sz="1600" kern="100" dirty="0">
                <a:effectLst/>
                <a:latin typeface="Roboto" panose="02000000000000000000" pitchFamily="2" charset="0"/>
                <a:ea typeface="Roboto" panose="02000000000000000000" pitchFamily="2" charset="0"/>
                <a:cs typeface="Roboto" panose="02000000000000000000" pitchFamily="2" charset="0"/>
              </a:rPr>
              <a:t>:</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DF014831-B3C6-886C-80E7-CBAEF1A938B1}"/>
              </a:ext>
            </a:extLst>
          </p:cNvPr>
          <p:cNvSpPr txBox="1">
            <a:spLocks/>
          </p:cNvSpPr>
          <p:nvPr/>
        </p:nvSpPr>
        <p:spPr>
          <a:xfrm>
            <a:off x="622600" y="866417"/>
            <a:ext cx="8315144"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quản lý dự án: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Đảm nhận vai trò điều phối, kiểm soát toàn bộ dự án.</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Lập kế hoạch, phân công </a:t>
            </a:r>
            <a:r>
              <a:rPr lang="vi-VN" sz="1600" dirty="0" err="1">
                <a:latin typeface="Roboto" panose="02000000000000000000" pitchFamily="2" charset="0"/>
                <a:ea typeface="Roboto" panose="02000000000000000000" pitchFamily="2" charset="0"/>
                <a:cs typeface="Roboto" panose="02000000000000000000" pitchFamily="2" charset="0"/>
              </a:rPr>
              <a:t>công</a:t>
            </a:r>
            <a:r>
              <a:rPr lang="vi-VN" sz="1600" dirty="0">
                <a:latin typeface="Roboto" panose="02000000000000000000" pitchFamily="2" charset="0"/>
                <a:ea typeface="Roboto" panose="02000000000000000000" pitchFamily="2" charset="0"/>
                <a:cs typeface="Roboto" panose="02000000000000000000" pitchFamily="2" charset="0"/>
              </a:rPr>
              <a:t> việc, theo dõi tiến độ.</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Quản lý nguồn lực, rủi ro, và đảm bảo chất lượng dự án.</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thiết kế: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Chịu trách nhiệm về thiết kế sản phẩm, dịch vụ hoặc hệ thống theo yêu cầu của dự án.</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Tạo ra các bản vẽ, mô hình, tài liệu kỹ thuật.</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phát triển: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Phát triển sản phẩm, dịch vụ hoặc hệ thống dựa trên thiết kế.</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Viết mã, cấu hình hệ thống, tích hợp các thành phần.</a:t>
            </a:r>
          </a:p>
        </p:txBody>
      </p:sp>
    </p:spTree>
    <p:extLst>
      <p:ext uri="{BB962C8B-B14F-4D97-AF65-F5344CB8AC3E}">
        <p14:creationId xmlns:p14="http://schemas.microsoft.com/office/powerpoint/2010/main" val="45381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ED7FFAD8-798D-DA0E-0F37-17E06C231163}"/>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43896BB1-B054-775C-B842-BA1585A500FB}"/>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các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bộ</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phận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có</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liên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quan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2C86135F-6D6D-C053-2E4C-BDE6B21936F8}"/>
              </a:ext>
            </a:extLst>
          </p:cNvPr>
          <p:cNvSpPr txBox="1">
            <a:spLocks noGrp="1"/>
          </p:cNvSpPr>
          <p:nvPr>
            <p:ph type="subTitle" idx="1"/>
          </p:nvPr>
        </p:nvSpPr>
        <p:spPr>
          <a:xfrm>
            <a:off x="526347" y="73575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600" kern="100" dirty="0">
                <a:effectLst/>
                <a:latin typeface="Roboto" panose="02000000000000000000" pitchFamily="2" charset="0"/>
                <a:ea typeface="Roboto" panose="02000000000000000000" pitchFamily="2" charset="0"/>
                <a:cs typeface="Roboto" panose="02000000000000000000" pitchFamily="2" charset="0"/>
              </a:rPr>
              <a:t>Các bộ phận </a:t>
            </a:r>
            <a:r>
              <a:rPr lang="en-US" sz="1600" kern="100" dirty="0" err="1">
                <a:effectLst/>
                <a:latin typeface="Roboto" panose="02000000000000000000" pitchFamily="2" charset="0"/>
                <a:ea typeface="Roboto" panose="02000000000000000000" pitchFamily="2" charset="0"/>
                <a:cs typeface="Roboto" panose="02000000000000000000" pitchFamily="2" charset="0"/>
              </a:rPr>
              <a:t>thường</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gặp</a:t>
            </a:r>
            <a:r>
              <a:rPr lang="en-US" sz="1600" kern="100" dirty="0">
                <a:effectLst/>
                <a:latin typeface="Roboto" panose="02000000000000000000" pitchFamily="2" charset="0"/>
                <a:ea typeface="Roboto" panose="02000000000000000000" pitchFamily="2" charset="0"/>
                <a:cs typeface="Roboto" panose="02000000000000000000" pitchFamily="2" charset="0"/>
              </a:rPr>
              <a:t>:</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962F2991-298B-A8C3-8140-2098F6FF2B1E}"/>
              </a:ext>
            </a:extLst>
          </p:cNvPr>
          <p:cNvSpPr txBox="1">
            <a:spLocks/>
          </p:cNvSpPr>
          <p:nvPr/>
        </p:nvSpPr>
        <p:spPr>
          <a:xfrm>
            <a:off x="622600" y="866417"/>
            <a:ext cx="8315144"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kiểm thử: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Kiểm tra chất lượng sản phẩm, dịch vụ hoặc hệ thống.</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Phát hiện và báo cáo lỗi.</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a:t>
            </a:r>
            <a:r>
              <a:rPr lang="vi-VN" sz="1600" b="1" dirty="0" err="1">
                <a:latin typeface="Roboto" panose="02000000000000000000" pitchFamily="2" charset="0"/>
                <a:ea typeface="Roboto" panose="02000000000000000000" pitchFamily="2" charset="0"/>
                <a:cs typeface="Roboto" panose="02000000000000000000" pitchFamily="2" charset="0"/>
              </a:rPr>
              <a:t>marketing</a:t>
            </a:r>
            <a:r>
              <a:rPr lang="vi-VN" sz="1600" b="1" dirty="0">
                <a:latin typeface="Roboto" panose="02000000000000000000" pitchFamily="2" charset="0"/>
                <a:ea typeface="Roboto" panose="02000000000000000000" pitchFamily="2" charset="0"/>
                <a:cs typeface="Roboto" panose="02000000000000000000" pitchFamily="2" charset="0"/>
              </a:rPr>
              <a:t>: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Xây dựng kế hoạch tiếp thị, quảng bá sản phẩm.</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tài chính: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Quản lý ngân sách, chi phí của dự án.</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pháp lý: </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Đảm bảo các hoạt động của dự án tuân thủ pháp luật.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 </a:t>
            </a:r>
            <a:r>
              <a:rPr lang="vi-VN" sz="1600" dirty="0">
                <a:latin typeface="Roboto" panose="02000000000000000000" pitchFamily="2" charset="0"/>
                <a:ea typeface="Roboto" panose="02000000000000000000" pitchFamily="2" charset="0"/>
                <a:cs typeface="Roboto" panose="02000000000000000000" pitchFamily="2" charset="0"/>
              </a:rPr>
              <a:t>Soạn thảo các hợp đồng, văn bản pháp lý.</a:t>
            </a:r>
          </a:p>
          <a:p>
            <a:pPr marL="0" indent="0">
              <a:lnSpc>
                <a:spcPct val="150000"/>
              </a:lnSpc>
            </a:pPr>
            <a:endParaRPr lang="vi-VN"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endParaRPr lang="vi-V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8149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EE1C0AFB-5C5E-3C86-590C-21CFF615BCF6}"/>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A36A7A53-FBE0-32E3-CBD8-89BAEBF80C55}"/>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các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bộ</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phận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có</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liên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quan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717DF6D0-87C9-CC8F-671B-63A0BA12DB3E}"/>
              </a:ext>
            </a:extLst>
          </p:cNvPr>
          <p:cNvSpPr txBox="1">
            <a:spLocks noGrp="1"/>
          </p:cNvSpPr>
          <p:nvPr>
            <p:ph type="subTitle" idx="1"/>
          </p:nvPr>
        </p:nvSpPr>
        <p:spPr>
          <a:xfrm>
            <a:off x="526347" y="865352"/>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600" kern="100" dirty="0">
                <a:effectLst/>
                <a:latin typeface="Roboto" panose="02000000000000000000" pitchFamily="2" charset="0"/>
                <a:ea typeface="Roboto" panose="02000000000000000000" pitchFamily="2" charset="0"/>
                <a:cs typeface="Roboto" panose="02000000000000000000" pitchFamily="2" charset="0"/>
              </a:rPr>
              <a:t>Vai </a:t>
            </a:r>
            <a:r>
              <a:rPr lang="en-US" sz="1600" kern="100" dirty="0" err="1">
                <a:effectLst/>
                <a:latin typeface="Roboto" panose="02000000000000000000" pitchFamily="2" charset="0"/>
                <a:ea typeface="Roboto" panose="02000000000000000000" pitchFamily="2" charset="0"/>
                <a:cs typeface="Roboto" panose="02000000000000000000" pitchFamily="2" charset="0"/>
              </a:rPr>
              <a:t>trò</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của</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các</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bộ</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phận</a:t>
            </a:r>
            <a:r>
              <a:rPr lang="en-US" sz="1600" kern="100" dirty="0">
                <a:effectLst/>
                <a:latin typeface="Roboto" panose="02000000000000000000" pitchFamily="2" charset="0"/>
                <a:ea typeface="Roboto" panose="02000000000000000000" pitchFamily="2" charset="0"/>
                <a:cs typeface="Roboto" panose="02000000000000000000" pitchFamily="2" charset="0"/>
              </a:rPr>
              <a:t>:</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D28CCAA9-EA33-2FB5-CEF5-3C692AE90EAD}"/>
              </a:ext>
            </a:extLst>
          </p:cNvPr>
          <p:cNvSpPr txBox="1">
            <a:spLocks/>
          </p:cNvSpPr>
          <p:nvPr/>
        </p:nvSpPr>
        <p:spPr>
          <a:xfrm>
            <a:off x="891334" y="1118778"/>
            <a:ext cx="7760094"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Bộ phận quản lý dự án: </a:t>
            </a:r>
            <a:r>
              <a:rPr lang="vi-VN" sz="1600" dirty="0">
                <a:latin typeface="Roboto" panose="02000000000000000000" pitchFamily="2" charset="0"/>
                <a:ea typeface="Roboto" panose="02000000000000000000" pitchFamily="2" charset="0"/>
                <a:cs typeface="Roboto" panose="02000000000000000000" pitchFamily="2" charset="0"/>
              </a:rPr>
              <a:t>Là trung tâm điều phối, kết nối các bộ phận khác.</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bộ phận chuyên môn: </a:t>
            </a:r>
            <a:r>
              <a:rPr lang="vi-VN" sz="1600" dirty="0">
                <a:latin typeface="Roboto" panose="02000000000000000000" pitchFamily="2" charset="0"/>
                <a:ea typeface="Roboto" panose="02000000000000000000" pitchFamily="2" charset="0"/>
                <a:cs typeface="Roboto" panose="02000000000000000000" pitchFamily="2" charset="0"/>
              </a:rPr>
              <a:t>Thực hiện các công việc chuyên môn như thiết kế, phát triển, kiểm thử.</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bộ phận hỗ trợ: </a:t>
            </a:r>
            <a:r>
              <a:rPr lang="vi-VN" sz="1600" dirty="0">
                <a:latin typeface="Roboto" panose="02000000000000000000" pitchFamily="2" charset="0"/>
                <a:ea typeface="Roboto" panose="02000000000000000000" pitchFamily="2" charset="0"/>
                <a:cs typeface="Roboto" panose="02000000000000000000" pitchFamily="2" charset="0"/>
              </a:rPr>
              <a:t>Cung cấp các dịch vụ hỗ trợ như tài chính, nhân sự, pháp lý.</a:t>
            </a:r>
          </a:p>
        </p:txBody>
      </p:sp>
      <p:sp>
        <p:nvSpPr>
          <p:cNvPr id="2" name="Google Shape;698;p34">
            <a:extLst>
              <a:ext uri="{FF2B5EF4-FFF2-40B4-BE49-F238E27FC236}">
                <a16:creationId xmlns:a16="http://schemas.microsoft.com/office/drawing/2014/main" id="{9A7A6ADC-E76C-FEF7-023C-0AD5DF3EDB34}"/>
              </a:ext>
            </a:extLst>
          </p:cNvPr>
          <p:cNvSpPr txBox="1">
            <a:spLocks/>
          </p:cNvSpPr>
          <p:nvPr/>
        </p:nvSpPr>
        <p:spPr>
          <a:xfrm>
            <a:off x="526347" y="3645374"/>
            <a:ext cx="7838764" cy="44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Outfit"/>
                <a:ea typeface="Outfit"/>
                <a:cs typeface="Outfit"/>
                <a:sym typeface="Outfit"/>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a:lnSpc>
                <a:spcPct val="107000"/>
              </a:lnSpc>
              <a:spcAft>
                <a:spcPts val="800"/>
              </a:spcAft>
            </a:pPr>
            <a:r>
              <a:rPr lang="vi-VN" sz="1600" b="0" i="1" kern="100" dirty="0">
                <a:latin typeface="Roboto" panose="02000000000000000000" pitchFamily="2" charset="0"/>
                <a:ea typeface="Roboto" panose="02000000000000000000" pitchFamily="2" charset="0"/>
                <a:cs typeface="Roboto" panose="02000000000000000000" pitchFamily="2" charset="0"/>
              </a:rPr>
              <a:t>Việc phối hợp chặt chẽ giữa các bộ phận là yếu tố quyết định thành công của dự án. Khi các bộ phận làm việc hiệu quả, thông tin được chia sẻ nhanh chóng, rủi ro được giảm thiểu và dự án được hoàn thành đúng tiến độ, chất lượng.</a:t>
            </a:r>
            <a:endParaRPr lang="en-US" sz="1600" b="0" i="1" kern="1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42255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45316079-C6EB-7772-5665-1CE6911B44A0}"/>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BEA67ABD-DE14-E32F-B125-706897A4F334}"/>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các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bộ</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phận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phụ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trách</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có</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liên</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quan</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442798BE-7AA4-FFFE-8D41-3F583DF47FA8}"/>
              </a:ext>
            </a:extLst>
          </p:cNvPr>
          <p:cNvSpPr txBox="1">
            <a:spLocks noGrp="1"/>
          </p:cNvSpPr>
          <p:nvPr>
            <p:ph type="subTitle" idx="1"/>
          </p:nvPr>
        </p:nvSpPr>
        <p:spPr>
          <a:xfrm>
            <a:off x="526347" y="1002856"/>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600" kern="100" dirty="0">
                <a:effectLst/>
                <a:latin typeface="Roboto" panose="02000000000000000000" pitchFamily="2" charset="0"/>
                <a:ea typeface="Roboto" panose="02000000000000000000" pitchFamily="2" charset="0"/>
                <a:cs typeface="Roboto" panose="02000000000000000000" pitchFamily="2" charset="0"/>
              </a:rPr>
              <a:t>Để đảm bảo sự phối hợp hiệu quả, các tổ chức thường sử dụng các công cụ và phương pháp như:</a:t>
            </a:r>
            <a:endParaRPr lang="en-US" sz="160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18" name="Google Shape;702;p34">
            <a:extLst>
              <a:ext uri="{FF2B5EF4-FFF2-40B4-BE49-F238E27FC236}">
                <a16:creationId xmlns:a16="http://schemas.microsoft.com/office/drawing/2014/main" id="{D7F2C44A-85BD-386A-9593-7BB1074676C4}"/>
              </a:ext>
            </a:extLst>
          </p:cNvPr>
          <p:cNvSpPr txBox="1">
            <a:spLocks/>
          </p:cNvSpPr>
          <p:nvPr/>
        </p:nvSpPr>
        <p:spPr>
          <a:xfrm>
            <a:off x="905685" y="1224406"/>
            <a:ext cx="803205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cuộc họp thường xuyên: </a:t>
            </a:r>
            <a:r>
              <a:rPr lang="vi-VN" sz="1600" dirty="0">
                <a:latin typeface="Roboto" panose="02000000000000000000" pitchFamily="2" charset="0"/>
                <a:ea typeface="Roboto" panose="02000000000000000000" pitchFamily="2" charset="0"/>
                <a:cs typeface="Roboto" panose="02000000000000000000" pitchFamily="2" charset="0"/>
              </a:rPr>
              <a:t>Giúp các thành viên cập nhật thông tin, giải quyết vấn đề.</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phần mềm quản lý dự án: </a:t>
            </a:r>
            <a:r>
              <a:rPr lang="vi-VN" sz="1600" dirty="0">
                <a:latin typeface="Roboto" panose="02000000000000000000" pitchFamily="2" charset="0"/>
                <a:ea typeface="Roboto" panose="02000000000000000000" pitchFamily="2" charset="0"/>
                <a:cs typeface="Roboto" panose="02000000000000000000" pitchFamily="2" charset="0"/>
              </a:rPr>
              <a:t>Hỗ trợ theo dõi tiến độ, quản lý tài liệu.</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Các kênh giao tiếp: </a:t>
            </a:r>
            <a:r>
              <a:rPr lang="vi-VN" sz="1600" dirty="0" err="1">
                <a:latin typeface="Roboto" panose="02000000000000000000" pitchFamily="2" charset="0"/>
                <a:ea typeface="Roboto" panose="02000000000000000000" pitchFamily="2" charset="0"/>
                <a:cs typeface="Roboto" panose="02000000000000000000" pitchFamily="2" charset="0"/>
              </a:rPr>
              <a:t>Email</a:t>
            </a:r>
            <a:r>
              <a:rPr lang="vi-VN" sz="1600" dirty="0">
                <a:latin typeface="Roboto" panose="02000000000000000000" pitchFamily="2" charset="0"/>
                <a:ea typeface="Roboto" panose="02000000000000000000" pitchFamily="2" charset="0"/>
                <a:cs typeface="Roboto" panose="02000000000000000000" pitchFamily="2" charset="0"/>
              </a:rPr>
              <a:t>, </a:t>
            </a:r>
            <a:r>
              <a:rPr lang="vi-VN" sz="1600" dirty="0" err="1">
                <a:latin typeface="Roboto" panose="02000000000000000000" pitchFamily="2" charset="0"/>
                <a:ea typeface="Roboto" panose="02000000000000000000" pitchFamily="2" charset="0"/>
                <a:cs typeface="Roboto" panose="02000000000000000000" pitchFamily="2" charset="0"/>
              </a:rPr>
              <a:t>chat</a:t>
            </a:r>
            <a:r>
              <a:rPr lang="vi-VN" sz="1600" dirty="0">
                <a:latin typeface="Roboto" panose="02000000000000000000" pitchFamily="2" charset="0"/>
                <a:ea typeface="Roboto" panose="02000000000000000000" pitchFamily="2" charset="0"/>
                <a:cs typeface="Roboto" panose="02000000000000000000" pitchFamily="2" charset="0"/>
              </a:rPr>
              <a:t>, </a:t>
            </a:r>
            <a:r>
              <a:rPr lang="vi-VN" sz="1600" dirty="0" err="1">
                <a:latin typeface="Roboto" panose="02000000000000000000" pitchFamily="2" charset="0"/>
                <a:ea typeface="Roboto" panose="02000000000000000000" pitchFamily="2" charset="0"/>
                <a:cs typeface="Roboto" panose="02000000000000000000" pitchFamily="2" charset="0"/>
              </a:rPr>
              <a:t>video</a:t>
            </a:r>
            <a:r>
              <a:rPr lang="vi-VN" sz="1600" dirty="0">
                <a:latin typeface="Roboto" panose="02000000000000000000" pitchFamily="2" charset="0"/>
                <a:ea typeface="Roboto" panose="02000000000000000000" pitchFamily="2" charset="0"/>
                <a:cs typeface="Roboto" panose="02000000000000000000" pitchFamily="2" charset="0"/>
              </a:rPr>
              <a:t> </a:t>
            </a:r>
            <a:r>
              <a:rPr lang="vi-VN" sz="1600" dirty="0" err="1">
                <a:latin typeface="Roboto" panose="02000000000000000000" pitchFamily="2" charset="0"/>
                <a:ea typeface="Roboto" panose="02000000000000000000" pitchFamily="2" charset="0"/>
                <a:cs typeface="Roboto" panose="02000000000000000000" pitchFamily="2" charset="0"/>
              </a:rPr>
              <a:t>call</a:t>
            </a:r>
            <a:r>
              <a:rPr lang="vi-VN" sz="16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vi-VN" sz="1600" b="1" dirty="0">
                <a:latin typeface="Roboto" panose="02000000000000000000" pitchFamily="2" charset="0"/>
                <a:ea typeface="Roboto" panose="02000000000000000000" pitchFamily="2" charset="0"/>
                <a:cs typeface="Roboto" panose="02000000000000000000" pitchFamily="2" charset="0"/>
              </a:rPr>
              <a:t>Văn hóa làm việc chung: </a:t>
            </a:r>
            <a:r>
              <a:rPr lang="vi-VN" sz="1600" dirty="0">
                <a:latin typeface="Roboto" panose="02000000000000000000" pitchFamily="2" charset="0"/>
                <a:ea typeface="Roboto" panose="02000000000000000000" pitchFamily="2" charset="0"/>
                <a:cs typeface="Roboto" panose="02000000000000000000" pitchFamily="2" charset="0"/>
              </a:rPr>
              <a:t>Tạo ra một môi trường làm việc cởi mở, khuyến khích sự hợp tác.</a:t>
            </a:r>
          </a:p>
        </p:txBody>
      </p:sp>
      <p:sp>
        <p:nvSpPr>
          <p:cNvPr id="2" name="Google Shape;698;p34">
            <a:extLst>
              <a:ext uri="{FF2B5EF4-FFF2-40B4-BE49-F238E27FC236}">
                <a16:creationId xmlns:a16="http://schemas.microsoft.com/office/drawing/2014/main" id="{57BE9C67-6964-FF47-EB26-7944070C64D0}"/>
              </a:ext>
            </a:extLst>
          </p:cNvPr>
          <p:cNvSpPr txBox="1">
            <a:spLocks/>
          </p:cNvSpPr>
          <p:nvPr/>
        </p:nvSpPr>
        <p:spPr>
          <a:xfrm>
            <a:off x="526347" y="3829716"/>
            <a:ext cx="7838764" cy="44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Outfit"/>
                <a:ea typeface="Outfit"/>
                <a:cs typeface="Outfit"/>
                <a:sym typeface="Outfit"/>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a:lnSpc>
                <a:spcPct val="107000"/>
              </a:lnSpc>
              <a:spcAft>
                <a:spcPts val="800"/>
              </a:spcAft>
            </a:pPr>
            <a:r>
              <a:rPr lang="vi-VN" sz="1600" b="0" i="1" kern="100" dirty="0">
                <a:latin typeface="Roboto" panose="02000000000000000000" pitchFamily="2" charset="0"/>
                <a:ea typeface="Roboto" panose="02000000000000000000" pitchFamily="2" charset="0"/>
                <a:cs typeface="Roboto" panose="02000000000000000000" pitchFamily="2" charset="0"/>
              </a:rPr>
              <a:t>Việc xác định rõ ràng vai trò và trách nhiệm của từng bộ phận, cũng như xây dựng một hệ thống phối hợp hiệu quả là điều cần thiết để đảm bảo thành công của dự án.</a:t>
            </a:r>
            <a:endParaRPr lang="en-US" sz="1600" b="0" i="1" kern="1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9880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8D736687-1F47-63D2-1FEB-3BB4756AF5ED}"/>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B6A18A1A-991C-A38D-B9DF-0BEAD452241B}"/>
              </a:ext>
            </a:extLst>
          </p:cNvPr>
          <p:cNvSpPr txBox="1">
            <a:spLocks noGrp="1"/>
          </p:cNvSpPr>
          <p:nvPr>
            <p:ph type="title"/>
          </p:nvPr>
        </p:nvSpPr>
        <p:spPr>
          <a:xfrm>
            <a:off x="3866856" y="2276819"/>
            <a:ext cx="456204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900" dirty="0" err="1">
                <a:latin typeface="Roboto" panose="02000000000000000000" pitchFamily="2" charset="0"/>
                <a:ea typeface="Roboto" panose="02000000000000000000" pitchFamily="2" charset="0"/>
                <a:cs typeface="Roboto" panose="02000000000000000000" pitchFamily="2" charset="0"/>
              </a:rPr>
              <a:t>Tìm</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hiểu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nhiệm</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vụ</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được</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giao</a:t>
            </a:r>
            <a:endParaRPr sz="3900"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D5BA7608-F57A-0701-CCA5-E32B430F9B6F}"/>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grpSp>
        <p:nvGrpSpPr>
          <p:cNvPr id="2" name="Google Shape;1414;p48">
            <a:extLst>
              <a:ext uri="{FF2B5EF4-FFF2-40B4-BE49-F238E27FC236}">
                <a16:creationId xmlns:a16="http://schemas.microsoft.com/office/drawing/2014/main" id="{173688FC-FFD3-7AE4-141F-9176AA64771E}"/>
              </a:ext>
            </a:extLst>
          </p:cNvPr>
          <p:cNvGrpSpPr/>
          <p:nvPr/>
        </p:nvGrpSpPr>
        <p:grpSpPr>
          <a:xfrm>
            <a:off x="1124574" y="1430858"/>
            <a:ext cx="2106764" cy="2749256"/>
            <a:chOff x="10733231" y="1228433"/>
            <a:chExt cx="1108346" cy="1387200"/>
          </a:xfrm>
        </p:grpSpPr>
        <p:sp>
          <p:nvSpPr>
            <p:cNvPr id="3" name="Google Shape;1415;p48">
              <a:extLst>
                <a:ext uri="{FF2B5EF4-FFF2-40B4-BE49-F238E27FC236}">
                  <a16:creationId xmlns:a16="http://schemas.microsoft.com/office/drawing/2014/main" id="{95A8F5A4-0471-EF36-33AF-D1C552FB5F2B}"/>
                </a:ext>
              </a:extLst>
            </p:cNvPr>
            <p:cNvSpPr/>
            <p:nvPr/>
          </p:nvSpPr>
          <p:spPr>
            <a:xfrm>
              <a:off x="11253691" y="1249948"/>
              <a:ext cx="219223" cy="199737"/>
            </a:xfrm>
            <a:custGeom>
              <a:avLst/>
              <a:gdLst/>
              <a:ahLst/>
              <a:cxnLst/>
              <a:rect l="l" t="t" r="r" b="b"/>
              <a:pathLst>
                <a:path w="90" h="82" extrusionOk="0">
                  <a:moveTo>
                    <a:pt x="76" y="82"/>
                  </a:moveTo>
                  <a:cubicBezTo>
                    <a:pt x="79" y="82"/>
                    <a:pt x="83" y="81"/>
                    <a:pt x="85" y="78"/>
                  </a:cubicBezTo>
                  <a:cubicBezTo>
                    <a:pt x="90" y="73"/>
                    <a:pt x="90" y="64"/>
                    <a:pt x="84" y="60"/>
                  </a:cubicBezTo>
                  <a:cubicBezTo>
                    <a:pt x="23" y="5"/>
                    <a:pt x="23" y="5"/>
                    <a:pt x="23" y="5"/>
                  </a:cubicBezTo>
                  <a:cubicBezTo>
                    <a:pt x="17" y="0"/>
                    <a:pt x="9" y="0"/>
                    <a:pt x="5" y="6"/>
                  </a:cubicBezTo>
                  <a:cubicBezTo>
                    <a:pt x="0" y="11"/>
                    <a:pt x="0" y="19"/>
                    <a:pt x="6" y="24"/>
                  </a:cubicBezTo>
                  <a:cubicBezTo>
                    <a:pt x="67" y="79"/>
                    <a:pt x="67" y="79"/>
                    <a:pt x="67" y="79"/>
                  </a:cubicBezTo>
                  <a:cubicBezTo>
                    <a:pt x="69" y="81"/>
                    <a:pt x="73" y="82"/>
                    <a:pt x="76" y="82"/>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416;p48">
              <a:extLst>
                <a:ext uri="{FF2B5EF4-FFF2-40B4-BE49-F238E27FC236}">
                  <a16:creationId xmlns:a16="http://schemas.microsoft.com/office/drawing/2014/main" id="{30F4CA23-7E53-B5A6-BA26-654CC65CAEBE}"/>
                </a:ext>
              </a:extLst>
            </p:cNvPr>
            <p:cNvSpPr/>
            <p:nvPr/>
          </p:nvSpPr>
          <p:spPr>
            <a:xfrm>
              <a:off x="11508798" y="1487639"/>
              <a:ext cx="284690" cy="286822"/>
            </a:xfrm>
            <a:custGeom>
              <a:avLst/>
              <a:gdLst/>
              <a:ahLst/>
              <a:cxnLst/>
              <a:rect l="l" t="t" r="r" b="b"/>
              <a:pathLst>
                <a:path w="117" h="118" extrusionOk="0">
                  <a:moveTo>
                    <a:pt x="23" y="98"/>
                  </a:moveTo>
                  <a:cubicBezTo>
                    <a:pt x="45" y="118"/>
                    <a:pt x="78" y="116"/>
                    <a:pt x="98" y="95"/>
                  </a:cubicBezTo>
                  <a:cubicBezTo>
                    <a:pt x="117" y="73"/>
                    <a:pt x="116" y="40"/>
                    <a:pt x="95" y="20"/>
                  </a:cubicBezTo>
                  <a:cubicBezTo>
                    <a:pt x="73" y="0"/>
                    <a:pt x="40" y="2"/>
                    <a:pt x="20" y="23"/>
                  </a:cubicBezTo>
                  <a:cubicBezTo>
                    <a:pt x="0" y="45"/>
                    <a:pt x="2" y="78"/>
                    <a:pt x="23" y="9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417;p48">
              <a:extLst>
                <a:ext uri="{FF2B5EF4-FFF2-40B4-BE49-F238E27FC236}">
                  <a16:creationId xmlns:a16="http://schemas.microsoft.com/office/drawing/2014/main" id="{35F609F9-B747-9032-3F51-EFDD02ACAF78}"/>
                </a:ext>
              </a:extLst>
            </p:cNvPr>
            <p:cNvSpPr/>
            <p:nvPr/>
          </p:nvSpPr>
          <p:spPr>
            <a:xfrm>
              <a:off x="11294672" y="1274537"/>
              <a:ext cx="546905" cy="577896"/>
            </a:xfrm>
            <a:custGeom>
              <a:avLst/>
              <a:gdLst/>
              <a:ahLst/>
              <a:cxnLst/>
              <a:rect l="l" t="t" r="r" b="b"/>
              <a:pathLst>
                <a:path w="225" h="238" extrusionOk="0">
                  <a:moveTo>
                    <a:pt x="10" y="143"/>
                  </a:moveTo>
                  <a:cubicBezTo>
                    <a:pt x="64" y="233"/>
                    <a:pt x="64" y="233"/>
                    <a:pt x="64" y="233"/>
                  </a:cubicBezTo>
                  <a:cubicBezTo>
                    <a:pt x="67" y="237"/>
                    <a:pt x="73" y="238"/>
                    <a:pt x="76" y="235"/>
                  </a:cubicBezTo>
                  <a:cubicBezTo>
                    <a:pt x="86" y="225"/>
                    <a:pt x="96" y="215"/>
                    <a:pt x="105" y="205"/>
                  </a:cubicBezTo>
                  <a:cubicBezTo>
                    <a:pt x="107" y="204"/>
                    <a:pt x="109" y="202"/>
                    <a:pt x="110" y="200"/>
                  </a:cubicBezTo>
                  <a:cubicBezTo>
                    <a:pt x="117" y="194"/>
                    <a:pt x="124" y="187"/>
                    <a:pt x="130" y="180"/>
                  </a:cubicBezTo>
                  <a:cubicBezTo>
                    <a:pt x="132" y="178"/>
                    <a:pt x="133" y="176"/>
                    <a:pt x="135" y="175"/>
                  </a:cubicBezTo>
                  <a:cubicBezTo>
                    <a:pt x="144" y="166"/>
                    <a:pt x="152" y="157"/>
                    <a:pt x="160" y="147"/>
                  </a:cubicBezTo>
                  <a:cubicBezTo>
                    <a:pt x="162" y="146"/>
                    <a:pt x="164" y="144"/>
                    <a:pt x="165" y="142"/>
                  </a:cubicBezTo>
                  <a:cubicBezTo>
                    <a:pt x="172" y="135"/>
                    <a:pt x="179" y="127"/>
                    <a:pt x="185" y="120"/>
                  </a:cubicBezTo>
                  <a:cubicBezTo>
                    <a:pt x="187" y="118"/>
                    <a:pt x="188" y="116"/>
                    <a:pt x="190" y="114"/>
                  </a:cubicBezTo>
                  <a:cubicBezTo>
                    <a:pt x="196" y="107"/>
                    <a:pt x="203" y="99"/>
                    <a:pt x="210" y="91"/>
                  </a:cubicBezTo>
                  <a:cubicBezTo>
                    <a:pt x="211" y="89"/>
                    <a:pt x="213" y="87"/>
                    <a:pt x="214" y="86"/>
                  </a:cubicBezTo>
                  <a:cubicBezTo>
                    <a:pt x="217" y="82"/>
                    <a:pt x="219" y="79"/>
                    <a:pt x="222" y="76"/>
                  </a:cubicBezTo>
                  <a:cubicBezTo>
                    <a:pt x="225" y="73"/>
                    <a:pt x="224" y="67"/>
                    <a:pt x="220" y="65"/>
                  </a:cubicBezTo>
                  <a:cubicBezTo>
                    <a:pt x="139" y="11"/>
                    <a:pt x="139" y="11"/>
                    <a:pt x="139" y="11"/>
                  </a:cubicBezTo>
                  <a:cubicBezTo>
                    <a:pt x="126" y="2"/>
                    <a:pt x="109" y="0"/>
                    <a:pt x="95" y="7"/>
                  </a:cubicBezTo>
                  <a:cubicBezTo>
                    <a:pt x="92" y="8"/>
                    <a:pt x="90" y="9"/>
                    <a:pt x="88" y="10"/>
                  </a:cubicBezTo>
                  <a:cubicBezTo>
                    <a:pt x="84" y="12"/>
                    <a:pt x="81" y="15"/>
                    <a:pt x="78" y="18"/>
                  </a:cubicBezTo>
                  <a:cubicBezTo>
                    <a:pt x="74" y="22"/>
                    <a:pt x="74" y="22"/>
                    <a:pt x="74" y="22"/>
                  </a:cubicBezTo>
                  <a:cubicBezTo>
                    <a:pt x="70" y="27"/>
                    <a:pt x="70" y="27"/>
                    <a:pt x="70" y="27"/>
                  </a:cubicBezTo>
                  <a:cubicBezTo>
                    <a:pt x="54" y="45"/>
                    <a:pt x="54" y="45"/>
                    <a:pt x="54" y="45"/>
                  </a:cubicBezTo>
                  <a:cubicBezTo>
                    <a:pt x="49" y="50"/>
                    <a:pt x="49" y="50"/>
                    <a:pt x="49" y="50"/>
                  </a:cubicBezTo>
                  <a:cubicBezTo>
                    <a:pt x="37" y="63"/>
                    <a:pt x="37" y="63"/>
                    <a:pt x="37" y="63"/>
                  </a:cubicBezTo>
                  <a:cubicBezTo>
                    <a:pt x="32" y="68"/>
                    <a:pt x="32" y="68"/>
                    <a:pt x="32" y="68"/>
                  </a:cubicBezTo>
                  <a:cubicBezTo>
                    <a:pt x="15" y="86"/>
                    <a:pt x="15" y="86"/>
                    <a:pt x="15" y="86"/>
                  </a:cubicBezTo>
                  <a:cubicBezTo>
                    <a:pt x="15" y="87"/>
                    <a:pt x="14" y="88"/>
                    <a:pt x="14" y="88"/>
                  </a:cubicBezTo>
                  <a:cubicBezTo>
                    <a:pt x="12" y="90"/>
                    <a:pt x="11" y="92"/>
                    <a:pt x="10" y="94"/>
                  </a:cubicBezTo>
                  <a:cubicBezTo>
                    <a:pt x="1" y="109"/>
                    <a:pt x="0" y="128"/>
                    <a:pt x="10" y="143"/>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418;p48">
              <a:extLst>
                <a:ext uri="{FF2B5EF4-FFF2-40B4-BE49-F238E27FC236}">
                  <a16:creationId xmlns:a16="http://schemas.microsoft.com/office/drawing/2014/main" id="{7A741A70-514E-B431-721E-599218217F41}"/>
                </a:ext>
              </a:extLst>
            </p:cNvPr>
            <p:cNvSpPr/>
            <p:nvPr/>
          </p:nvSpPr>
          <p:spPr>
            <a:xfrm>
              <a:off x="10894082" y="1228433"/>
              <a:ext cx="524476" cy="580936"/>
            </a:xfrm>
            <a:custGeom>
              <a:avLst/>
              <a:gdLst/>
              <a:ahLst/>
              <a:cxnLst/>
              <a:rect l="l" t="t" r="r" b="b"/>
              <a:pathLst>
                <a:path w="216" h="239" extrusionOk="0">
                  <a:moveTo>
                    <a:pt x="14" y="239"/>
                  </a:moveTo>
                  <a:cubicBezTo>
                    <a:pt x="18" y="239"/>
                    <a:pt x="21" y="238"/>
                    <a:pt x="24" y="235"/>
                  </a:cubicBezTo>
                  <a:cubicBezTo>
                    <a:pt x="212" y="23"/>
                    <a:pt x="212" y="23"/>
                    <a:pt x="212" y="23"/>
                  </a:cubicBezTo>
                  <a:cubicBezTo>
                    <a:pt x="216" y="18"/>
                    <a:pt x="216" y="10"/>
                    <a:pt x="211" y="5"/>
                  </a:cubicBezTo>
                  <a:cubicBezTo>
                    <a:pt x="205" y="0"/>
                    <a:pt x="197" y="1"/>
                    <a:pt x="192" y="6"/>
                  </a:cubicBezTo>
                  <a:cubicBezTo>
                    <a:pt x="5" y="218"/>
                    <a:pt x="5" y="218"/>
                    <a:pt x="5" y="218"/>
                  </a:cubicBezTo>
                  <a:cubicBezTo>
                    <a:pt x="0" y="223"/>
                    <a:pt x="0" y="231"/>
                    <a:pt x="6" y="236"/>
                  </a:cubicBezTo>
                  <a:cubicBezTo>
                    <a:pt x="8" y="238"/>
                    <a:pt x="11" y="239"/>
                    <a:pt x="14" y="23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419;p48">
              <a:extLst>
                <a:ext uri="{FF2B5EF4-FFF2-40B4-BE49-F238E27FC236}">
                  <a16:creationId xmlns:a16="http://schemas.microsoft.com/office/drawing/2014/main" id="{DB2DE098-4617-A348-8377-27AEF42906BE}"/>
                </a:ext>
              </a:extLst>
            </p:cNvPr>
            <p:cNvSpPr/>
            <p:nvPr/>
          </p:nvSpPr>
          <p:spPr>
            <a:xfrm>
              <a:off x="10857199" y="1816513"/>
              <a:ext cx="306267" cy="685456"/>
            </a:xfrm>
            <a:custGeom>
              <a:avLst/>
              <a:gdLst/>
              <a:ahLst/>
              <a:cxnLst/>
              <a:rect l="l" t="t" r="r" b="b"/>
              <a:pathLst>
                <a:path w="126" h="282" extrusionOk="0">
                  <a:moveTo>
                    <a:pt x="112" y="282"/>
                  </a:moveTo>
                  <a:cubicBezTo>
                    <a:pt x="113" y="282"/>
                    <a:pt x="115" y="282"/>
                    <a:pt x="116" y="282"/>
                  </a:cubicBezTo>
                  <a:cubicBezTo>
                    <a:pt x="123" y="279"/>
                    <a:pt x="126" y="272"/>
                    <a:pt x="124" y="265"/>
                  </a:cubicBezTo>
                  <a:cubicBezTo>
                    <a:pt x="27" y="10"/>
                    <a:pt x="27" y="10"/>
                    <a:pt x="27" y="10"/>
                  </a:cubicBezTo>
                  <a:cubicBezTo>
                    <a:pt x="24" y="3"/>
                    <a:pt x="17" y="0"/>
                    <a:pt x="10" y="2"/>
                  </a:cubicBezTo>
                  <a:cubicBezTo>
                    <a:pt x="4" y="5"/>
                    <a:pt x="0" y="12"/>
                    <a:pt x="3" y="19"/>
                  </a:cubicBezTo>
                  <a:cubicBezTo>
                    <a:pt x="100" y="274"/>
                    <a:pt x="100" y="274"/>
                    <a:pt x="100" y="274"/>
                  </a:cubicBezTo>
                  <a:cubicBezTo>
                    <a:pt x="102" y="279"/>
                    <a:pt x="107" y="282"/>
                    <a:pt x="112" y="28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420;p48">
              <a:extLst>
                <a:ext uri="{FF2B5EF4-FFF2-40B4-BE49-F238E27FC236}">
                  <a16:creationId xmlns:a16="http://schemas.microsoft.com/office/drawing/2014/main" id="{8CCAE19A-6EFE-A65A-74A5-E4BD7CF8B6B2}"/>
                </a:ext>
              </a:extLst>
            </p:cNvPr>
            <p:cNvSpPr/>
            <p:nvPr/>
          </p:nvSpPr>
          <p:spPr>
            <a:xfrm>
              <a:off x="10796752" y="1685373"/>
              <a:ext cx="307500" cy="307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421;p48">
              <a:extLst>
                <a:ext uri="{FF2B5EF4-FFF2-40B4-BE49-F238E27FC236}">
                  <a16:creationId xmlns:a16="http://schemas.microsoft.com/office/drawing/2014/main" id="{D3AE8958-3001-3C3E-BEC2-B38F3A6DE100}"/>
                </a:ext>
              </a:extLst>
            </p:cNvPr>
            <p:cNvSpPr/>
            <p:nvPr/>
          </p:nvSpPr>
          <p:spPr>
            <a:xfrm>
              <a:off x="10855150" y="1743771"/>
              <a:ext cx="0" cy="0"/>
            </a:xfrm>
            <a:prstGeom prst="ellipse">
              <a:avLst/>
            </a:prstGeom>
            <a:solidFill>
              <a:srgbClr val="9984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422;p48">
              <a:extLst>
                <a:ext uri="{FF2B5EF4-FFF2-40B4-BE49-F238E27FC236}">
                  <a16:creationId xmlns:a16="http://schemas.microsoft.com/office/drawing/2014/main" id="{0FC9A2E6-2F6F-89A7-EF1D-A0C5B1A7189E}"/>
                </a:ext>
              </a:extLst>
            </p:cNvPr>
            <p:cNvSpPr/>
            <p:nvPr/>
          </p:nvSpPr>
          <p:spPr>
            <a:xfrm>
              <a:off x="11260862" y="2424059"/>
              <a:ext cx="111694" cy="40973"/>
            </a:xfrm>
            <a:custGeom>
              <a:avLst/>
              <a:gdLst/>
              <a:ahLst/>
              <a:cxnLst/>
              <a:rect l="l" t="t" r="r" b="b"/>
              <a:pathLst>
                <a:path w="46" h="17" extrusionOk="0">
                  <a:moveTo>
                    <a:pt x="5" y="1"/>
                  </a:moveTo>
                  <a:cubicBezTo>
                    <a:pt x="22" y="10"/>
                    <a:pt x="22" y="10"/>
                    <a:pt x="22" y="10"/>
                  </a:cubicBezTo>
                  <a:cubicBezTo>
                    <a:pt x="43" y="9"/>
                    <a:pt x="43" y="9"/>
                    <a:pt x="43" y="9"/>
                  </a:cubicBezTo>
                  <a:cubicBezTo>
                    <a:pt x="44" y="8"/>
                    <a:pt x="46" y="10"/>
                    <a:pt x="46" y="11"/>
                  </a:cubicBezTo>
                  <a:cubicBezTo>
                    <a:pt x="45" y="17"/>
                    <a:pt x="45" y="17"/>
                    <a:pt x="45" y="17"/>
                  </a:cubicBezTo>
                  <a:cubicBezTo>
                    <a:pt x="0" y="17"/>
                    <a:pt x="0" y="17"/>
                    <a:pt x="0" y="17"/>
                  </a:cubicBezTo>
                  <a:cubicBezTo>
                    <a:pt x="2" y="3"/>
                    <a:pt x="2" y="3"/>
                    <a:pt x="2" y="3"/>
                  </a:cubicBezTo>
                  <a:cubicBezTo>
                    <a:pt x="2" y="1"/>
                    <a:pt x="4" y="0"/>
                    <a:pt x="5" y="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423;p48">
              <a:extLst>
                <a:ext uri="{FF2B5EF4-FFF2-40B4-BE49-F238E27FC236}">
                  <a16:creationId xmlns:a16="http://schemas.microsoft.com/office/drawing/2014/main" id="{A71FAB20-781B-8C18-693E-B8C74F66D23D}"/>
                </a:ext>
              </a:extLst>
            </p:cNvPr>
            <p:cNvSpPr/>
            <p:nvPr/>
          </p:nvSpPr>
          <p:spPr>
            <a:xfrm>
              <a:off x="10760893" y="2455819"/>
              <a:ext cx="793998" cy="138258"/>
            </a:xfrm>
            <a:custGeom>
              <a:avLst/>
              <a:gdLst/>
              <a:ahLst/>
              <a:cxnLst/>
              <a:rect l="l" t="t" r="r" b="b"/>
              <a:pathLst>
                <a:path w="327" h="57" extrusionOk="0">
                  <a:moveTo>
                    <a:pt x="327" y="57"/>
                  </a:moveTo>
                  <a:cubicBezTo>
                    <a:pt x="0" y="57"/>
                    <a:pt x="0" y="57"/>
                    <a:pt x="0" y="57"/>
                  </a:cubicBezTo>
                  <a:cubicBezTo>
                    <a:pt x="7" y="25"/>
                    <a:pt x="7" y="25"/>
                    <a:pt x="7" y="25"/>
                  </a:cubicBezTo>
                  <a:cubicBezTo>
                    <a:pt x="10" y="10"/>
                    <a:pt x="23" y="0"/>
                    <a:pt x="38" y="0"/>
                  </a:cubicBezTo>
                  <a:cubicBezTo>
                    <a:pt x="291" y="3"/>
                    <a:pt x="291" y="3"/>
                    <a:pt x="291" y="3"/>
                  </a:cubicBezTo>
                  <a:cubicBezTo>
                    <a:pt x="306" y="3"/>
                    <a:pt x="319" y="14"/>
                    <a:pt x="322" y="28"/>
                  </a:cubicBezTo>
                  <a:lnTo>
                    <a:pt x="327" y="5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424;p48">
              <a:extLst>
                <a:ext uri="{FF2B5EF4-FFF2-40B4-BE49-F238E27FC236}">
                  <a16:creationId xmlns:a16="http://schemas.microsoft.com/office/drawing/2014/main" id="{726B9EC8-4C9F-E383-0696-49CB71737DDA}"/>
                </a:ext>
              </a:extLst>
            </p:cNvPr>
            <p:cNvSpPr/>
            <p:nvPr/>
          </p:nvSpPr>
          <p:spPr>
            <a:xfrm>
              <a:off x="10733231" y="2579787"/>
              <a:ext cx="848311" cy="35846"/>
            </a:xfrm>
            <a:custGeom>
              <a:avLst/>
              <a:gdLst/>
              <a:ahLst/>
              <a:cxnLst/>
              <a:rect l="l" t="t" r="r" b="b"/>
              <a:pathLst>
                <a:path w="349" h="15" extrusionOk="0">
                  <a:moveTo>
                    <a:pt x="7" y="4"/>
                  </a:moveTo>
                  <a:cubicBezTo>
                    <a:pt x="51" y="3"/>
                    <a:pt x="94" y="3"/>
                    <a:pt x="138" y="2"/>
                  </a:cubicBezTo>
                  <a:cubicBezTo>
                    <a:pt x="181" y="2"/>
                    <a:pt x="224" y="1"/>
                    <a:pt x="268" y="1"/>
                  </a:cubicBezTo>
                  <a:cubicBezTo>
                    <a:pt x="292" y="1"/>
                    <a:pt x="317" y="1"/>
                    <a:pt x="341" y="0"/>
                  </a:cubicBezTo>
                  <a:cubicBezTo>
                    <a:pt x="349" y="0"/>
                    <a:pt x="349" y="12"/>
                    <a:pt x="341" y="12"/>
                  </a:cubicBezTo>
                  <a:cubicBezTo>
                    <a:pt x="298" y="13"/>
                    <a:pt x="254" y="13"/>
                    <a:pt x="211" y="13"/>
                  </a:cubicBezTo>
                  <a:cubicBezTo>
                    <a:pt x="167" y="14"/>
                    <a:pt x="124" y="14"/>
                    <a:pt x="81" y="15"/>
                  </a:cubicBezTo>
                  <a:cubicBezTo>
                    <a:pt x="56" y="15"/>
                    <a:pt x="32" y="15"/>
                    <a:pt x="7" y="15"/>
                  </a:cubicBezTo>
                  <a:cubicBezTo>
                    <a:pt x="0" y="15"/>
                    <a:pt x="0" y="4"/>
                    <a:pt x="7" y="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425;p48">
              <a:extLst>
                <a:ext uri="{FF2B5EF4-FFF2-40B4-BE49-F238E27FC236}">
                  <a16:creationId xmlns:a16="http://schemas.microsoft.com/office/drawing/2014/main" id="{D5D78A5C-4832-3397-C452-B24B00E578CD}"/>
                </a:ext>
              </a:extLst>
            </p:cNvPr>
            <p:cNvSpPr/>
            <p:nvPr/>
          </p:nvSpPr>
          <p:spPr>
            <a:xfrm>
              <a:off x="11450400" y="1320641"/>
              <a:ext cx="111694" cy="111694"/>
            </a:xfrm>
            <a:custGeom>
              <a:avLst/>
              <a:gdLst/>
              <a:ahLst/>
              <a:cxnLst/>
              <a:rect l="l" t="t" r="r" b="b"/>
              <a:pathLst>
                <a:path w="46" h="46" extrusionOk="0">
                  <a:moveTo>
                    <a:pt x="15" y="16"/>
                  </a:moveTo>
                  <a:cubicBezTo>
                    <a:pt x="15" y="16"/>
                    <a:pt x="15" y="16"/>
                    <a:pt x="14" y="17"/>
                  </a:cubicBezTo>
                  <a:cubicBezTo>
                    <a:pt x="10" y="22"/>
                    <a:pt x="5" y="28"/>
                    <a:pt x="0" y="34"/>
                  </a:cubicBezTo>
                  <a:cubicBezTo>
                    <a:pt x="5" y="38"/>
                    <a:pt x="10" y="42"/>
                    <a:pt x="15" y="46"/>
                  </a:cubicBezTo>
                  <a:cubicBezTo>
                    <a:pt x="20" y="40"/>
                    <a:pt x="25" y="34"/>
                    <a:pt x="30" y="28"/>
                  </a:cubicBezTo>
                  <a:cubicBezTo>
                    <a:pt x="26" y="25"/>
                    <a:pt x="23" y="22"/>
                    <a:pt x="19" y="19"/>
                  </a:cubicBezTo>
                  <a:cubicBezTo>
                    <a:pt x="18" y="18"/>
                    <a:pt x="16" y="17"/>
                    <a:pt x="15" y="16"/>
                  </a:cubicBezTo>
                  <a:moveTo>
                    <a:pt x="34" y="0"/>
                  </a:moveTo>
                  <a:cubicBezTo>
                    <a:pt x="34" y="0"/>
                    <a:pt x="34" y="0"/>
                    <a:pt x="33" y="0"/>
                  </a:cubicBezTo>
                  <a:cubicBezTo>
                    <a:pt x="31" y="1"/>
                    <a:pt x="29" y="2"/>
                    <a:pt x="27" y="3"/>
                  </a:cubicBezTo>
                  <a:cubicBezTo>
                    <a:pt x="24" y="6"/>
                    <a:pt x="22" y="8"/>
                    <a:pt x="20" y="11"/>
                  </a:cubicBezTo>
                  <a:cubicBezTo>
                    <a:pt x="25" y="15"/>
                    <a:pt x="30" y="19"/>
                    <a:pt x="35" y="23"/>
                  </a:cubicBezTo>
                  <a:cubicBezTo>
                    <a:pt x="39" y="18"/>
                    <a:pt x="46" y="10"/>
                    <a:pt x="41" y="4"/>
                  </a:cubicBezTo>
                  <a:cubicBezTo>
                    <a:pt x="40" y="3"/>
                    <a:pt x="38" y="2"/>
                    <a:pt x="37" y="1"/>
                  </a:cubicBezTo>
                  <a:cubicBezTo>
                    <a:pt x="36" y="1"/>
                    <a:pt x="35" y="0"/>
                    <a:pt x="34"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26;p48">
              <a:extLst>
                <a:ext uri="{FF2B5EF4-FFF2-40B4-BE49-F238E27FC236}">
                  <a16:creationId xmlns:a16="http://schemas.microsoft.com/office/drawing/2014/main" id="{F063AD6C-ED2A-D6A2-752F-971A41863636}"/>
                </a:ext>
              </a:extLst>
            </p:cNvPr>
            <p:cNvSpPr/>
            <p:nvPr/>
          </p:nvSpPr>
          <p:spPr>
            <a:xfrm>
              <a:off x="11540558" y="1322690"/>
              <a:ext cx="10245" cy="7169"/>
            </a:xfrm>
            <a:custGeom>
              <a:avLst/>
              <a:gdLst/>
              <a:ahLst/>
              <a:cxnLst/>
              <a:rect l="l" t="t" r="r" b="b"/>
              <a:pathLst>
                <a:path w="4" h="3" extrusionOk="0">
                  <a:moveTo>
                    <a:pt x="0" y="0"/>
                  </a:moveTo>
                  <a:cubicBezTo>
                    <a:pt x="1" y="1"/>
                    <a:pt x="3" y="2"/>
                    <a:pt x="4" y="3"/>
                  </a:cubicBezTo>
                  <a:cubicBezTo>
                    <a:pt x="4" y="2"/>
                    <a:pt x="4" y="2"/>
                    <a:pt x="3" y="2"/>
                  </a:cubicBezTo>
                  <a:cubicBezTo>
                    <a:pt x="2" y="1"/>
                    <a:pt x="1" y="0"/>
                    <a:pt x="0"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427;p48">
              <a:extLst>
                <a:ext uri="{FF2B5EF4-FFF2-40B4-BE49-F238E27FC236}">
                  <a16:creationId xmlns:a16="http://schemas.microsoft.com/office/drawing/2014/main" id="{B98FFC44-988F-9BE6-429F-A26FC024A281}"/>
                </a:ext>
              </a:extLst>
            </p:cNvPr>
            <p:cNvSpPr/>
            <p:nvPr/>
          </p:nvSpPr>
          <p:spPr>
            <a:xfrm>
              <a:off x="11487283" y="1347278"/>
              <a:ext cx="48153" cy="40973"/>
            </a:xfrm>
            <a:custGeom>
              <a:avLst/>
              <a:gdLst/>
              <a:ahLst/>
              <a:cxnLst/>
              <a:rect l="l" t="t" r="r" b="b"/>
              <a:pathLst>
                <a:path w="20" h="17" extrusionOk="0">
                  <a:moveTo>
                    <a:pt x="5" y="0"/>
                  </a:moveTo>
                  <a:cubicBezTo>
                    <a:pt x="3" y="1"/>
                    <a:pt x="2" y="3"/>
                    <a:pt x="0" y="5"/>
                  </a:cubicBezTo>
                  <a:cubicBezTo>
                    <a:pt x="1" y="6"/>
                    <a:pt x="3" y="7"/>
                    <a:pt x="4" y="8"/>
                  </a:cubicBezTo>
                  <a:cubicBezTo>
                    <a:pt x="8" y="11"/>
                    <a:pt x="11" y="14"/>
                    <a:pt x="15" y="17"/>
                  </a:cubicBezTo>
                  <a:cubicBezTo>
                    <a:pt x="16" y="16"/>
                    <a:pt x="17" y="15"/>
                    <a:pt x="18" y="14"/>
                  </a:cubicBezTo>
                  <a:cubicBezTo>
                    <a:pt x="18" y="13"/>
                    <a:pt x="19" y="12"/>
                    <a:pt x="20" y="12"/>
                  </a:cubicBezTo>
                  <a:cubicBezTo>
                    <a:pt x="15" y="8"/>
                    <a:pt x="10" y="4"/>
                    <a:pt x="5"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428;p48">
              <a:extLst>
                <a:ext uri="{FF2B5EF4-FFF2-40B4-BE49-F238E27FC236}">
                  <a16:creationId xmlns:a16="http://schemas.microsoft.com/office/drawing/2014/main" id="{7AF6B9E3-339B-B873-74DA-B9A7A5992517}"/>
                </a:ext>
              </a:extLst>
            </p:cNvPr>
            <p:cNvSpPr/>
            <p:nvPr/>
          </p:nvSpPr>
          <p:spPr>
            <a:xfrm>
              <a:off x="11379707" y="1414897"/>
              <a:ext cx="95296" cy="102412"/>
            </a:xfrm>
            <a:custGeom>
              <a:avLst/>
              <a:gdLst/>
              <a:ahLst/>
              <a:cxnLst/>
              <a:rect l="l" t="t" r="r" b="b"/>
              <a:pathLst>
                <a:path w="39" h="42" extrusionOk="0">
                  <a:moveTo>
                    <a:pt x="7" y="22"/>
                  </a:moveTo>
                  <a:cubicBezTo>
                    <a:pt x="6" y="23"/>
                    <a:pt x="5" y="25"/>
                    <a:pt x="3" y="27"/>
                  </a:cubicBezTo>
                  <a:cubicBezTo>
                    <a:pt x="2" y="29"/>
                    <a:pt x="0" y="31"/>
                    <a:pt x="0" y="33"/>
                  </a:cubicBezTo>
                  <a:cubicBezTo>
                    <a:pt x="0" y="35"/>
                    <a:pt x="0" y="38"/>
                    <a:pt x="3" y="40"/>
                  </a:cubicBezTo>
                  <a:cubicBezTo>
                    <a:pt x="4" y="41"/>
                    <a:pt x="6" y="42"/>
                    <a:pt x="7" y="42"/>
                  </a:cubicBezTo>
                  <a:cubicBezTo>
                    <a:pt x="8" y="42"/>
                    <a:pt x="8" y="42"/>
                    <a:pt x="9" y="41"/>
                  </a:cubicBezTo>
                  <a:cubicBezTo>
                    <a:pt x="11" y="41"/>
                    <a:pt x="13" y="40"/>
                    <a:pt x="14" y="38"/>
                  </a:cubicBezTo>
                  <a:cubicBezTo>
                    <a:pt x="16" y="37"/>
                    <a:pt x="17" y="36"/>
                    <a:pt x="19" y="34"/>
                  </a:cubicBezTo>
                  <a:cubicBezTo>
                    <a:pt x="17" y="33"/>
                    <a:pt x="16" y="31"/>
                    <a:pt x="14" y="30"/>
                  </a:cubicBezTo>
                  <a:cubicBezTo>
                    <a:pt x="12" y="27"/>
                    <a:pt x="10" y="24"/>
                    <a:pt x="7" y="22"/>
                  </a:cubicBezTo>
                  <a:moveTo>
                    <a:pt x="25" y="0"/>
                  </a:moveTo>
                  <a:cubicBezTo>
                    <a:pt x="20" y="5"/>
                    <a:pt x="16" y="11"/>
                    <a:pt x="12" y="16"/>
                  </a:cubicBezTo>
                  <a:cubicBezTo>
                    <a:pt x="16" y="20"/>
                    <a:pt x="20" y="25"/>
                    <a:pt x="24" y="30"/>
                  </a:cubicBezTo>
                  <a:cubicBezTo>
                    <a:pt x="29" y="24"/>
                    <a:pt x="34" y="18"/>
                    <a:pt x="39" y="12"/>
                  </a:cubicBezTo>
                  <a:cubicBezTo>
                    <a:pt x="39" y="12"/>
                    <a:pt x="38" y="11"/>
                    <a:pt x="38" y="11"/>
                  </a:cubicBezTo>
                  <a:cubicBezTo>
                    <a:pt x="33" y="7"/>
                    <a:pt x="29" y="4"/>
                    <a:pt x="25"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429;p48">
              <a:extLst>
                <a:ext uri="{FF2B5EF4-FFF2-40B4-BE49-F238E27FC236}">
                  <a16:creationId xmlns:a16="http://schemas.microsoft.com/office/drawing/2014/main" id="{8C5ECD10-294B-AD62-E086-35D74F51A666}"/>
                </a:ext>
              </a:extLst>
            </p:cNvPr>
            <p:cNvSpPr/>
            <p:nvPr/>
          </p:nvSpPr>
          <p:spPr>
            <a:xfrm>
              <a:off x="11441179" y="1402603"/>
              <a:ext cx="46086" cy="42019"/>
            </a:xfrm>
            <a:custGeom>
              <a:avLst/>
              <a:gdLst/>
              <a:ahLst/>
              <a:cxnLst/>
              <a:rect l="l" t="t" r="r" b="b"/>
              <a:pathLst>
                <a:path w="19" h="17" extrusionOk="0">
                  <a:moveTo>
                    <a:pt x="4" y="0"/>
                  </a:moveTo>
                  <a:cubicBezTo>
                    <a:pt x="3" y="2"/>
                    <a:pt x="1" y="3"/>
                    <a:pt x="0" y="5"/>
                  </a:cubicBezTo>
                  <a:cubicBezTo>
                    <a:pt x="4" y="9"/>
                    <a:pt x="8" y="12"/>
                    <a:pt x="13" y="16"/>
                  </a:cubicBezTo>
                  <a:cubicBezTo>
                    <a:pt x="13" y="16"/>
                    <a:pt x="14" y="17"/>
                    <a:pt x="14" y="17"/>
                  </a:cubicBezTo>
                  <a:cubicBezTo>
                    <a:pt x="15" y="16"/>
                    <a:pt x="17" y="15"/>
                    <a:pt x="18" y="13"/>
                  </a:cubicBezTo>
                  <a:cubicBezTo>
                    <a:pt x="18" y="13"/>
                    <a:pt x="18" y="12"/>
                    <a:pt x="19" y="12"/>
                  </a:cubicBezTo>
                  <a:cubicBezTo>
                    <a:pt x="14" y="8"/>
                    <a:pt x="9" y="4"/>
                    <a:pt x="4"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430;p48">
              <a:extLst>
                <a:ext uri="{FF2B5EF4-FFF2-40B4-BE49-F238E27FC236}">
                  <a16:creationId xmlns:a16="http://schemas.microsoft.com/office/drawing/2014/main" id="{B4806EE4-89BE-CA11-C47E-AA6F21373F99}"/>
                </a:ext>
              </a:extLst>
            </p:cNvPr>
            <p:cNvSpPr/>
            <p:nvPr/>
          </p:nvSpPr>
          <p:spPr>
            <a:xfrm>
              <a:off x="11397124" y="1453829"/>
              <a:ext cx="40973" cy="44075"/>
            </a:xfrm>
            <a:custGeom>
              <a:avLst/>
              <a:gdLst/>
              <a:ahLst/>
              <a:cxnLst/>
              <a:rect l="l" t="t" r="r" b="b"/>
              <a:pathLst>
                <a:path w="17" h="18" extrusionOk="0">
                  <a:moveTo>
                    <a:pt x="5" y="0"/>
                  </a:moveTo>
                  <a:cubicBezTo>
                    <a:pt x="3" y="2"/>
                    <a:pt x="2" y="4"/>
                    <a:pt x="0" y="6"/>
                  </a:cubicBezTo>
                  <a:cubicBezTo>
                    <a:pt x="3" y="8"/>
                    <a:pt x="5" y="11"/>
                    <a:pt x="7" y="14"/>
                  </a:cubicBezTo>
                  <a:cubicBezTo>
                    <a:pt x="9" y="15"/>
                    <a:pt x="10" y="17"/>
                    <a:pt x="12" y="18"/>
                  </a:cubicBezTo>
                  <a:cubicBezTo>
                    <a:pt x="13" y="17"/>
                    <a:pt x="15" y="15"/>
                    <a:pt x="17" y="14"/>
                  </a:cubicBezTo>
                  <a:cubicBezTo>
                    <a:pt x="13" y="9"/>
                    <a:pt x="9" y="4"/>
                    <a:pt x="5"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431;p48">
              <a:extLst>
                <a:ext uri="{FF2B5EF4-FFF2-40B4-BE49-F238E27FC236}">
                  <a16:creationId xmlns:a16="http://schemas.microsoft.com/office/drawing/2014/main" id="{797F81DF-7CFD-CA6D-89F0-78E3C628CEFF}"/>
                </a:ext>
              </a:extLst>
            </p:cNvPr>
            <p:cNvSpPr/>
            <p:nvPr/>
          </p:nvSpPr>
          <p:spPr>
            <a:xfrm>
              <a:off x="11338726" y="1515301"/>
              <a:ext cx="46086" cy="46086"/>
            </a:xfrm>
            <a:custGeom>
              <a:avLst/>
              <a:gdLst/>
              <a:ahLst/>
              <a:cxnLst/>
              <a:rect l="l" t="t" r="r" b="b"/>
              <a:pathLst>
                <a:path w="19" h="19" extrusionOk="0">
                  <a:moveTo>
                    <a:pt x="1" y="5"/>
                  </a:moveTo>
                  <a:cubicBezTo>
                    <a:pt x="0" y="7"/>
                    <a:pt x="0" y="8"/>
                    <a:pt x="0" y="10"/>
                  </a:cubicBezTo>
                  <a:cubicBezTo>
                    <a:pt x="0" y="13"/>
                    <a:pt x="3" y="16"/>
                    <a:pt x="6" y="18"/>
                  </a:cubicBezTo>
                  <a:cubicBezTo>
                    <a:pt x="8" y="19"/>
                    <a:pt x="10" y="19"/>
                    <a:pt x="12" y="19"/>
                  </a:cubicBezTo>
                  <a:cubicBezTo>
                    <a:pt x="12" y="19"/>
                    <a:pt x="12" y="19"/>
                    <a:pt x="13" y="19"/>
                  </a:cubicBezTo>
                  <a:cubicBezTo>
                    <a:pt x="12" y="19"/>
                    <a:pt x="12" y="19"/>
                    <a:pt x="12" y="18"/>
                  </a:cubicBezTo>
                  <a:cubicBezTo>
                    <a:pt x="8" y="14"/>
                    <a:pt x="4" y="10"/>
                    <a:pt x="1" y="5"/>
                  </a:cubicBezTo>
                  <a:moveTo>
                    <a:pt x="8" y="0"/>
                  </a:moveTo>
                  <a:cubicBezTo>
                    <a:pt x="7" y="0"/>
                    <a:pt x="6" y="0"/>
                    <a:pt x="5" y="0"/>
                  </a:cubicBezTo>
                  <a:cubicBezTo>
                    <a:pt x="10" y="5"/>
                    <a:pt x="14" y="10"/>
                    <a:pt x="19" y="15"/>
                  </a:cubicBezTo>
                  <a:cubicBezTo>
                    <a:pt x="19" y="14"/>
                    <a:pt x="19" y="12"/>
                    <a:pt x="19" y="11"/>
                  </a:cubicBezTo>
                  <a:cubicBezTo>
                    <a:pt x="19" y="8"/>
                    <a:pt x="17" y="4"/>
                    <a:pt x="14" y="2"/>
                  </a:cubicBezTo>
                  <a:cubicBezTo>
                    <a:pt x="13" y="0"/>
                    <a:pt x="10" y="0"/>
                    <a:pt x="8"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432;p48">
              <a:extLst>
                <a:ext uri="{FF2B5EF4-FFF2-40B4-BE49-F238E27FC236}">
                  <a16:creationId xmlns:a16="http://schemas.microsoft.com/office/drawing/2014/main" id="{A30E5819-F714-D6D4-FE44-9F4882CEAA9C}"/>
                </a:ext>
              </a:extLst>
            </p:cNvPr>
            <p:cNvSpPr/>
            <p:nvPr/>
          </p:nvSpPr>
          <p:spPr>
            <a:xfrm>
              <a:off x="11341800" y="1515301"/>
              <a:ext cx="43015" cy="46086"/>
            </a:xfrm>
            <a:custGeom>
              <a:avLst/>
              <a:gdLst/>
              <a:ahLst/>
              <a:cxnLst/>
              <a:rect l="l" t="t" r="r" b="b"/>
              <a:pathLst>
                <a:path w="18" h="19" extrusionOk="0">
                  <a:moveTo>
                    <a:pt x="4" y="0"/>
                  </a:moveTo>
                  <a:cubicBezTo>
                    <a:pt x="4" y="0"/>
                    <a:pt x="4" y="0"/>
                    <a:pt x="4" y="0"/>
                  </a:cubicBezTo>
                  <a:cubicBezTo>
                    <a:pt x="2" y="1"/>
                    <a:pt x="1" y="2"/>
                    <a:pt x="0" y="4"/>
                  </a:cubicBezTo>
                  <a:cubicBezTo>
                    <a:pt x="0" y="5"/>
                    <a:pt x="0" y="5"/>
                    <a:pt x="0" y="5"/>
                  </a:cubicBezTo>
                  <a:cubicBezTo>
                    <a:pt x="3" y="10"/>
                    <a:pt x="7" y="14"/>
                    <a:pt x="11" y="18"/>
                  </a:cubicBezTo>
                  <a:cubicBezTo>
                    <a:pt x="11" y="19"/>
                    <a:pt x="11" y="19"/>
                    <a:pt x="12" y="19"/>
                  </a:cubicBezTo>
                  <a:cubicBezTo>
                    <a:pt x="14" y="19"/>
                    <a:pt x="16" y="18"/>
                    <a:pt x="18" y="15"/>
                  </a:cubicBezTo>
                  <a:cubicBezTo>
                    <a:pt x="13" y="10"/>
                    <a:pt x="9" y="5"/>
                    <a:pt x="4" y="0"/>
                  </a:cubicBezTo>
                </a:path>
              </a:pathLst>
            </a:custGeom>
            <a:solidFill>
              <a:srgbClr val="FFFFFF">
                <a:alpha val="117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4396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BD3580FE-4EF7-152A-F889-8B3AB4F45DBC}"/>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B256FCD0-6B5F-ACEB-C551-C320DF45C2E9}"/>
              </a:ext>
            </a:extLst>
          </p:cNvPr>
          <p:cNvSpPr txBox="1">
            <a:spLocks noGrp="1"/>
          </p:cNvSpPr>
          <p:nvPr>
            <p:ph type="subTitle" idx="1"/>
          </p:nvPr>
        </p:nvSpPr>
        <p:spPr>
          <a:xfrm>
            <a:off x="622011" y="832503"/>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kern="100" dirty="0" err="1">
                <a:effectLst/>
                <a:latin typeface="Roboto" panose="02000000000000000000" pitchFamily="2" charset="0"/>
                <a:ea typeface="Roboto" panose="02000000000000000000" pitchFamily="2" charset="0"/>
                <a:cs typeface="Roboto" panose="02000000000000000000" pitchFamily="2" charset="0"/>
              </a:rPr>
              <a:t>Tại</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sao</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cần</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khảo</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sát</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nội</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quy</a:t>
            </a:r>
            <a:r>
              <a:rPr lang="en-US" sz="1800" kern="100" dirty="0">
                <a:effectLst/>
                <a:latin typeface="Roboto" panose="02000000000000000000" pitchFamily="2" charset="0"/>
                <a:ea typeface="Roboto" panose="02000000000000000000" pitchFamily="2" charset="0"/>
                <a:cs typeface="Roboto" panose="02000000000000000000" pitchFamily="2" charset="0"/>
              </a:rPr>
              <a:t> </a:t>
            </a:r>
            <a:r>
              <a:rPr lang="en-US" sz="1800" kern="100" dirty="0" err="1">
                <a:effectLst/>
                <a:latin typeface="Roboto" panose="02000000000000000000" pitchFamily="2" charset="0"/>
                <a:ea typeface="Roboto" panose="02000000000000000000" pitchFamily="2" charset="0"/>
                <a:cs typeface="Roboto" panose="02000000000000000000" pitchFamily="2" charset="0"/>
              </a:rPr>
              <a:t>công</a:t>
            </a:r>
            <a:r>
              <a:rPr lang="en-US" sz="1800" kern="100" dirty="0">
                <a:effectLst/>
                <a:latin typeface="Roboto" panose="02000000000000000000" pitchFamily="2" charset="0"/>
                <a:ea typeface="Roboto" panose="02000000000000000000" pitchFamily="2" charset="0"/>
                <a:cs typeface="Roboto" panose="02000000000000000000" pitchFamily="2" charset="0"/>
              </a:rPr>
              <a:t> ty ?</a:t>
            </a:r>
          </a:p>
        </p:txBody>
      </p:sp>
      <p:sp>
        <p:nvSpPr>
          <p:cNvPr id="701" name="Google Shape;701;p34">
            <a:extLst>
              <a:ext uri="{FF2B5EF4-FFF2-40B4-BE49-F238E27FC236}">
                <a16:creationId xmlns:a16="http://schemas.microsoft.com/office/drawing/2014/main" id="{5914BD83-77A8-A7E4-26F6-D874565CBCFF}"/>
              </a:ext>
            </a:extLst>
          </p:cNvPr>
          <p:cNvSpPr txBox="1">
            <a:spLocks noGrp="1"/>
          </p:cNvSpPr>
          <p:nvPr>
            <p:ph type="title"/>
          </p:nvPr>
        </p:nvSpPr>
        <p:spPr>
          <a:xfrm>
            <a:off x="622600" y="16305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Roboto" panose="02000000000000000000" pitchFamily="2" charset="0"/>
                <a:ea typeface="Roboto" panose="02000000000000000000" pitchFamily="2" charset="0"/>
                <a:cs typeface="Roboto" panose="02000000000000000000" pitchFamily="2" charset="0"/>
              </a:rPr>
              <a:t>Khảo</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sát</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các</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nội</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quy</a:t>
            </a:r>
            <a:r>
              <a:rPr lang="en-US" dirty="0">
                <a:latin typeface="Roboto" panose="02000000000000000000" pitchFamily="2" charset="0"/>
                <a:ea typeface="Roboto" panose="02000000000000000000" pitchFamily="2" charset="0"/>
                <a:cs typeface="Roboto" panose="02000000000000000000" pitchFamily="2" charset="0"/>
              </a:rPr>
              <a:t> </a:t>
            </a:r>
          </a:p>
        </p:txBody>
      </p:sp>
      <p:sp>
        <p:nvSpPr>
          <p:cNvPr id="702" name="Google Shape;702;p34">
            <a:extLst>
              <a:ext uri="{FF2B5EF4-FFF2-40B4-BE49-F238E27FC236}">
                <a16:creationId xmlns:a16="http://schemas.microsoft.com/office/drawing/2014/main" id="{F79533D4-EA6B-2D66-82EB-3E4BD9CD96AA}"/>
              </a:ext>
            </a:extLst>
          </p:cNvPr>
          <p:cNvSpPr txBox="1">
            <a:spLocks noGrp="1"/>
          </p:cNvSpPr>
          <p:nvPr>
            <p:ph type="subTitle" idx="2"/>
          </p:nvPr>
        </p:nvSpPr>
        <p:spPr>
          <a:xfrm>
            <a:off x="928351" y="1720901"/>
            <a:ext cx="7899389"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Roboto" panose="02000000000000000000" pitchFamily="2" charset="0"/>
                <a:ea typeface="Roboto" panose="02000000000000000000" pitchFamily="2" charset="0"/>
                <a:cs typeface="Roboto" panose="02000000000000000000" pitchFamily="2" charset="0"/>
              </a:rPr>
              <a:t>- </a:t>
            </a:r>
            <a:r>
              <a:rPr lang="vi-VN" sz="1400" b="1" dirty="0">
                <a:latin typeface="Roboto" panose="02000000000000000000" pitchFamily="2" charset="0"/>
                <a:ea typeface="Roboto" panose="02000000000000000000" pitchFamily="2" charset="0"/>
                <a:cs typeface="Roboto" panose="02000000000000000000" pitchFamily="2" charset="0"/>
              </a:rPr>
              <a:t>Đảm bảo tuân thủ: </a:t>
            </a:r>
            <a:r>
              <a:rPr lang="vi-VN" sz="1400" dirty="0">
                <a:latin typeface="Roboto" panose="02000000000000000000" pitchFamily="2" charset="0"/>
                <a:ea typeface="Roboto" panose="02000000000000000000" pitchFamily="2" charset="0"/>
                <a:cs typeface="Roboto" panose="02000000000000000000" pitchFamily="2" charset="0"/>
              </a:rPr>
              <a:t>Hiểu rõ các quy định nội bộ giúp đảm bảo rằng dự án được thực hiện tuân thủ </a:t>
            </a:r>
            <a:r>
              <a:rPr lang="en-US" sz="1400" dirty="0" err="1">
                <a:latin typeface="Roboto" panose="02000000000000000000" pitchFamily="2" charset="0"/>
                <a:ea typeface="Roboto" panose="02000000000000000000" pitchFamily="2" charset="0"/>
                <a:cs typeface="Roboto" panose="02000000000000000000" pitchFamily="2" charset="0"/>
              </a:rPr>
              <a:t>các</a:t>
            </a:r>
            <a:r>
              <a:rPr lang="vi-VN" sz="1400" dirty="0">
                <a:latin typeface="Roboto" panose="02000000000000000000" pitchFamily="2" charset="0"/>
                <a:ea typeface="Roboto" panose="02000000000000000000" pitchFamily="2" charset="0"/>
                <a:cs typeface="Roboto" panose="02000000000000000000" pitchFamily="2" charset="0"/>
              </a:rPr>
              <a:t> quy </a:t>
            </a:r>
            <a:r>
              <a:rPr lang="vi-VN" sz="1400" dirty="0" err="1">
                <a:latin typeface="Roboto" panose="02000000000000000000" pitchFamily="2" charset="0"/>
                <a:ea typeface="Roboto" panose="02000000000000000000" pitchFamily="2" charset="0"/>
                <a:cs typeface="Roboto" panose="02000000000000000000" pitchFamily="2" charset="0"/>
              </a:rPr>
              <a:t>địn</a:t>
            </a:r>
            <a:r>
              <a:rPr lang="en-US" sz="1400" dirty="0">
                <a:latin typeface="Roboto" panose="02000000000000000000" pitchFamily="2" charset="0"/>
                <a:ea typeface="Roboto" panose="02000000000000000000" pitchFamily="2" charset="0"/>
                <a:cs typeface="Roboto" panose="02000000000000000000" pitchFamily="2" charset="0"/>
              </a:rPr>
              <a:t>h</a:t>
            </a:r>
            <a:r>
              <a:rPr lang="vi-VN" sz="1400" dirty="0">
                <a:latin typeface="Roboto" panose="02000000000000000000" pitchFamily="2" charset="0"/>
                <a:ea typeface="Roboto" panose="02000000000000000000" pitchFamily="2" charset="0"/>
                <a:cs typeface="Roboto" panose="02000000000000000000" pitchFamily="2" charset="0"/>
              </a:rPr>
              <a:t>, tránh những rắc rối pháp lý.</a:t>
            </a:r>
            <a:endParaRPr sz="1400" dirty="0">
              <a:latin typeface="Roboto" panose="02000000000000000000" pitchFamily="2" charset="0"/>
              <a:ea typeface="Roboto" panose="02000000000000000000" pitchFamily="2" charset="0"/>
              <a:cs typeface="Roboto" panose="02000000000000000000" pitchFamily="2" charset="0"/>
            </a:endParaRPr>
          </a:p>
        </p:txBody>
      </p:sp>
      <p:sp>
        <p:nvSpPr>
          <p:cNvPr id="703" name="Google Shape;703;p34">
            <a:extLst>
              <a:ext uri="{FF2B5EF4-FFF2-40B4-BE49-F238E27FC236}">
                <a16:creationId xmlns:a16="http://schemas.microsoft.com/office/drawing/2014/main" id="{6CC194F0-C184-6F1E-E73A-0E03D391A09C}"/>
              </a:ext>
            </a:extLst>
          </p:cNvPr>
          <p:cNvSpPr txBox="1">
            <a:spLocks noGrp="1"/>
          </p:cNvSpPr>
          <p:nvPr>
            <p:ph type="subTitle" idx="3"/>
          </p:nvPr>
        </p:nvSpPr>
        <p:spPr>
          <a:xfrm>
            <a:off x="928351" y="2317131"/>
            <a:ext cx="7507503"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Roboto" panose="02000000000000000000" pitchFamily="2" charset="0"/>
                <a:ea typeface="Roboto" panose="02000000000000000000" pitchFamily="2" charset="0"/>
                <a:cs typeface="Roboto" panose="02000000000000000000" pitchFamily="2" charset="0"/>
              </a:rPr>
              <a:t>- </a:t>
            </a:r>
            <a:r>
              <a:rPr lang="vi-VN" sz="1400" b="1" dirty="0">
                <a:latin typeface="Roboto" panose="02000000000000000000" pitchFamily="2" charset="0"/>
                <a:ea typeface="Roboto" panose="02000000000000000000" pitchFamily="2" charset="0"/>
                <a:cs typeface="Roboto" panose="02000000000000000000" pitchFamily="2" charset="0"/>
              </a:rPr>
              <a:t>Quản lý rủi ro: </a:t>
            </a:r>
            <a:r>
              <a:rPr lang="vi-VN" sz="1400" dirty="0">
                <a:latin typeface="Roboto" panose="02000000000000000000" pitchFamily="2" charset="0"/>
                <a:ea typeface="Roboto" panose="02000000000000000000" pitchFamily="2" charset="0"/>
                <a:cs typeface="Roboto" panose="02000000000000000000" pitchFamily="2" charset="0"/>
              </a:rPr>
              <a:t>Xác định các rủi ro tiềm ẩn có thể xảy ra, từ đó đưa ra các biện pháp phòng ngừa.</a:t>
            </a:r>
            <a:endParaRPr lang="en-US" sz="1400" dirty="0">
              <a:latin typeface="Roboto" panose="02000000000000000000" pitchFamily="2" charset="0"/>
              <a:ea typeface="Roboto" panose="02000000000000000000" pitchFamily="2" charset="0"/>
              <a:cs typeface="Roboto" panose="02000000000000000000" pitchFamily="2" charset="0"/>
            </a:endParaRPr>
          </a:p>
        </p:txBody>
      </p:sp>
      <p:sp>
        <p:nvSpPr>
          <p:cNvPr id="704" name="Google Shape;704;p34">
            <a:extLst>
              <a:ext uri="{FF2B5EF4-FFF2-40B4-BE49-F238E27FC236}">
                <a16:creationId xmlns:a16="http://schemas.microsoft.com/office/drawing/2014/main" id="{0628F002-782B-22B5-19FD-1B069E516270}"/>
              </a:ext>
            </a:extLst>
          </p:cNvPr>
          <p:cNvSpPr txBox="1">
            <a:spLocks noGrp="1"/>
          </p:cNvSpPr>
          <p:nvPr>
            <p:ph type="subTitle" idx="4"/>
          </p:nvPr>
        </p:nvSpPr>
        <p:spPr>
          <a:xfrm>
            <a:off x="928352" y="2953731"/>
            <a:ext cx="7678626" cy="6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latin typeface="Roboto" panose="02000000000000000000" pitchFamily="2" charset="0"/>
                <a:ea typeface="Roboto" panose="02000000000000000000" pitchFamily="2" charset="0"/>
                <a:cs typeface="Roboto" panose="02000000000000000000" pitchFamily="2" charset="0"/>
              </a:rPr>
              <a:t>- </a:t>
            </a:r>
            <a:r>
              <a:rPr lang="vi-VN" sz="1400" b="1" dirty="0">
                <a:latin typeface="Roboto" panose="02000000000000000000" pitchFamily="2" charset="0"/>
                <a:ea typeface="Roboto" panose="02000000000000000000" pitchFamily="2" charset="0"/>
                <a:cs typeface="Roboto" panose="02000000000000000000" pitchFamily="2" charset="0"/>
              </a:rPr>
              <a:t>Hiểu rõ quy trình làm việc: </a:t>
            </a:r>
            <a:r>
              <a:rPr lang="vi-VN" sz="1400" dirty="0">
                <a:latin typeface="Roboto" panose="02000000000000000000" pitchFamily="2" charset="0"/>
                <a:ea typeface="Roboto" panose="02000000000000000000" pitchFamily="2" charset="0"/>
                <a:cs typeface="Roboto" panose="02000000000000000000" pitchFamily="2" charset="0"/>
              </a:rPr>
              <a:t>Hiểu rõ quy trình làm việc chung của công ty giúp phối hợp công việc giữa các bộ phận một cách trơn tru, hiệu quả.</a:t>
            </a:r>
            <a:endParaRPr sz="1400" dirty="0">
              <a:latin typeface="Roboto" panose="02000000000000000000" pitchFamily="2" charset="0"/>
              <a:ea typeface="Roboto" panose="02000000000000000000" pitchFamily="2" charset="0"/>
              <a:cs typeface="Roboto" panose="02000000000000000000" pitchFamily="2" charset="0"/>
            </a:endParaRPr>
          </a:p>
        </p:txBody>
      </p:sp>
      <p:sp>
        <p:nvSpPr>
          <p:cNvPr id="6" name="Google Shape;704;p34">
            <a:extLst>
              <a:ext uri="{FF2B5EF4-FFF2-40B4-BE49-F238E27FC236}">
                <a16:creationId xmlns:a16="http://schemas.microsoft.com/office/drawing/2014/main" id="{91C7D6F9-CF28-9C71-72A1-AC400EF9753B}"/>
              </a:ext>
            </a:extLst>
          </p:cNvPr>
          <p:cNvSpPr txBox="1">
            <a:spLocks/>
          </p:cNvSpPr>
          <p:nvPr/>
        </p:nvSpPr>
        <p:spPr>
          <a:xfrm>
            <a:off x="928352" y="3590331"/>
            <a:ext cx="7678626"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en-US" sz="1400" b="1" dirty="0">
                <a:latin typeface="Roboto" panose="02000000000000000000" pitchFamily="2" charset="0"/>
                <a:ea typeface="Roboto" panose="02000000000000000000" pitchFamily="2" charset="0"/>
                <a:cs typeface="Roboto" panose="02000000000000000000" pitchFamily="2" charset="0"/>
              </a:rPr>
              <a:t>- </a:t>
            </a:r>
            <a:r>
              <a:rPr lang="vi-VN" sz="1400" b="1" dirty="0">
                <a:latin typeface="Roboto" panose="02000000000000000000" pitchFamily="2" charset="0"/>
                <a:ea typeface="Roboto" panose="02000000000000000000" pitchFamily="2" charset="0"/>
                <a:cs typeface="Roboto" panose="02000000000000000000" pitchFamily="2" charset="0"/>
              </a:rPr>
              <a:t>Xác định nguồn lực: </a:t>
            </a:r>
            <a:r>
              <a:rPr lang="vi-VN" sz="1400" dirty="0">
                <a:latin typeface="Roboto" panose="02000000000000000000" pitchFamily="2" charset="0"/>
                <a:ea typeface="Roboto" panose="02000000000000000000" pitchFamily="2" charset="0"/>
                <a:cs typeface="Roboto" panose="02000000000000000000" pitchFamily="2" charset="0"/>
              </a:rPr>
              <a:t>Nội quy công ty thường quy định về việc sử dụng tài nguyên, thiết bị, phần mềm. Việc nắm rõ giúp lên kế hoạch sử dụng nguồn lực hợp lý.</a:t>
            </a:r>
          </a:p>
        </p:txBody>
      </p:sp>
      <p:sp>
        <p:nvSpPr>
          <p:cNvPr id="2" name="Google Shape;702;p34">
            <a:extLst>
              <a:ext uri="{FF2B5EF4-FFF2-40B4-BE49-F238E27FC236}">
                <a16:creationId xmlns:a16="http://schemas.microsoft.com/office/drawing/2014/main" id="{691235E9-89AE-216A-9877-DF95B3666C60}"/>
              </a:ext>
            </a:extLst>
          </p:cNvPr>
          <p:cNvSpPr txBox="1">
            <a:spLocks/>
          </p:cNvSpPr>
          <p:nvPr/>
        </p:nvSpPr>
        <p:spPr>
          <a:xfrm>
            <a:off x="622600" y="1160198"/>
            <a:ext cx="7899389" cy="63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500" dirty="0">
                <a:latin typeface="Roboto" panose="02000000000000000000" pitchFamily="2" charset="0"/>
                <a:ea typeface="Roboto" panose="02000000000000000000" pitchFamily="2" charset="0"/>
                <a:cs typeface="Roboto" panose="02000000000000000000" pitchFamily="2" charset="0"/>
              </a:rPr>
              <a:t>Việc khảo sát nội quy</a:t>
            </a:r>
            <a:r>
              <a:rPr lang="en-US" sz="1500" dirty="0">
                <a:latin typeface="Roboto" panose="02000000000000000000" pitchFamily="2" charset="0"/>
                <a:ea typeface="Roboto" panose="02000000000000000000" pitchFamily="2" charset="0"/>
                <a:cs typeface="Roboto" panose="02000000000000000000" pitchFamily="2" charset="0"/>
              </a:rPr>
              <a:t>, </a:t>
            </a:r>
            <a:r>
              <a:rPr lang="en-US" sz="1500" dirty="0" err="1">
                <a:latin typeface="Roboto" panose="02000000000000000000" pitchFamily="2" charset="0"/>
                <a:ea typeface="Roboto" panose="02000000000000000000" pitchFamily="2" charset="0"/>
                <a:cs typeface="Roboto" panose="02000000000000000000" pitchFamily="2" charset="0"/>
              </a:rPr>
              <a:t>quy</a:t>
            </a:r>
            <a:r>
              <a:rPr lang="en-US" sz="1500" dirty="0">
                <a:latin typeface="Roboto" panose="02000000000000000000" pitchFamily="2" charset="0"/>
                <a:ea typeface="Roboto" panose="02000000000000000000" pitchFamily="2" charset="0"/>
                <a:cs typeface="Roboto" panose="02000000000000000000" pitchFamily="2" charset="0"/>
              </a:rPr>
              <a:t> </a:t>
            </a:r>
            <a:r>
              <a:rPr lang="en-US" sz="1500" dirty="0" err="1">
                <a:latin typeface="Roboto" panose="02000000000000000000" pitchFamily="2" charset="0"/>
                <a:ea typeface="Roboto" panose="02000000000000000000" pitchFamily="2" charset="0"/>
                <a:cs typeface="Roboto" panose="02000000000000000000" pitchFamily="2" charset="0"/>
              </a:rPr>
              <a:t>định</a:t>
            </a:r>
            <a:r>
              <a:rPr lang="vi-VN" sz="1500" dirty="0">
                <a:latin typeface="Roboto" panose="02000000000000000000" pitchFamily="2" charset="0"/>
                <a:ea typeface="Roboto" panose="02000000000000000000" pitchFamily="2" charset="0"/>
                <a:cs typeface="Roboto" panose="02000000000000000000" pitchFamily="2" charset="0"/>
              </a:rPr>
              <a:t> trước khi bắt đầu một dự án phần mềm là vô cùng quan trọng bởi những lý do sau:</a:t>
            </a:r>
          </a:p>
        </p:txBody>
      </p:sp>
    </p:spTree>
    <p:extLst>
      <p:ext uri="{BB962C8B-B14F-4D97-AF65-F5344CB8AC3E}">
        <p14:creationId xmlns:p14="http://schemas.microsoft.com/office/powerpoint/2010/main" val="2799050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FC8DBCE8-7108-B803-5522-8B020C1AD405}"/>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06525D85-E7D8-3CFB-C9F9-17CF3090F528}"/>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DA7C3C16-8324-E7D3-F30F-4D56FFC1945F}"/>
              </a:ext>
            </a:extLst>
          </p:cNvPr>
          <p:cNvSpPr txBox="1">
            <a:spLocks noGrp="1"/>
          </p:cNvSpPr>
          <p:nvPr>
            <p:ph type="subTitle" idx="1"/>
          </p:nvPr>
        </p:nvSpPr>
        <p:spPr>
          <a:xfrm>
            <a:off x="652618" y="735753"/>
            <a:ext cx="7838764" cy="3054557"/>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vi-VN" sz="1600" kern="100" dirty="0">
                <a:effectLst/>
                <a:latin typeface="Roboto" panose="02000000000000000000" pitchFamily="2" charset="0"/>
                <a:ea typeface="Roboto" panose="02000000000000000000" pitchFamily="2" charset="0"/>
                <a:cs typeface="Roboto" panose="02000000000000000000" pitchFamily="2" charset="0"/>
              </a:rPr>
              <a:t>Tìm hiểu nhiệm vụ được giao </a:t>
            </a:r>
            <a:r>
              <a:rPr lang="vi-VN" sz="1600" b="0" kern="100" dirty="0">
                <a:effectLst/>
                <a:latin typeface="Roboto" panose="02000000000000000000" pitchFamily="2" charset="0"/>
                <a:ea typeface="Roboto" panose="02000000000000000000" pitchFamily="2" charset="0"/>
                <a:cs typeface="Roboto" panose="02000000000000000000" pitchFamily="2" charset="0"/>
              </a:rPr>
              <a:t>là một bước quan trọng đầu tiên trong việc thực hiện bất kỳ công việc hoặc dự án nào. Việc nắm rõ và hiểu sâu về nhiệm vụ sẽ giúp</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quá</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trình</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thực</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hiện</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dự</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án</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được</a:t>
            </a:r>
            <a:r>
              <a:rPr lang="en-US" sz="1600" b="0" kern="100" dirty="0">
                <a:effectLst/>
                <a:latin typeface="Roboto" panose="02000000000000000000" pitchFamily="2" charset="0"/>
                <a:ea typeface="Roboto" panose="02000000000000000000" pitchFamily="2" charset="0"/>
                <a:cs typeface="Roboto" panose="02000000000000000000" pitchFamily="2" charset="0"/>
              </a:rPr>
              <a:t>:</a:t>
            </a:r>
          </a:p>
          <a:p>
            <a:pPr marL="0" marR="0">
              <a:lnSpc>
                <a:spcPct val="107000"/>
              </a:lnSpc>
              <a:spcAft>
                <a:spcPts val="800"/>
              </a:spcAft>
            </a:pP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vi-VN" sz="1600" kern="100" dirty="0">
                <a:effectLst/>
                <a:latin typeface="Roboto" panose="02000000000000000000" pitchFamily="2" charset="0"/>
                <a:ea typeface="Roboto" panose="02000000000000000000" pitchFamily="2" charset="0"/>
                <a:cs typeface="Roboto" panose="02000000000000000000" pitchFamily="2" charset="0"/>
              </a:rPr>
              <a:t>Lập kế hoạch hiệu quả: </a:t>
            </a:r>
            <a:r>
              <a:rPr lang="vi-VN" sz="1600" b="0" kern="100" dirty="0">
                <a:effectLst/>
                <a:latin typeface="Roboto" panose="02000000000000000000" pitchFamily="2" charset="0"/>
                <a:ea typeface="Roboto" panose="02000000000000000000" pitchFamily="2" charset="0"/>
                <a:cs typeface="Roboto" panose="02000000000000000000" pitchFamily="2" charset="0"/>
              </a:rPr>
              <a:t>Xác định rõ các bước cần thực hiện, thời gian hoàn thành, nguồn lực cần thiết. </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a:p>
            <a:pPr marL="0" marR="0">
              <a:lnSpc>
                <a:spcPct val="107000"/>
              </a:lnSpc>
              <a:spcAft>
                <a:spcPts val="800"/>
              </a:spcAft>
            </a:pP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vi-VN" sz="1600" kern="100" dirty="0">
                <a:effectLst/>
                <a:latin typeface="Roboto" panose="02000000000000000000" pitchFamily="2" charset="0"/>
                <a:ea typeface="Roboto" panose="02000000000000000000" pitchFamily="2" charset="0"/>
                <a:cs typeface="Roboto" panose="02000000000000000000" pitchFamily="2" charset="0"/>
              </a:rPr>
              <a:t>Tránh sai sót: </a:t>
            </a:r>
            <a:r>
              <a:rPr lang="vi-VN" sz="1600" b="0" kern="100" dirty="0">
                <a:effectLst/>
                <a:latin typeface="Roboto" panose="02000000000000000000" pitchFamily="2" charset="0"/>
                <a:ea typeface="Roboto" panose="02000000000000000000" pitchFamily="2" charset="0"/>
                <a:cs typeface="Roboto" panose="02000000000000000000" pitchFamily="2" charset="0"/>
              </a:rPr>
              <a:t>Đảm bảo rằng công việc được thực hiện đúng theo yêu cầu.</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a:p>
            <a:pPr marL="0" marR="0">
              <a:lnSpc>
                <a:spcPct val="107000"/>
              </a:lnSpc>
              <a:spcAft>
                <a:spcPts val="800"/>
              </a:spcAft>
            </a:pP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vi-VN" sz="1600" kern="100" dirty="0">
                <a:effectLst/>
                <a:latin typeface="Roboto" panose="02000000000000000000" pitchFamily="2" charset="0"/>
                <a:ea typeface="Roboto" panose="02000000000000000000" pitchFamily="2" charset="0"/>
                <a:cs typeface="Roboto" panose="02000000000000000000" pitchFamily="2" charset="0"/>
              </a:rPr>
              <a:t>Nâng cao hiệu quả làm việc: </a:t>
            </a:r>
            <a:r>
              <a:rPr lang="vi-VN" sz="1600" b="0" kern="100" dirty="0">
                <a:effectLst/>
                <a:latin typeface="Roboto" panose="02000000000000000000" pitchFamily="2" charset="0"/>
                <a:ea typeface="Roboto" panose="02000000000000000000" pitchFamily="2" charset="0"/>
                <a:cs typeface="Roboto" panose="02000000000000000000" pitchFamily="2" charset="0"/>
              </a:rPr>
              <a:t>Tập trung vào những việc quan trọng và ưu tiên. </a:t>
            </a:r>
            <a:endParaRPr lang="en-US" sz="1600" b="0" kern="100" dirty="0">
              <a:latin typeface="Roboto" panose="02000000000000000000" pitchFamily="2" charset="0"/>
              <a:ea typeface="Roboto" panose="02000000000000000000" pitchFamily="2" charset="0"/>
              <a:cs typeface="Roboto" panose="02000000000000000000" pitchFamily="2" charset="0"/>
            </a:endParaRPr>
          </a:p>
          <a:p>
            <a:pPr marL="0" marR="0">
              <a:lnSpc>
                <a:spcPct val="107000"/>
              </a:lnSpc>
              <a:spcAft>
                <a:spcPts val="800"/>
              </a:spcAft>
            </a:pP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vi-VN" sz="1600" kern="100" dirty="0">
                <a:effectLst/>
                <a:latin typeface="Roboto" panose="02000000000000000000" pitchFamily="2" charset="0"/>
                <a:ea typeface="Roboto" panose="02000000000000000000" pitchFamily="2" charset="0"/>
                <a:cs typeface="Roboto" panose="02000000000000000000" pitchFamily="2" charset="0"/>
              </a:rPr>
              <a:t>Giải quyết vấn đề một cách chủ động: </a:t>
            </a:r>
            <a:r>
              <a:rPr lang="vi-VN" sz="1600" b="0" kern="100" dirty="0">
                <a:effectLst/>
                <a:latin typeface="Roboto" panose="02000000000000000000" pitchFamily="2" charset="0"/>
                <a:ea typeface="Roboto" panose="02000000000000000000" pitchFamily="2" charset="0"/>
                <a:cs typeface="Roboto" panose="02000000000000000000" pitchFamily="2" charset="0"/>
              </a:rPr>
              <a:t>Phát hiện và giải quyết các vấn đề phát sinh một cách kịp thời.</a:t>
            </a:r>
            <a:endParaRPr lang="en-US" sz="1600" b="0" kern="1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7190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288B8615-2559-CD44-26DD-F9121A61A708}"/>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A87BE7E0-0C60-DD2A-9626-E2BFC4230DEA}"/>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0544CC67-40DF-2301-C245-3942DEFD7E63}"/>
              </a:ext>
            </a:extLst>
          </p:cNvPr>
          <p:cNvSpPr txBox="1">
            <a:spLocks noGrp="1"/>
          </p:cNvSpPr>
          <p:nvPr>
            <p:ph type="subTitle" idx="1"/>
          </p:nvPr>
        </p:nvSpPr>
        <p:spPr>
          <a:xfrm>
            <a:off x="622600" y="653142"/>
            <a:ext cx="7666361" cy="4169175"/>
          </a:xfrm>
          <a:prstGeom prst="rect">
            <a:avLst/>
          </a:prstGeom>
        </p:spPr>
        <p:txBody>
          <a:bodyPr spcFirstLastPara="1" wrap="square" lIns="91425" tIns="91425" rIns="91425" bIns="91425" anchor="b" anchorCtr="0">
            <a:noAutofit/>
          </a:bodyPr>
          <a:lstStyle/>
          <a:p>
            <a:pPr marL="0" marR="0">
              <a:spcAft>
                <a:spcPts val="800"/>
              </a:spcAft>
            </a:pPr>
            <a:endParaRPr lang="en-US" sz="130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err="1">
                <a:latin typeface="Roboto" panose="02000000000000000000" pitchFamily="2" charset="0"/>
                <a:ea typeface="Roboto" panose="02000000000000000000" pitchFamily="2" charset="0"/>
                <a:cs typeface="Roboto" panose="02000000000000000000" pitchFamily="2" charset="0"/>
              </a:rPr>
              <a:t>Một</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số</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các</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để</a:t>
            </a:r>
            <a:r>
              <a:rPr lang="en-US" sz="1500" kern="100" dirty="0">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vi-VN" sz="1300" kern="100" dirty="0">
                <a:effectLst/>
                <a:latin typeface="Roboto" panose="02000000000000000000" pitchFamily="2" charset="0"/>
                <a:ea typeface="Roboto" panose="02000000000000000000" pitchFamily="2" charset="0"/>
                <a:cs typeface="Roboto" panose="02000000000000000000" pitchFamily="2" charset="0"/>
              </a:rPr>
              <a:t>1.Truyền đạt trực tiếp:</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Yêu cầu tài liệu hướng dẫn: </a:t>
            </a:r>
            <a:r>
              <a:rPr lang="vi-VN" sz="1300" b="0" kern="100" dirty="0">
                <a:effectLst/>
                <a:latin typeface="Roboto" panose="02000000000000000000" pitchFamily="2" charset="0"/>
                <a:ea typeface="Roboto" panose="02000000000000000000" pitchFamily="2" charset="0"/>
                <a:cs typeface="Roboto" panose="02000000000000000000" pitchFamily="2" charset="0"/>
              </a:rPr>
              <a:t>Nếu có, hãy yêu cầu các tài liệu hướng dẫn chi tiết như bản mô tả công việc, kế hoạch dự án, </a:t>
            </a:r>
            <a:r>
              <a:rPr lang="vi-VN" sz="1300" b="0" kern="100" dirty="0" err="1">
                <a:effectLst/>
                <a:latin typeface="Roboto" panose="02000000000000000000" pitchFamily="2" charset="0"/>
                <a:ea typeface="Roboto" panose="02000000000000000000" pitchFamily="2" charset="0"/>
                <a:cs typeface="Roboto" panose="02000000000000000000" pitchFamily="2" charset="0"/>
              </a:rPr>
              <a:t>v.v</a:t>
            </a:r>
            <a:r>
              <a:rPr lang="vi-VN" sz="1300" b="0" kern="100" dirty="0">
                <a:effectLst/>
                <a:latin typeface="Roboto" panose="02000000000000000000" pitchFamily="2" charset="0"/>
                <a:ea typeface="Roboto" panose="02000000000000000000" pitchFamily="2" charset="0"/>
                <a:cs typeface="Roboto" panose="02000000000000000000" pitchFamily="2" charset="0"/>
              </a:rPr>
              <a:t>.</a:t>
            </a:r>
          </a:p>
          <a:p>
            <a:pPr marL="0" marR="0">
              <a:spcAft>
                <a:spcPts val="800"/>
              </a:spcAft>
            </a:pPr>
            <a:r>
              <a:rPr lang="vi-VN" sz="1300" kern="100" dirty="0">
                <a:effectLst/>
                <a:latin typeface="Roboto" panose="02000000000000000000" pitchFamily="2" charset="0"/>
                <a:ea typeface="Roboto" panose="02000000000000000000" pitchFamily="2" charset="0"/>
                <a:cs typeface="Roboto" panose="02000000000000000000" pitchFamily="2" charset="0"/>
              </a:rPr>
              <a:t>2.Tìm kiếm thông tin:</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Kiểm tra </a:t>
            </a:r>
            <a:r>
              <a:rPr lang="vi-VN" sz="1300" kern="100" dirty="0" err="1">
                <a:effectLst/>
                <a:latin typeface="Roboto" panose="02000000000000000000" pitchFamily="2" charset="0"/>
                <a:ea typeface="Roboto" panose="02000000000000000000" pitchFamily="2" charset="0"/>
                <a:cs typeface="Roboto" panose="02000000000000000000" pitchFamily="2" charset="0"/>
              </a:rPr>
              <a:t>email</a:t>
            </a:r>
            <a:r>
              <a:rPr lang="vi-VN" sz="1300" kern="100" dirty="0">
                <a:effectLst/>
                <a:latin typeface="Roboto" panose="02000000000000000000" pitchFamily="2" charset="0"/>
                <a:ea typeface="Roboto" panose="02000000000000000000" pitchFamily="2" charset="0"/>
                <a:cs typeface="Roboto" panose="02000000000000000000" pitchFamily="2" charset="0"/>
              </a:rPr>
              <a:t>, tin nhắn: </a:t>
            </a:r>
            <a:r>
              <a:rPr lang="vi-VN" sz="1300" b="0" kern="100" dirty="0">
                <a:effectLst/>
                <a:latin typeface="Roboto" panose="02000000000000000000" pitchFamily="2" charset="0"/>
                <a:ea typeface="Roboto" panose="02000000000000000000" pitchFamily="2" charset="0"/>
                <a:cs typeface="Roboto" panose="02000000000000000000" pitchFamily="2" charset="0"/>
              </a:rPr>
              <a:t>Kiểm tra lại các </a:t>
            </a:r>
            <a:r>
              <a:rPr lang="vi-VN" sz="1300" b="0" kern="100" dirty="0" err="1">
                <a:effectLst/>
                <a:latin typeface="Roboto" panose="02000000000000000000" pitchFamily="2" charset="0"/>
                <a:ea typeface="Roboto" panose="02000000000000000000" pitchFamily="2" charset="0"/>
                <a:cs typeface="Roboto" panose="02000000000000000000" pitchFamily="2" charset="0"/>
              </a:rPr>
              <a:t>email</a:t>
            </a:r>
            <a:r>
              <a:rPr lang="vi-VN" sz="1300" b="0" kern="100" dirty="0">
                <a:effectLst/>
                <a:latin typeface="Roboto" panose="02000000000000000000" pitchFamily="2" charset="0"/>
                <a:ea typeface="Roboto" panose="02000000000000000000" pitchFamily="2" charset="0"/>
                <a:cs typeface="Roboto" panose="02000000000000000000" pitchFamily="2" charset="0"/>
              </a:rPr>
              <a:t>, tin nhắn liên quan đến nhiệm vụ.</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Tham khảo các tài liệu liên quan: </a:t>
            </a:r>
            <a:r>
              <a:rPr lang="vi-VN" sz="1300" b="0" kern="100" dirty="0">
                <a:effectLst/>
                <a:latin typeface="Roboto" panose="02000000000000000000" pitchFamily="2" charset="0"/>
                <a:ea typeface="Roboto" panose="02000000000000000000" pitchFamily="2" charset="0"/>
                <a:cs typeface="Roboto" panose="02000000000000000000" pitchFamily="2" charset="0"/>
              </a:rPr>
              <a:t>Đọc kỹ các tài liệu, báo cáo, quy trình liên quan đến nhiệm vụ.</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Hỏi ý kiến đồng nghiệp: </a:t>
            </a:r>
            <a:r>
              <a:rPr lang="vi-VN" sz="1300" b="0" kern="100" dirty="0">
                <a:effectLst/>
                <a:latin typeface="Roboto" panose="02000000000000000000" pitchFamily="2" charset="0"/>
                <a:ea typeface="Roboto" panose="02000000000000000000" pitchFamily="2" charset="0"/>
                <a:cs typeface="Roboto" panose="02000000000000000000" pitchFamily="2" charset="0"/>
              </a:rPr>
              <a:t>Nếu có, hãy hỏi ý kiến của những người đã làm việc tương tự.</a:t>
            </a:r>
          </a:p>
          <a:p>
            <a:pPr marL="0" marR="0">
              <a:spcAft>
                <a:spcPts val="800"/>
              </a:spcAft>
            </a:pPr>
            <a:r>
              <a:rPr lang="vi-VN" sz="1300" kern="100" dirty="0">
                <a:effectLst/>
                <a:latin typeface="Roboto" panose="02000000000000000000" pitchFamily="2" charset="0"/>
                <a:ea typeface="Roboto" panose="02000000000000000000" pitchFamily="2" charset="0"/>
                <a:cs typeface="Roboto" panose="02000000000000000000" pitchFamily="2" charset="0"/>
              </a:rPr>
              <a:t>3.</a:t>
            </a: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Phân tích nhiệm vụ:</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Xác định mục tiêu chính: </a:t>
            </a:r>
            <a:r>
              <a:rPr lang="vi-VN" sz="1300" b="0" kern="100" dirty="0">
                <a:effectLst/>
                <a:latin typeface="Roboto" panose="02000000000000000000" pitchFamily="2" charset="0"/>
                <a:ea typeface="Roboto" panose="02000000000000000000" pitchFamily="2" charset="0"/>
                <a:cs typeface="Roboto" panose="02000000000000000000" pitchFamily="2" charset="0"/>
              </a:rPr>
              <a:t>Mục tiêu cuối cùng mà bạn cần đạt được là gì?</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Liệt kê các công việc cần làm: </a:t>
            </a:r>
            <a:r>
              <a:rPr lang="vi-VN" sz="1300" b="0" kern="100" dirty="0">
                <a:effectLst/>
                <a:latin typeface="Roboto" panose="02000000000000000000" pitchFamily="2" charset="0"/>
                <a:ea typeface="Roboto" panose="02000000000000000000" pitchFamily="2" charset="0"/>
                <a:cs typeface="Roboto" panose="02000000000000000000" pitchFamily="2" charset="0"/>
              </a:rPr>
              <a:t>Chia nhỏ nhiệm vụ thành các công việc cụ thể.</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Xác định các tiêu chí đánh giá: </a:t>
            </a:r>
            <a:r>
              <a:rPr lang="vi-VN" sz="1300" b="0" kern="100" dirty="0">
                <a:effectLst/>
                <a:latin typeface="Roboto" panose="02000000000000000000" pitchFamily="2" charset="0"/>
                <a:ea typeface="Roboto" panose="02000000000000000000" pitchFamily="2" charset="0"/>
                <a:cs typeface="Roboto" panose="02000000000000000000" pitchFamily="2" charset="0"/>
              </a:rPr>
              <a:t>Làm thế nào để biết bạn đã hoàn thành nhiệm vụ?</a:t>
            </a:r>
          </a:p>
          <a:p>
            <a:pPr marL="0" marR="0">
              <a:spcAft>
                <a:spcPts val="800"/>
              </a:spcAft>
            </a:pPr>
            <a:r>
              <a:rPr lang="en-US" sz="1300" kern="100" dirty="0">
                <a:effectLst/>
                <a:latin typeface="Roboto" panose="02000000000000000000" pitchFamily="2" charset="0"/>
                <a:ea typeface="Roboto" panose="02000000000000000000" pitchFamily="2" charset="0"/>
                <a:cs typeface="Roboto" panose="02000000000000000000" pitchFamily="2" charset="0"/>
              </a:rPr>
              <a:t>    </a:t>
            </a:r>
            <a:r>
              <a:rPr lang="vi-VN" sz="1300" kern="100" dirty="0">
                <a:effectLst/>
                <a:latin typeface="Roboto" panose="02000000000000000000" pitchFamily="2" charset="0"/>
                <a:ea typeface="Roboto" panose="02000000000000000000" pitchFamily="2" charset="0"/>
                <a:cs typeface="Roboto" panose="02000000000000000000" pitchFamily="2" charset="0"/>
              </a:rPr>
              <a:t>Xác định các nguồn lực cần thiết</a:t>
            </a:r>
            <a:r>
              <a:rPr lang="vi-VN" sz="1300" b="0" kern="100" dirty="0">
                <a:effectLst/>
                <a:latin typeface="Roboto" panose="02000000000000000000" pitchFamily="2" charset="0"/>
                <a:ea typeface="Roboto" panose="02000000000000000000" pitchFamily="2" charset="0"/>
                <a:cs typeface="Roboto" panose="02000000000000000000" pitchFamily="2" charset="0"/>
              </a:rPr>
              <a:t>: Bạn cần những gì để hoàn thành nhiệm vụ (thời gian, tài chính, con người, thiết bị, </a:t>
            </a:r>
            <a:r>
              <a:rPr lang="vi-VN" sz="1300" b="0" kern="100" dirty="0" err="1">
                <a:effectLst/>
                <a:latin typeface="Roboto" panose="02000000000000000000" pitchFamily="2" charset="0"/>
                <a:ea typeface="Roboto" panose="02000000000000000000" pitchFamily="2" charset="0"/>
                <a:cs typeface="Roboto" panose="02000000000000000000" pitchFamily="2" charset="0"/>
              </a:rPr>
              <a:t>v.v</a:t>
            </a:r>
            <a:r>
              <a:rPr lang="vi-VN" sz="1300" b="0" kern="100" dirty="0">
                <a:effectLst/>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43280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63BEC7E2-7060-E226-6EDB-24D1771FCDAE}"/>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93177F50-770D-0891-77FE-B47AC9EBE270}"/>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B28EB274-2F73-755B-E8B0-08AB9023FE8F}"/>
              </a:ext>
            </a:extLst>
          </p:cNvPr>
          <p:cNvSpPr txBox="1">
            <a:spLocks noGrp="1"/>
          </p:cNvSpPr>
          <p:nvPr>
            <p:ph type="subTitle" idx="1"/>
          </p:nvPr>
        </p:nvSpPr>
        <p:spPr>
          <a:xfrm>
            <a:off x="622600" y="866274"/>
            <a:ext cx="7666361" cy="2663508"/>
          </a:xfrm>
          <a:prstGeom prst="rect">
            <a:avLst/>
          </a:prstGeom>
        </p:spPr>
        <p:txBody>
          <a:bodyPr spcFirstLastPara="1" wrap="square" lIns="91425" tIns="91425" rIns="91425" bIns="91425" anchor="b" anchorCtr="0">
            <a:noAutofit/>
          </a:bodyPr>
          <a:lstStyle/>
          <a:p>
            <a:pPr marL="0" marR="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Các câu hỏi cần đặt ra khi tìm hiểu nhiệm vụ</a:t>
            </a:r>
            <a:r>
              <a:rPr lang="en-US" sz="1500" kern="100" dirty="0">
                <a:effectLst/>
                <a:latin typeface="Roboto" panose="02000000000000000000" pitchFamily="2" charset="0"/>
                <a:ea typeface="Roboto" panose="02000000000000000000" pitchFamily="2" charset="0"/>
                <a:cs typeface="Roboto" panose="02000000000000000000" pitchFamily="2" charset="0"/>
              </a:rPr>
              <a:t>:</a:t>
            </a:r>
            <a:endParaRPr lang="vi-VN" sz="150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Mục tiêu của nhiệm vụ này là gì?</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Kết quả cuối cùng mong đợi là gì?</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Tôi có bao nhiêu thời gian để hoàn thành?</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Những tài nguyên nào tôi có thể sử dụng?</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Ai là người tôi cần liên hệ nếu có thắc mắc?</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Có những tiêu chí nào để đánh giá kết quả công việc?</a:t>
            </a:r>
          </a:p>
          <a:p>
            <a:pPr marL="0" marR="0">
              <a:spcAft>
                <a:spcPts val="800"/>
              </a:spcAft>
            </a:pPr>
            <a:endParaRPr lang="vi-VN" sz="1500" b="0" kern="1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4574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C8498878-7537-0D7B-4CC4-66300D147FE6}"/>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678C231A-B7FB-154D-B1E3-A8BAEFE23B7F}"/>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FF59402B-ED57-C6CC-A76A-EE37193E2B1D}"/>
              </a:ext>
            </a:extLst>
          </p:cNvPr>
          <p:cNvSpPr txBox="1">
            <a:spLocks noGrp="1"/>
          </p:cNvSpPr>
          <p:nvPr>
            <p:ph type="subTitle" idx="1"/>
          </p:nvPr>
        </p:nvSpPr>
        <p:spPr>
          <a:xfrm>
            <a:off x="738819" y="2777576"/>
            <a:ext cx="7666361" cy="1364099"/>
          </a:xfrm>
          <a:prstGeom prst="rect">
            <a:avLst/>
          </a:prstGeom>
        </p:spPr>
        <p:txBody>
          <a:bodyPr spcFirstLastPara="1" wrap="square" lIns="91425" tIns="91425" rIns="91425" bIns="91425" anchor="b" anchorCtr="0">
            <a:noAutofit/>
          </a:bodyPr>
          <a:lstStyle/>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Ví dụ:</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a:effectLst/>
                <a:latin typeface="Roboto" panose="02000000000000000000" pitchFamily="2" charset="0"/>
                <a:ea typeface="Roboto" panose="02000000000000000000" pitchFamily="2" charset="0"/>
                <a:cs typeface="Roboto" panose="02000000000000000000" pitchFamily="2" charset="0"/>
              </a:rPr>
              <a:t>Nếu được giao nhiệm vụ "Xây dựng kế hoạch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tạo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hoá</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đơn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hàng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thống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vi-VN" sz="1500" b="0" kern="100" dirty="0">
                <a:effectLst/>
                <a:latin typeface="Roboto" panose="02000000000000000000" pitchFamily="2" charset="0"/>
                <a:ea typeface="Roboto" panose="02000000000000000000" pitchFamily="2" charset="0"/>
                <a:cs typeface="Roboto" panose="02000000000000000000" pitchFamily="2" charset="0"/>
              </a:rPr>
              <a:t>", bạn có thể đặt ra những câu hỏi sau:</a:t>
            </a:r>
            <a:endParaRPr lang="vi-VN" sz="150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mặt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yêu</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cầu</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quy</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trình</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thực</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 </a:t>
            </a:r>
            <a:r>
              <a:rPr lang="en-US" sz="1500" b="0" kern="100" dirty="0" err="1">
                <a:latin typeface="Roboto" panose="02000000000000000000" pitchFamily="2" charset="0"/>
                <a:ea typeface="Roboto" panose="02000000000000000000" pitchFamily="2" charset="0"/>
                <a:cs typeface="Roboto" panose="02000000000000000000" pitchFamily="2" charset="0"/>
              </a:rPr>
              <a:t>Về</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yêu</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cầu</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nghiệp</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vụ</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mặt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người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dùng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 </a:t>
            </a:r>
            <a:r>
              <a:rPr lang="en-US" sz="1500" b="0" kern="100" dirty="0" err="1">
                <a:latin typeface="Roboto" panose="02000000000000000000" pitchFamily="2" charset="0"/>
                <a:ea typeface="Roboto" panose="02000000000000000000" pitchFamily="2" charset="0"/>
                <a:cs typeface="Roboto" panose="02000000000000000000" pitchFamily="2" charset="0"/>
              </a:rPr>
              <a:t>Về</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mặt</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kĩ</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thuật</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kinh</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phí</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thực</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hiện</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marR="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a:latin typeface="Roboto" panose="02000000000000000000" pitchFamily="2" charset="0"/>
                <a:ea typeface="Roboto" panose="02000000000000000000" pitchFamily="2" charset="0"/>
                <a:cs typeface="Roboto" panose="02000000000000000000" pitchFamily="2" charset="0"/>
              </a:rPr>
              <a:t> - </a:t>
            </a:r>
            <a:r>
              <a:rPr lang="en-US" sz="1500" b="0" kern="100" dirty="0" err="1">
                <a:latin typeface="Roboto" panose="02000000000000000000" pitchFamily="2" charset="0"/>
                <a:ea typeface="Roboto" panose="02000000000000000000" pitchFamily="2" charset="0"/>
                <a:cs typeface="Roboto" panose="02000000000000000000" pitchFamily="2" charset="0"/>
              </a:rPr>
              <a:t>Thời</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gian</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cho</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kế</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hoạch</a:t>
            </a:r>
            <a:r>
              <a:rPr lang="en-US" sz="1500" b="0" kern="100" dirty="0">
                <a:latin typeface="Roboto" panose="02000000000000000000" pitchFamily="2" charset="0"/>
                <a:ea typeface="Roboto" panose="02000000000000000000" pitchFamily="2" charset="0"/>
                <a:cs typeface="Roboto" panose="02000000000000000000" pitchFamily="2" charset="0"/>
              </a:rPr>
              <a:t> ?</a:t>
            </a:r>
            <a:endParaRPr lang="vi-VN"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endParaRPr lang="vi-VN" sz="1500" b="0" kern="1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63818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A1537AB6-1D95-6569-6B18-5E3F9A81FF8C}"/>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D5EE6A5A-AF10-00F1-8240-FB548A385716}"/>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FD1D9B4A-1A02-C0BD-AE82-4D62A60F67E3}"/>
              </a:ext>
            </a:extLst>
          </p:cNvPr>
          <p:cNvSpPr txBox="1">
            <a:spLocks noGrp="1"/>
          </p:cNvSpPr>
          <p:nvPr>
            <p:ph type="subTitle" idx="1"/>
          </p:nvPr>
        </p:nvSpPr>
        <p:spPr>
          <a:xfrm>
            <a:off x="421303" y="997010"/>
            <a:ext cx="8468315" cy="3405922"/>
          </a:xfrm>
          <a:prstGeom prst="rect">
            <a:avLst/>
          </a:prstGeom>
        </p:spPr>
        <p:txBody>
          <a:bodyPr spcFirstLastPara="1" wrap="square" lIns="91425" tIns="91425" rIns="91425" bIns="91425" anchor="b" anchorCtr="0">
            <a:noAutofit/>
          </a:bodyPr>
          <a:lstStyle/>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Ví dụ:</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a:effectLst/>
                <a:latin typeface="Roboto" panose="02000000000000000000" pitchFamily="2" charset="0"/>
                <a:ea typeface="Roboto" panose="02000000000000000000" pitchFamily="2" charset="0"/>
                <a:cs typeface="Roboto" panose="02000000000000000000" pitchFamily="2" charset="0"/>
              </a:rPr>
              <a:t>Xây dựng kế hoạch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tạo</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hoá</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đơn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hàng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thống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vi-VN" sz="1500" b="0" kern="100" dirty="0">
                <a:effectLst/>
                <a:latin typeface="Roboto" panose="02000000000000000000" pitchFamily="2" charset="0"/>
                <a:ea typeface="Roboto" panose="02000000000000000000" pitchFamily="2" charset="0"/>
                <a:cs typeface="Roboto" panose="02000000000000000000" pitchFamily="2" charset="0"/>
              </a:rPr>
              <a:t>:</a:t>
            </a:r>
            <a:endParaRPr lang="vi-VN" sz="150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Về yêu cầu chức năng:</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Loại hóa đơn: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cần hỗ trợ những loại hóa đơn nào (hóa đơn điện tử, hóa đơn VAT, hóa đơn bán lẻ)?</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Nội dung hóa đơn: </a:t>
            </a:r>
            <a:r>
              <a:rPr lang="vi-VN" sz="1500" b="0" kern="100" dirty="0">
                <a:effectLst/>
                <a:latin typeface="Roboto" panose="02000000000000000000" pitchFamily="2" charset="0"/>
                <a:ea typeface="Roboto" panose="02000000000000000000" pitchFamily="2" charset="0"/>
                <a:cs typeface="Roboto" panose="02000000000000000000" pitchFamily="2" charset="0"/>
              </a:rPr>
              <a:t>Những thông tin nào sẽ được hiển thị trên hóa đơn (tên sản phẩm, số lượng, đơn giá, tổng tiền, thuế, thông tin khách hàng,...)</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Phương thức thanh toán: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hỗ trợ những hình thức thanh toán nào (tiền mặt, thẻ ngân hàng, ví điện tử,...)?</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Tích hợp: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tạo hóa đơn có cần tích hợp với các hệ thống khác như kho, kế toán hay không?</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Ngôn ngữ: </a:t>
            </a:r>
            <a:r>
              <a:rPr lang="vi-VN" sz="1500" b="0" kern="100" dirty="0">
                <a:effectLst/>
                <a:latin typeface="Roboto" panose="02000000000000000000" pitchFamily="2" charset="0"/>
                <a:ea typeface="Roboto" panose="02000000000000000000" pitchFamily="2" charset="0"/>
                <a:cs typeface="Roboto" panose="02000000000000000000" pitchFamily="2" charset="0"/>
              </a:rPr>
              <a:t>Hóa đơn sẽ được hiển thị bằng ngôn ngữ nào? Có hỗ trợ nhiều ngôn ngữ không?</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marR="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Tiêu chuẩn: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có cần tuân thủ các tiêu chuẩn, quy định nào về hóa đơn điện tử không?</a:t>
            </a:r>
          </a:p>
        </p:txBody>
      </p:sp>
    </p:spTree>
    <p:extLst>
      <p:ext uri="{BB962C8B-B14F-4D97-AF65-F5344CB8AC3E}">
        <p14:creationId xmlns:p14="http://schemas.microsoft.com/office/powerpoint/2010/main" val="490091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63CC4B84-B25C-CFD2-E06A-2B87F0080B92}"/>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3A32542A-4820-DD3F-8D4E-8399FBBFF887}"/>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5B5B045A-9514-5BC3-1859-5408A435E815}"/>
              </a:ext>
            </a:extLst>
          </p:cNvPr>
          <p:cNvSpPr txBox="1">
            <a:spLocks noGrp="1"/>
          </p:cNvSpPr>
          <p:nvPr>
            <p:ph type="subTitle" idx="1"/>
          </p:nvPr>
        </p:nvSpPr>
        <p:spPr>
          <a:xfrm>
            <a:off x="420344" y="1382020"/>
            <a:ext cx="8468315" cy="3210605"/>
          </a:xfrm>
          <a:prstGeom prst="rect">
            <a:avLst/>
          </a:prstGeom>
        </p:spPr>
        <p:txBody>
          <a:bodyPr spcFirstLastPara="1" wrap="square" lIns="91425" tIns="91425" rIns="91425" bIns="91425" anchor="b" anchorCtr="0">
            <a:noAutofit/>
          </a:bodyPr>
          <a:lstStyle/>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Ví dụ:</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a:effectLst/>
                <a:latin typeface="Roboto" panose="02000000000000000000" pitchFamily="2" charset="0"/>
                <a:ea typeface="Roboto" panose="02000000000000000000" pitchFamily="2" charset="0"/>
                <a:cs typeface="Roboto" panose="02000000000000000000" pitchFamily="2" charset="0"/>
              </a:rPr>
              <a:t>Xây dựng kế hoạch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tạo</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hoá</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đơn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hàng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thống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vi-VN" sz="1500" b="0" kern="100" dirty="0">
                <a:effectLst/>
                <a:latin typeface="Roboto" panose="02000000000000000000" pitchFamily="2" charset="0"/>
                <a:ea typeface="Roboto" panose="02000000000000000000" pitchFamily="2" charset="0"/>
                <a:cs typeface="Roboto" panose="02000000000000000000" pitchFamily="2" charset="0"/>
              </a:rPr>
              <a:t>:</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Về quy trình:</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Quy trình tạo hóa đơn: </a:t>
            </a:r>
            <a:r>
              <a:rPr lang="vi-VN" sz="1500" b="0" kern="100" dirty="0">
                <a:effectLst/>
                <a:latin typeface="Roboto" panose="02000000000000000000" pitchFamily="2" charset="0"/>
                <a:ea typeface="Roboto" panose="02000000000000000000" pitchFamily="2" charset="0"/>
                <a:cs typeface="Roboto" panose="02000000000000000000" pitchFamily="2" charset="0"/>
              </a:rPr>
              <a:t>Quá trình tạo hóa đơn diễn ra như thế nào (tự động hay thủ công)?Xác thực: Làm thế nào để xác thực thông tin trên hóa đơn?</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Lưu trữ: </a:t>
            </a:r>
            <a:r>
              <a:rPr lang="vi-VN" sz="1500" b="0" kern="100" dirty="0">
                <a:effectLst/>
                <a:latin typeface="Roboto" panose="02000000000000000000" pitchFamily="2" charset="0"/>
                <a:ea typeface="Roboto" panose="02000000000000000000" pitchFamily="2" charset="0"/>
                <a:cs typeface="Roboto" panose="02000000000000000000" pitchFamily="2" charset="0"/>
              </a:rPr>
              <a:t>Hóa đơn sẽ được lưu trữ ở đâu và trong bao lâu?</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In ấn: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có hỗ trợ in hóa đơn không? Nếu có, thì in bằng loại giấy nào, khổ giấy nào?</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Gửi hóa đơn: </a:t>
            </a:r>
            <a:r>
              <a:rPr lang="vi-VN" sz="1500" b="0" kern="100" dirty="0">
                <a:effectLst/>
                <a:latin typeface="Roboto" panose="02000000000000000000" pitchFamily="2" charset="0"/>
                <a:ea typeface="Roboto" panose="02000000000000000000" pitchFamily="2" charset="0"/>
                <a:cs typeface="Roboto" panose="02000000000000000000" pitchFamily="2" charset="0"/>
              </a:rPr>
              <a:t>Hóa đơn sẽ được gửi đến khách hàng bằng cách nào (</a:t>
            </a:r>
            <a:r>
              <a:rPr lang="vi-VN" sz="1500" b="0" kern="100" dirty="0" err="1">
                <a:effectLst/>
                <a:latin typeface="Roboto" panose="02000000000000000000" pitchFamily="2" charset="0"/>
                <a:ea typeface="Roboto" panose="02000000000000000000" pitchFamily="2" charset="0"/>
                <a:cs typeface="Roboto" panose="02000000000000000000" pitchFamily="2" charset="0"/>
              </a:rPr>
              <a:t>email</a:t>
            </a:r>
            <a:r>
              <a:rPr lang="vi-VN" sz="1500" b="0" kern="100" dirty="0">
                <a:effectLst/>
                <a:latin typeface="Roboto" panose="02000000000000000000" pitchFamily="2" charset="0"/>
                <a:ea typeface="Roboto" panose="02000000000000000000" pitchFamily="2" charset="0"/>
                <a:cs typeface="Roboto" panose="02000000000000000000" pitchFamily="2" charset="0"/>
              </a:rPr>
              <a:t>, SMS,...) và thời gian gửi là bao lâu?</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Về người dùng:</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Vai trò: </a:t>
            </a:r>
            <a:r>
              <a:rPr lang="vi-VN" sz="1500" b="0" kern="100" dirty="0">
                <a:effectLst/>
                <a:latin typeface="Roboto" panose="02000000000000000000" pitchFamily="2" charset="0"/>
                <a:ea typeface="Roboto" panose="02000000000000000000" pitchFamily="2" charset="0"/>
                <a:cs typeface="Roboto" panose="02000000000000000000" pitchFamily="2" charset="0"/>
              </a:rPr>
              <a:t>Những ai có quyền tạo, xem, sửa hóa đơn?</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Quyền hạn: </a:t>
            </a:r>
            <a:r>
              <a:rPr lang="vi-VN" sz="1500" b="0" kern="100" dirty="0">
                <a:effectLst/>
                <a:latin typeface="Roboto" panose="02000000000000000000" pitchFamily="2" charset="0"/>
                <a:ea typeface="Roboto" panose="02000000000000000000" pitchFamily="2" charset="0"/>
                <a:cs typeface="Roboto" panose="02000000000000000000" pitchFamily="2" charset="0"/>
              </a:rPr>
              <a:t>Mỗi vai trò sẽ có những quyền hạn gì?</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Giao diện: </a:t>
            </a:r>
            <a:r>
              <a:rPr lang="vi-VN" sz="1500" b="0" kern="100" dirty="0">
                <a:effectLst/>
                <a:latin typeface="Roboto" panose="02000000000000000000" pitchFamily="2" charset="0"/>
                <a:ea typeface="Roboto" panose="02000000000000000000" pitchFamily="2" charset="0"/>
                <a:cs typeface="Roboto" panose="02000000000000000000" pitchFamily="2" charset="0"/>
              </a:rPr>
              <a:t>Giao diện người dùng cần phải thân thiện và dễ sử dụng.</a:t>
            </a:r>
          </a:p>
        </p:txBody>
      </p:sp>
    </p:spTree>
    <p:extLst>
      <p:ext uri="{BB962C8B-B14F-4D97-AF65-F5344CB8AC3E}">
        <p14:creationId xmlns:p14="http://schemas.microsoft.com/office/powerpoint/2010/main" val="821290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D538632B-72A3-8056-A2BE-2FAAC8AD0D3C}"/>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86C49CDE-F0C9-4844-9B04-D785FB844F80}"/>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D6439F60-7BFE-125F-7B5B-4E3B16DF8007}"/>
              </a:ext>
            </a:extLst>
          </p:cNvPr>
          <p:cNvSpPr txBox="1">
            <a:spLocks noGrp="1"/>
          </p:cNvSpPr>
          <p:nvPr>
            <p:ph type="subTitle" idx="1"/>
          </p:nvPr>
        </p:nvSpPr>
        <p:spPr>
          <a:xfrm>
            <a:off x="420344" y="1498898"/>
            <a:ext cx="8572402" cy="3210605"/>
          </a:xfrm>
          <a:prstGeom prst="rect">
            <a:avLst/>
          </a:prstGeom>
        </p:spPr>
        <p:txBody>
          <a:bodyPr spcFirstLastPara="1" wrap="square" lIns="91425" tIns="91425" rIns="91425" bIns="91425" anchor="b" anchorCtr="0">
            <a:noAutofit/>
          </a:bodyPr>
          <a:lstStyle/>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Ví dụ:</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a:effectLst/>
                <a:latin typeface="Roboto" panose="02000000000000000000" pitchFamily="2" charset="0"/>
                <a:ea typeface="Roboto" panose="02000000000000000000" pitchFamily="2" charset="0"/>
                <a:cs typeface="Roboto" panose="02000000000000000000" pitchFamily="2" charset="0"/>
              </a:rPr>
              <a:t>Xây dựng kế hoạch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tạo</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hoá</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đơn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hàng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thống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vi-VN" sz="1500" b="0" kern="100" dirty="0">
                <a:effectLst/>
                <a:latin typeface="Roboto" panose="02000000000000000000" pitchFamily="2" charset="0"/>
                <a:ea typeface="Roboto" panose="02000000000000000000" pitchFamily="2" charset="0"/>
                <a:cs typeface="Roboto" panose="02000000000000000000" pitchFamily="2" charset="0"/>
              </a:rPr>
              <a:t>:</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Về kỹ thuật:</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Nền tảng: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được xây dựng trên nền tảng nào (PHP, </a:t>
            </a:r>
            <a:r>
              <a:rPr lang="vi-VN" sz="1500" b="0" kern="100" dirty="0" err="1">
                <a:effectLst/>
                <a:latin typeface="Roboto" panose="02000000000000000000" pitchFamily="2" charset="0"/>
                <a:ea typeface="Roboto" panose="02000000000000000000" pitchFamily="2" charset="0"/>
                <a:cs typeface="Roboto" panose="02000000000000000000" pitchFamily="2" charset="0"/>
              </a:rPr>
              <a:t>Java</a:t>
            </a:r>
            <a:r>
              <a:rPr lang="vi-VN" sz="1500" b="0" kern="100" dirty="0">
                <a:effectLst/>
                <a:latin typeface="Roboto" panose="02000000000000000000" pitchFamily="2" charset="0"/>
                <a:ea typeface="Roboto" panose="02000000000000000000" pitchFamily="2" charset="0"/>
                <a:cs typeface="Roboto" panose="02000000000000000000" pitchFamily="2" charset="0"/>
              </a:rPr>
              <a:t>, .NET,...)?</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Cơ sở dữ liệu: </a:t>
            </a:r>
            <a:r>
              <a:rPr lang="vi-VN" sz="1500" b="0" kern="100" dirty="0">
                <a:effectLst/>
                <a:latin typeface="Roboto" panose="02000000000000000000" pitchFamily="2" charset="0"/>
                <a:ea typeface="Roboto" panose="02000000000000000000" pitchFamily="2" charset="0"/>
                <a:cs typeface="Roboto" panose="02000000000000000000" pitchFamily="2" charset="0"/>
              </a:rPr>
              <a:t>Dữ liệu hóa đơn sẽ được lưu trữ trong cơ sở dữ liệu nào (</a:t>
            </a:r>
            <a:r>
              <a:rPr lang="vi-VN" sz="1500" b="0" kern="100" dirty="0" err="1">
                <a:effectLst/>
                <a:latin typeface="Roboto" panose="02000000000000000000" pitchFamily="2" charset="0"/>
                <a:ea typeface="Roboto" panose="02000000000000000000" pitchFamily="2" charset="0"/>
                <a:cs typeface="Roboto" panose="02000000000000000000" pitchFamily="2" charset="0"/>
              </a:rPr>
              <a:t>MySQL</a:t>
            </a:r>
            <a:r>
              <a:rPr lang="vi-VN" sz="1500" b="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err="1">
                <a:effectLst/>
                <a:latin typeface="Roboto" panose="02000000000000000000" pitchFamily="2" charset="0"/>
                <a:ea typeface="Roboto" panose="02000000000000000000" pitchFamily="2" charset="0"/>
                <a:cs typeface="Roboto" panose="02000000000000000000" pitchFamily="2" charset="0"/>
              </a:rPr>
              <a:t>PostgreSQL</a:t>
            </a:r>
            <a:r>
              <a:rPr lang="vi-VN" sz="1500" b="0" kern="100" dirty="0">
                <a:effectLst/>
                <a:latin typeface="Roboto" panose="02000000000000000000" pitchFamily="2" charset="0"/>
                <a:ea typeface="Roboto" panose="02000000000000000000" pitchFamily="2" charset="0"/>
                <a:cs typeface="Roboto" panose="02000000000000000000" pitchFamily="2" charset="0"/>
              </a:rPr>
              <a:t>,...)?</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Giao diện: </a:t>
            </a:r>
            <a:r>
              <a:rPr lang="vi-VN" sz="1500" b="0" kern="100" dirty="0">
                <a:effectLst/>
                <a:latin typeface="Roboto" panose="02000000000000000000" pitchFamily="2" charset="0"/>
                <a:ea typeface="Roboto" panose="02000000000000000000" pitchFamily="2" charset="0"/>
                <a:cs typeface="Roboto" panose="02000000000000000000" pitchFamily="2" charset="0"/>
              </a:rPr>
              <a:t>Giao diện tạo hóa đơn sẽ được thiết kế như thế nào để người dùng dễ sử dụng?</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Bảo mật: </a:t>
            </a:r>
            <a:r>
              <a:rPr lang="vi-VN" sz="1500" b="0" kern="100" dirty="0">
                <a:effectLst/>
                <a:latin typeface="Roboto" panose="02000000000000000000" pitchFamily="2" charset="0"/>
                <a:ea typeface="Roboto" panose="02000000000000000000" pitchFamily="2" charset="0"/>
                <a:cs typeface="Roboto" panose="02000000000000000000" pitchFamily="2" charset="0"/>
              </a:rPr>
              <a:t>Làm thế nào để bảo mật thông tin khách hàng và dữ liệu hóa đơn?</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Về nghiệp vụ: </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Khuyến mãi: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có hỗ trợ tính toán các loại khuyến mãi, giảm giá không?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Hoàn trả: </a:t>
            </a:r>
            <a:r>
              <a:rPr lang="vi-VN" sz="1500" b="0" kern="100" dirty="0">
                <a:effectLst/>
                <a:latin typeface="Roboto" panose="02000000000000000000" pitchFamily="2" charset="0"/>
                <a:ea typeface="Roboto" panose="02000000000000000000" pitchFamily="2" charset="0"/>
                <a:cs typeface="Roboto" panose="02000000000000000000" pitchFamily="2" charset="0"/>
              </a:rPr>
              <a:t>Quy trình hoàn trả hàng và hủy hóa đơn như thế nào?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Thuế: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có tự động tính toán thuế theo quy định hiện hành không?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kern="100" dirty="0">
                <a:effectLst/>
                <a:latin typeface="Roboto" panose="02000000000000000000" pitchFamily="2" charset="0"/>
                <a:ea typeface="Roboto" panose="02000000000000000000" pitchFamily="2" charset="0"/>
                <a:cs typeface="Roboto" panose="02000000000000000000" pitchFamily="2" charset="0"/>
              </a:rPr>
              <a:t>   - </a:t>
            </a:r>
            <a:r>
              <a:rPr lang="vi-VN" sz="1500" kern="100" dirty="0">
                <a:effectLst/>
                <a:latin typeface="Roboto" panose="02000000000000000000" pitchFamily="2" charset="0"/>
                <a:ea typeface="Roboto" panose="02000000000000000000" pitchFamily="2" charset="0"/>
                <a:cs typeface="Roboto" panose="02000000000000000000" pitchFamily="2" charset="0"/>
              </a:rPr>
              <a:t>Báo cáo: </a:t>
            </a:r>
            <a:r>
              <a:rPr lang="vi-VN" sz="1500" b="0" kern="100" dirty="0">
                <a:effectLst/>
                <a:latin typeface="Roboto" panose="02000000000000000000" pitchFamily="2" charset="0"/>
                <a:ea typeface="Roboto" panose="02000000000000000000" pitchFamily="2" charset="0"/>
                <a:cs typeface="Roboto" panose="02000000000000000000" pitchFamily="2" charset="0"/>
              </a:rPr>
              <a:t>Hệ thống sẽ cung cấp những báo cáo nào liên quan đến hóa đơn (doanh thu, sản phẩm bán chạy,...)?</a:t>
            </a:r>
          </a:p>
        </p:txBody>
      </p:sp>
    </p:spTree>
    <p:extLst>
      <p:ext uri="{BB962C8B-B14F-4D97-AF65-F5344CB8AC3E}">
        <p14:creationId xmlns:p14="http://schemas.microsoft.com/office/powerpoint/2010/main" val="314048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8B0F7BDC-448D-FFB6-E4F6-57C6E91CE851}"/>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97117F73-DEB2-FB9F-967D-D2DD3B33A4A7}"/>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130FFB05-393B-A19D-6819-BBDD9FF6BFE0}"/>
              </a:ext>
            </a:extLst>
          </p:cNvPr>
          <p:cNvSpPr txBox="1">
            <a:spLocks noGrp="1"/>
          </p:cNvSpPr>
          <p:nvPr>
            <p:ph type="subTitle" idx="1"/>
          </p:nvPr>
        </p:nvSpPr>
        <p:spPr>
          <a:xfrm>
            <a:off x="365342" y="666893"/>
            <a:ext cx="8572402" cy="2993115"/>
          </a:xfrm>
          <a:prstGeom prst="rect">
            <a:avLst/>
          </a:prstGeom>
        </p:spPr>
        <p:txBody>
          <a:bodyPr spcFirstLastPara="1" wrap="square" lIns="91425" tIns="91425" rIns="91425" bIns="91425" anchor="b" anchorCtr="0">
            <a:noAutofit/>
          </a:bodyPr>
          <a:lstStyle/>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Ví dụ:</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vi-VN" sz="1500" b="0" kern="100" dirty="0">
                <a:effectLst/>
                <a:latin typeface="Roboto" panose="02000000000000000000" pitchFamily="2" charset="0"/>
                <a:ea typeface="Roboto" panose="02000000000000000000" pitchFamily="2" charset="0"/>
                <a:cs typeface="Roboto" panose="02000000000000000000" pitchFamily="2" charset="0"/>
              </a:rPr>
              <a:t>Xây dựng kế hoạch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chức</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năng</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tạo</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hoá</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đơn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hàng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thống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vi-VN" sz="1500" b="0" kern="100" dirty="0">
                <a:effectLst/>
                <a:latin typeface="Roboto" panose="02000000000000000000" pitchFamily="2" charset="0"/>
                <a:ea typeface="Roboto" panose="02000000000000000000" pitchFamily="2" charset="0"/>
                <a:cs typeface="Roboto" panose="02000000000000000000" pitchFamily="2" charset="0"/>
              </a:rPr>
              <a:t>:</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vi-VN" sz="1500" kern="100" dirty="0">
                <a:effectLst/>
                <a:latin typeface="Roboto" panose="02000000000000000000" pitchFamily="2" charset="0"/>
                <a:ea typeface="Roboto" panose="02000000000000000000" pitchFamily="2" charset="0"/>
                <a:cs typeface="Roboto" panose="02000000000000000000" pitchFamily="2" charset="0"/>
              </a:rPr>
              <a:t>Các câu hỏi mở rộng: </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Tích hợp với các hệ thống bên ngoài: Hệ thống có cần tích hợp với các hệ thống quản lý kho, kế toán, CRM không?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Nếu có, thì giao diện tích hợp như thế nào?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Khả năng mở rộng: Hệ thống có thể dễ dàng mở rộng để đáp ứng nhu cầu kinh doanh trong tương lai không?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Bảo trì: Làm thế nào để bảo trì và cập nhật hệ thống? </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 </a:t>
            </a:r>
            <a:r>
              <a:rPr lang="vi-VN" sz="1500" b="0" kern="100" dirty="0">
                <a:effectLst/>
                <a:latin typeface="Roboto" panose="02000000000000000000" pitchFamily="2" charset="0"/>
                <a:ea typeface="Roboto" panose="02000000000000000000" pitchFamily="2" charset="0"/>
                <a:cs typeface="Roboto" panose="02000000000000000000" pitchFamily="2" charset="0"/>
              </a:rPr>
              <a:t>Chi phí: Chi phí phát triển và vận hành hệ thống là bao nhiêu?</a:t>
            </a:r>
            <a:endParaRPr lang="en-US" sz="1500" b="0" kern="100" dirty="0">
              <a:effectLst/>
              <a:latin typeface="Roboto" panose="02000000000000000000" pitchFamily="2" charset="0"/>
              <a:ea typeface="Roboto" panose="02000000000000000000" pitchFamily="2" charset="0"/>
              <a:cs typeface="Roboto" panose="02000000000000000000" pitchFamily="2" charset="0"/>
            </a:endParaRPr>
          </a:p>
        </p:txBody>
      </p:sp>
      <p:sp>
        <p:nvSpPr>
          <p:cNvPr id="2" name="Google Shape;702;p34">
            <a:extLst>
              <a:ext uri="{FF2B5EF4-FFF2-40B4-BE49-F238E27FC236}">
                <a16:creationId xmlns:a16="http://schemas.microsoft.com/office/drawing/2014/main" id="{D8966B46-5215-E753-F28A-CFB2FD3F5067}"/>
              </a:ext>
            </a:extLst>
          </p:cNvPr>
          <p:cNvSpPr txBox="1">
            <a:spLocks/>
          </p:cNvSpPr>
          <p:nvPr/>
        </p:nvSpPr>
        <p:spPr>
          <a:xfrm>
            <a:off x="432757" y="3525335"/>
            <a:ext cx="8437571"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600" i="1" dirty="0">
                <a:latin typeface="Roboto" panose="02000000000000000000" pitchFamily="2" charset="0"/>
                <a:ea typeface="Roboto" panose="02000000000000000000" pitchFamily="2" charset="0"/>
                <a:cs typeface="Roboto" panose="02000000000000000000" pitchFamily="2" charset="0"/>
              </a:rPr>
              <a:t>Việc đặt ra những câu hỏi này sẽ giúp có một cái nhìn toàn diện về dự án và xây dựng một kế hoạch chi tiết, đảm bảo rằng hệ thống tạo hóa đơn bán hàng đáp ứng được yêu cầu của </a:t>
            </a:r>
            <a:r>
              <a:rPr lang="en-US" sz="1600" i="1" dirty="0" err="1">
                <a:latin typeface="Roboto" panose="02000000000000000000" pitchFamily="2" charset="0"/>
                <a:ea typeface="Roboto" panose="02000000000000000000" pitchFamily="2" charset="0"/>
                <a:cs typeface="Roboto" panose="02000000000000000000" pitchFamily="2" charset="0"/>
              </a:rPr>
              <a:t>phía</a:t>
            </a:r>
            <a:r>
              <a:rPr lang="en-US" sz="1600" i="1" dirty="0">
                <a:latin typeface="Roboto" panose="02000000000000000000" pitchFamily="2" charset="0"/>
                <a:ea typeface="Roboto" panose="02000000000000000000" pitchFamily="2" charset="0"/>
                <a:cs typeface="Roboto" panose="02000000000000000000" pitchFamily="2" charset="0"/>
              </a:rPr>
              <a:t> </a:t>
            </a:r>
            <a:r>
              <a:rPr lang="en-US" sz="1600" i="1" dirty="0" err="1">
                <a:latin typeface="Roboto" panose="02000000000000000000" pitchFamily="2" charset="0"/>
                <a:ea typeface="Roboto" panose="02000000000000000000" pitchFamily="2" charset="0"/>
                <a:cs typeface="Roboto" panose="02000000000000000000" pitchFamily="2" charset="0"/>
              </a:rPr>
              <a:t>khách</a:t>
            </a:r>
            <a:r>
              <a:rPr lang="en-US" sz="1600" i="1" dirty="0">
                <a:latin typeface="Roboto" panose="02000000000000000000" pitchFamily="2" charset="0"/>
                <a:ea typeface="Roboto" panose="02000000000000000000" pitchFamily="2" charset="0"/>
                <a:cs typeface="Roboto" panose="02000000000000000000" pitchFamily="2" charset="0"/>
              </a:rPr>
              <a:t> </a:t>
            </a:r>
            <a:r>
              <a:rPr lang="en-US" sz="1600" i="1" dirty="0" err="1">
                <a:latin typeface="Roboto" panose="02000000000000000000" pitchFamily="2" charset="0"/>
                <a:ea typeface="Roboto" panose="02000000000000000000" pitchFamily="2" charset="0"/>
                <a:cs typeface="Roboto" panose="02000000000000000000" pitchFamily="2" charset="0"/>
              </a:rPr>
              <a:t>hàng</a:t>
            </a:r>
            <a:r>
              <a:rPr lang="vi-VN" sz="1600" i="1" dirty="0">
                <a:latin typeface="Roboto" panose="02000000000000000000" pitchFamily="2" charset="0"/>
                <a:ea typeface="Roboto" panose="02000000000000000000" pitchFamily="2" charset="0"/>
                <a:cs typeface="Roboto" panose="02000000000000000000" pitchFamily="2" charset="0"/>
              </a:rPr>
              <a:t>.</a:t>
            </a:r>
            <a:endParaRPr lang="en-US" sz="1600" i="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96899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1">
          <a:extLst>
            <a:ext uri="{FF2B5EF4-FFF2-40B4-BE49-F238E27FC236}">
              <a16:creationId xmlns:a16="http://schemas.microsoft.com/office/drawing/2014/main" id="{D009BA94-0DE1-72AD-385C-59BE72CF3344}"/>
            </a:ext>
          </a:extLst>
        </p:cNvPr>
        <p:cNvGrpSpPr/>
        <p:nvPr/>
      </p:nvGrpSpPr>
      <p:grpSpPr>
        <a:xfrm>
          <a:off x="0" y="0"/>
          <a:ext cx="0" cy="0"/>
          <a:chOff x="0" y="0"/>
          <a:chExt cx="0" cy="0"/>
        </a:xfrm>
      </p:grpSpPr>
      <p:sp>
        <p:nvSpPr>
          <p:cNvPr id="602" name="Google Shape;602;p32">
            <a:extLst>
              <a:ext uri="{FF2B5EF4-FFF2-40B4-BE49-F238E27FC236}">
                <a16:creationId xmlns:a16="http://schemas.microsoft.com/office/drawing/2014/main" id="{1011741A-24CF-7EBF-2CD3-45C26639D972}"/>
              </a:ext>
            </a:extLst>
          </p:cNvPr>
          <p:cNvSpPr txBox="1">
            <a:spLocks noGrp="1"/>
          </p:cNvSpPr>
          <p:nvPr>
            <p:ph type="title"/>
          </p:nvPr>
        </p:nvSpPr>
        <p:spPr>
          <a:xfrm>
            <a:off x="3866856" y="2276819"/>
            <a:ext cx="4562044" cy="15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900" dirty="0" err="1">
                <a:latin typeface="Roboto" panose="02000000000000000000" pitchFamily="2" charset="0"/>
                <a:ea typeface="Roboto" panose="02000000000000000000" pitchFamily="2" charset="0"/>
                <a:cs typeface="Roboto" panose="02000000000000000000" pitchFamily="2" charset="0"/>
              </a:rPr>
              <a:t>Câu</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hỏi</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thảo</a:t>
            </a:r>
            <a:r>
              <a:rPr lang="en-US" sz="3900" dirty="0">
                <a:latin typeface="Roboto" panose="02000000000000000000" pitchFamily="2" charset="0"/>
                <a:ea typeface="Roboto" panose="02000000000000000000" pitchFamily="2" charset="0"/>
                <a:cs typeface="Roboto" panose="02000000000000000000" pitchFamily="2" charset="0"/>
              </a:rPr>
              <a:t> </a:t>
            </a:r>
            <a:r>
              <a:rPr lang="en-US" sz="3900" dirty="0" err="1">
                <a:latin typeface="Roboto" panose="02000000000000000000" pitchFamily="2" charset="0"/>
                <a:ea typeface="Roboto" panose="02000000000000000000" pitchFamily="2" charset="0"/>
                <a:cs typeface="Roboto" panose="02000000000000000000" pitchFamily="2" charset="0"/>
              </a:rPr>
              <a:t>luận</a:t>
            </a:r>
            <a:endParaRPr sz="3900" dirty="0">
              <a:latin typeface="Roboto" panose="02000000000000000000" pitchFamily="2" charset="0"/>
              <a:ea typeface="Roboto" panose="02000000000000000000" pitchFamily="2" charset="0"/>
              <a:cs typeface="Roboto" panose="02000000000000000000" pitchFamily="2" charset="0"/>
            </a:endParaRPr>
          </a:p>
        </p:txBody>
      </p:sp>
      <p:sp>
        <p:nvSpPr>
          <p:cNvPr id="603" name="Google Shape;603;p32">
            <a:extLst>
              <a:ext uri="{FF2B5EF4-FFF2-40B4-BE49-F238E27FC236}">
                <a16:creationId xmlns:a16="http://schemas.microsoft.com/office/drawing/2014/main" id="{F0150977-2A4A-74F0-0252-CA11186C3281}"/>
              </a:ext>
            </a:extLst>
          </p:cNvPr>
          <p:cNvSpPr txBox="1">
            <a:spLocks noGrp="1"/>
          </p:cNvSpPr>
          <p:nvPr>
            <p:ph type="title" idx="2"/>
          </p:nvPr>
        </p:nvSpPr>
        <p:spPr>
          <a:xfrm>
            <a:off x="7177697" y="1341481"/>
            <a:ext cx="1251203" cy="89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grpSp>
        <p:nvGrpSpPr>
          <p:cNvPr id="21" name="Google Shape;705;p34">
            <a:extLst>
              <a:ext uri="{FF2B5EF4-FFF2-40B4-BE49-F238E27FC236}">
                <a16:creationId xmlns:a16="http://schemas.microsoft.com/office/drawing/2014/main" id="{A2A51AD3-A3B4-43C5-2784-1BC0AB144212}"/>
              </a:ext>
            </a:extLst>
          </p:cNvPr>
          <p:cNvGrpSpPr/>
          <p:nvPr/>
        </p:nvGrpSpPr>
        <p:grpSpPr>
          <a:xfrm>
            <a:off x="1351229" y="1516039"/>
            <a:ext cx="1825108" cy="2416569"/>
            <a:chOff x="908482" y="1502585"/>
            <a:chExt cx="257112" cy="362808"/>
          </a:xfrm>
        </p:grpSpPr>
        <p:sp>
          <p:nvSpPr>
            <p:cNvPr id="22" name="Google Shape;706;p34">
              <a:extLst>
                <a:ext uri="{FF2B5EF4-FFF2-40B4-BE49-F238E27FC236}">
                  <a16:creationId xmlns:a16="http://schemas.microsoft.com/office/drawing/2014/main" id="{2B65B06D-247E-8586-1DFA-EBA70B9B703F}"/>
                </a:ext>
              </a:extLst>
            </p:cNvPr>
            <p:cNvSpPr/>
            <p:nvPr/>
          </p:nvSpPr>
          <p:spPr>
            <a:xfrm>
              <a:off x="908482" y="1526088"/>
              <a:ext cx="257112" cy="339305"/>
            </a:xfrm>
            <a:custGeom>
              <a:avLst/>
              <a:gdLst/>
              <a:ahLst/>
              <a:cxnLst/>
              <a:rect l="l" t="t" r="r" b="b"/>
              <a:pathLst>
                <a:path w="9791" h="12921" extrusionOk="0">
                  <a:moveTo>
                    <a:pt x="670" y="0"/>
                  </a:moveTo>
                  <a:cubicBezTo>
                    <a:pt x="297" y="0"/>
                    <a:pt x="0" y="297"/>
                    <a:pt x="0" y="670"/>
                  </a:cubicBezTo>
                  <a:lnTo>
                    <a:pt x="0" y="12250"/>
                  </a:lnTo>
                  <a:cubicBezTo>
                    <a:pt x="0" y="12623"/>
                    <a:pt x="297" y="12920"/>
                    <a:pt x="670" y="12920"/>
                  </a:cubicBezTo>
                  <a:lnTo>
                    <a:pt x="9131" y="12920"/>
                  </a:lnTo>
                  <a:cubicBezTo>
                    <a:pt x="9494" y="12920"/>
                    <a:pt x="9791" y="12623"/>
                    <a:pt x="9791" y="12250"/>
                  </a:cubicBezTo>
                  <a:lnTo>
                    <a:pt x="9791" y="670"/>
                  </a:lnTo>
                  <a:cubicBezTo>
                    <a:pt x="9791" y="297"/>
                    <a:pt x="9494" y="0"/>
                    <a:pt x="9131" y="0"/>
                  </a:cubicBezTo>
                  <a:lnTo>
                    <a:pt x="5561" y="0"/>
                  </a:lnTo>
                  <a:cubicBezTo>
                    <a:pt x="5551" y="354"/>
                    <a:pt x="5255" y="642"/>
                    <a:pt x="4900" y="642"/>
                  </a:cubicBezTo>
                  <a:cubicBezTo>
                    <a:pt x="4537" y="642"/>
                    <a:pt x="4240" y="354"/>
                    <a:pt x="4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7;p34">
              <a:extLst>
                <a:ext uri="{FF2B5EF4-FFF2-40B4-BE49-F238E27FC236}">
                  <a16:creationId xmlns:a16="http://schemas.microsoft.com/office/drawing/2014/main" id="{03D2508C-2B86-9D41-53F5-633B7870BDB3}"/>
                </a:ext>
              </a:extLst>
            </p:cNvPr>
            <p:cNvSpPr/>
            <p:nvPr/>
          </p:nvSpPr>
          <p:spPr>
            <a:xfrm>
              <a:off x="920036" y="1526088"/>
              <a:ext cx="234003" cy="315671"/>
            </a:xfrm>
            <a:custGeom>
              <a:avLst/>
              <a:gdLst/>
              <a:ahLst/>
              <a:cxnLst/>
              <a:rect l="l" t="t" r="r" b="b"/>
              <a:pathLst>
                <a:path w="8911" h="12021" extrusionOk="0">
                  <a:moveTo>
                    <a:pt x="2010" y="0"/>
                  </a:moveTo>
                  <a:lnTo>
                    <a:pt x="2010" y="220"/>
                  </a:lnTo>
                  <a:cubicBezTo>
                    <a:pt x="2001" y="345"/>
                    <a:pt x="1905" y="441"/>
                    <a:pt x="1790" y="441"/>
                  </a:cubicBezTo>
                  <a:lnTo>
                    <a:pt x="450" y="441"/>
                  </a:lnTo>
                  <a:cubicBezTo>
                    <a:pt x="202" y="441"/>
                    <a:pt x="1" y="642"/>
                    <a:pt x="1" y="890"/>
                  </a:cubicBezTo>
                  <a:lnTo>
                    <a:pt x="1" y="11580"/>
                  </a:lnTo>
                  <a:cubicBezTo>
                    <a:pt x="1" y="11820"/>
                    <a:pt x="202" y="12021"/>
                    <a:pt x="450" y="12021"/>
                  </a:cubicBezTo>
                  <a:lnTo>
                    <a:pt x="8461" y="12021"/>
                  </a:lnTo>
                  <a:cubicBezTo>
                    <a:pt x="8710" y="12021"/>
                    <a:pt x="8911" y="11820"/>
                    <a:pt x="8911" y="11580"/>
                  </a:cubicBezTo>
                  <a:lnTo>
                    <a:pt x="8911" y="890"/>
                  </a:lnTo>
                  <a:cubicBezTo>
                    <a:pt x="8911" y="642"/>
                    <a:pt x="8710" y="441"/>
                    <a:pt x="8470" y="441"/>
                  </a:cubicBezTo>
                  <a:lnTo>
                    <a:pt x="7131" y="441"/>
                  </a:lnTo>
                  <a:cubicBezTo>
                    <a:pt x="7006" y="441"/>
                    <a:pt x="6910" y="345"/>
                    <a:pt x="6910" y="220"/>
                  </a:cubicBezTo>
                  <a:lnTo>
                    <a:pt x="6910" y="0"/>
                  </a:lnTo>
                  <a:lnTo>
                    <a:pt x="5121" y="0"/>
                  </a:lnTo>
                  <a:cubicBezTo>
                    <a:pt x="5111" y="354"/>
                    <a:pt x="4815" y="642"/>
                    <a:pt x="4460" y="642"/>
                  </a:cubicBezTo>
                  <a:cubicBezTo>
                    <a:pt x="4097" y="642"/>
                    <a:pt x="3800" y="354"/>
                    <a:pt x="3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8;p34">
              <a:extLst>
                <a:ext uri="{FF2B5EF4-FFF2-40B4-BE49-F238E27FC236}">
                  <a16:creationId xmlns:a16="http://schemas.microsoft.com/office/drawing/2014/main" id="{810B8CF1-A6A3-3823-DD90-02398908652B}"/>
                </a:ext>
              </a:extLst>
            </p:cNvPr>
            <p:cNvSpPr/>
            <p:nvPr/>
          </p:nvSpPr>
          <p:spPr>
            <a:xfrm>
              <a:off x="931853" y="1549459"/>
              <a:ext cx="210631" cy="280746"/>
            </a:xfrm>
            <a:custGeom>
              <a:avLst/>
              <a:gdLst/>
              <a:ahLst/>
              <a:cxnLst/>
              <a:rect l="l" t="t" r="r" b="b"/>
              <a:pathLst>
                <a:path w="8021" h="10691" extrusionOk="0">
                  <a:moveTo>
                    <a:pt x="221" y="0"/>
                  </a:moveTo>
                  <a:cubicBezTo>
                    <a:pt x="96" y="0"/>
                    <a:pt x="0" y="106"/>
                    <a:pt x="0" y="220"/>
                  </a:cubicBezTo>
                  <a:lnTo>
                    <a:pt x="0" y="10470"/>
                  </a:lnTo>
                  <a:cubicBezTo>
                    <a:pt x="0" y="10595"/>
                    <a:pt x="96" y="10690"/>
                    <a:pt x="221" y="10690"/>
                  </a:cubicBezTo>
                  <a:lnTo>
                    <a:pt x="7791" y="10690"/>
                  </a:lnTo>
                  <a:cubicBezTo>
                    <a:pt x="7915" y="10690"/>
                    <a:pt x="8020" y="10595"/>
                    <a:pt x="8020" y="10470"/>
                  </a:cubicBezTo>
                  <a:lnTo>
                    <a:pt x="8020" y="220"/>
                  </a:lnTo>
                  <a:cubicBezTo>
                    <a:pt x="8020" y="106"/>
                    <a:pt x="7915" y="0"/>
                    <a:pt x="77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9;p34">
              <a:extLst>
                <a:ext uri="{FF2B5EF4-FFF2-40B4-BE49-F238E27FC236}">
                  <a16:creationId xmlns:a16="http://schemas.microsoft.com/office/drawing/2014/main" id="{C8384935-824E-A153-10A1-EE0C3B1E1B73}"/>
                </a:ext>
              </a:extLst>
            </p:cNvPr>
            <p:cNvSpPr/>
            <p:nvPr/>
          </p:nvSpPr>
          <p:spPr>
            <a:xfrm>
              <a:off x="984373" y="1502585"/>
              <a:ext cx="105329" cy="52678"/>
            </a:xfrm>
            <a:custGeom>
              <a:avLst/>
              <a:gdLst/>
              <a:ahLst/>
              <a:cxnLst/>
              <a:rect l="l" t="t" r="r" b="b"/>
              <a:pathLst>
                <a:path w="4011" h="2006" extrusionOk="0">
                  <a:moveTo>
                    <a:pt x="2004" y="558"/>
                  </a:moveTo>
                  <a:cubicBezTo>
                    <a:pt x="2178" y="558"/>
                    <a:pt x="2345" y="694"/>
                    <a:pt x="2345" y="895"/>
                  </a:cubicBezTo>
                  <a:cubicBezTo>
                    <a:pt x="2345" y="1087"/>
                    <a:pt x="2192" y="1230"/>
                    <a:pt x="2010" y="1230"/>
                  </a:cubicBezTo>
                  <a:cubicBezTo>
                    <a:pt x="1714" y="1230"/>
                    <a:pt x="1561" y="867"/>
                    <a:pt x="1771" y="656"/>
                  </a:cubicBezTo>
                  <a:cubicBezTo>
                    <a:pt x="1839" y="589"/>
                    <a:pt x="1922" y="558"/>
                    <a:pt x="2004" y="558"/>
                  </a:cubicBezTo>
                  <a:close/>
                  <a:moveTo>
                    <a:pt x="2006" y="0"/>
                  </a:moveTo>
                  <a:cubicBezTo>
                    <a:pt x="1707" y="0"/>
                    <a:pt x="1408" y="149"/>
                    <a:pt x="1235" y="446"/>
                  </a:cubicBezTo>
                  <a:lnTo>
                    <a:pt x="450" y="446"/>
                  </a:lnTo>
                  <a:cubicBezTo>
                    <a:pt x="202" y="446"/>
                    <a:pt x="1" y="646"/>
                    <a:pt x="1" y="895"/>
                  </a:cubicBezTo>
                  <a:lnTo>
                    <a:pt x="1" y="1785"/>
                  </a:lnTo>
                  <a:cubicBezTo>
                    <a:pt x="1" y="1910"/>
                    <a:pt x="106" y="2005"/>
                    <a:pt x="230" y="2005"/>
                  </a:cubicBezTo>
                  <a:lnTo>
                    <a:pt x="3791" y="2005"/>
                  </a:lnTo>
                  <a:cubicBezTo>
                    <a:pt x="3915" y="2005"/>
                    <a:pt x="4011" y="1910"/>
                    <a:pt x="4011" y="1785"/>
                  </a:cubicBezTo>
                  <a:lnTo>
                    <a:pt x="4011" y="895"/>
                  </a:lnTo>
                  <a:cubicBezTo>
                    <a:pt x="4011" y="646"/>
                    <a:pt x="3810" y="446"/>
                    <a:pt x="3570" y="446"/>
                  </a:cubicBezTo>
                  <a:lnTo>
                    <a:pt x="2776" y="446"/>
                  </a:lnTo>
                  <a:cubicBezTo>
                    <a:pt x="2604" y="149"/>
                    <a:pt x="2305"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0;p34">
              <a:extLst>
                <a:ext uri="{FF2B5EF4-FFF2-40B4-BE49-F238E27FC236}">
                  <a16:creationId xmlns:a16="http://schemas.microsoft.com/office/drawing/2014/main" id="{91826283-DFCA-55E0-C761-3E2A9258C5CA}"/>
                </a:ext>
              </a:extLst>
            </p:cNvPr>
            <p:cNvSpPr/>
            <p:nvPr/>
          </p:nvSpPr>
          <p:spPr>
            <a:xfrm>
              <a:off x="964022" y="1663559"/>
              <a:ext cx="29175" cy="29175"/>
            </a:xfrm>
            <a:custGeom>
              <a:avLst/>
              <a:gdLst/>
              <a:ahLst/>
              <a:cxnLst/>
              <a:rect l="l" t="t" r="r" b="b"/>
              <a:pathLst>
                <a:path w="1111" h="1111" extrusionOk="0">
                  <a:moveTo>
                    <a:pt x="556" y="0"/>
                  </a:moveTo>
                  <a:cubicBezTo>
                    <a:pt x="249" y="0"/>
                    <a:pt x="0" y="249"/>
                    <a:pt x="0" y="555"/>
                  </a:cubicBezTo>
                  <a:cubicBezTo>
                    <a:pt x="0" y="862"/>
                    <a:pt x="249" y="1110"/>
                    <a:pt x="556" y="1110"/>
                  </a:cubicBezTo>
                  <a:cubicBezTo>
                    <a:pt x="862" y="1110"/>
                    <a:pt x="1111" y="862"/>
                    <a:pt x="1111" y="555"/>
                  </a:cubicBezTo>
                  <a:cubicBezTo>
                    <a:pt x="1111" y="249"/>
                    <a:pt x="862" y="0"/>
                    <a:pt x="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11;p34">
              <a:extLst>
                <a:ext uri="{FF2B5EF4-FFF2-40B4-BE49-F238E27FC236}">
                  <a16:creationId xmlns:a16="http://schemas.microsoft.com/office/drawing/2014/main" id="{8FBC1361-2C73-E719-7FF1-1238AEDF48DA}"/>
                </a:ext>
              </a:extLst>
            </p:cNvPr>
            <p:cNvSpPr/>
            <p:nvPr/>
          </p:nvSpPr>
          <p:spPr>
            <a:xfrm>
              <a:off x="964022" y="1716079"/>
              <a:ext cx="29175" cy="29437"/>
            </a:xfrm>
            <a:custGeom>
              <a:avLst/>
              <a:gdLst/>
              <a:ahLst/>
              <a:cxnLst/>
              <a:rect l="l" t="t" r="r" b="b"/>
              <a:pathLst>
                <a:path w="1111" h="1121" extrusionOk="0">
                  <a:moveTo>
                    <a:pt x="556" y="0"/>
                  </a:moveTo>
                  <a:cubicBezTo>
                    <a:pt x="249" y="0"/>
                    <a:pt x="0" y="249"/>
                    <a:pt x="0" y="565"/>
                  </a:cubicBezTo>
                  <a:cubicBezTo>
                    <a:pt x="0" y="871"/>
                    <a:pt x="249" y="1120"/>
                    <a:pt x="556" y="1120"/>
                  </a:cubicBezTo>
                  <a:cubicBezTo>
                    <a:pt x="862" y="1120"/>
                    <a:pt x="1111" y="871"/>
                    <a:pt x="1111" y="565"/>
                  </a:cubicBezTo>
                  <a:cubicBezTo>
                    <a:pt x="1111" y="249"/>
                    <a:pt x="862" y="0"/>
                    <a:pt x="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2;p34">
              <a:extLst>
                <a:ext uri="{FF2B5EF4-FFF2-40B4-BE49-F238E27FC236}">
                  <a16:creationId xmlns:a16="http://schemas.microsoft.com/office/drawing/2014/main" id="{1120FD6B-06D6-02CE-B3AA-09C492EB7100}"/>
                </a:ext>
              </a:extLst>
            </p:cNvPr>
            <p:cNvSpPr/>
            <p:nvPr/>
          </p:nvSpPr>
          <p:spPr>
            <a:xfrm>
              <a:off x="964022" y="1768862"/>
              <a:ext cx="29175" cy="29175"/>
            </a:xfrm>
            <a:custGeom>
              <a:avLst/>
              <a:gdLst/>
              <a:ahLst/>
              <a:cxnLst/>
              <a:rect l="l" t="t" r="r" b="b"/>
              <a:pathLst>
                <a:path w="1111" h="1111" extrusionOk="0">
                  <a:moveTo>
                    <a:pt x="556" y="0"/>
                  </a:moveTo>
                  <a:cubicBezTo>
                    <a:pt x="249" y="0"/>
                    <a:pt x="0" y="249"/>
                    <a:pt x="0" y="555"/>
                  </a:cubicBezTo>
                  <a:cubicBezTo>
                    <a:pt x="0" y="861"/>
                    <a:pt x="249" y="1110"/>
                    <a:pt x="556" y="1110"/>
                  </a:cubicBezTo>
                  <a:cubicBezTo>
                    <a:pt x="862" y="1110"/>
                    <a:pt x="1111" y="861"/>
                    <a:pt x="1111" y="555"/>
                  </a:cubicBezTo>
                  <a:cubicBezTo>
                    <a:pt x="1111" y="249"/>
                    <a:pt x="862" y="0"/>
                    <a:pt x="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3;p34">
              <a:extLst>
                <a:ext uri="{FF2B5EF4-FFF2-40B4-BE49-F238E27FC236}">
                  <a16:creationId xmlns:a16="http://schemas.microsoft.com/office/drawing/2014/main" id="{B544E1AD-7A37-15D1-4E96-2127036642C1}"/>
                </a:ext>
              </a:extLst>
            </p:cNvPr>
            <p:cNvSpPr/>
            <p:nvPr/>
          </p:nvSpPr>
          <p:spPr>
            <a:xfrm>
              <a:off x="1005985" y="1660539"/>
              <a:ext cx="68145" cy="11843"/>
            </a:xfrm>
            <a:custGeom>
              <a:avLst/>
              <a:gdLst/>
              <a:ahLst/>
              <a:cxnLst/>
              <a:rect l="l" t="t" r="r" b="b"/>
              <a:pathLst>
                <a:path w="2595" h="451" extrusionOk="0">
                  <a:moveTo>
                    <a:pt x="297" y="0"/>
                  </a:moveTo>
                  <a:cubicBezTo>
                    <a:pt x="1" y="0"/>
                    <a:pt x="1" y="450"/>
                    <a:pt x="297" y="450"/>
                  </a:cubicBezTo>
                  <a:lnTo>
                    <a:pt x="2307" y="450"/>
                  </a:lnTo>
                  <a:cubicBezTo>
                    <a:pt x="2594" y="450"/>
                    <a:pt x="2594"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4;p34">
              <a:extLst>
                <a:ext uri="{FF2B5EF4-FFF2-40B4-BE49-F238E27FC236}">
                  <a16:creationId xmlns:a16="http://schemas.microsoft.com/office/drawing/2014/main" id="{089FC2EC-EE0A-826E-9634-5EDBF608243D}"/>
                </a:ext>
              </a:extLst>
            </p:cNvPr>
            <p:cNvSpPr/>
            <p:nvPr/>
          </p:nvSpPr>
          <p:spPr>
            <a:xfrm>
              <a:off x="1005985" y="1683910"/>
              <a:ext cx="109110" cy="11843"/>
            </a:xfrm>
            <a:custGeom>
              <a:avLst/>
              <a:gdLst/>
              <a:ahLst/>
              <a:cxnLst/>
              <a:rect l="l" t="t" r="r" b="b"/>
              <a:pathLst>
                <a:path w="4155" h="451" extrusionOk="0">
                  <a:moveTo>
                    <a:pt x="297" y="0"/>
                  </a:moveTo>
                  <a:cubicBezTo>
                    <a:pt x="1" y="0"/>
                    <a:pt x="1" y="450"/>
                    <a:pt x="297" y="450"/>
                  </a:cubicBezTo>
                  <a:lnTo>
                    <a:pt x="3858" y="450"/>
                  </a:lnTo>
                  <a:cubicBezTo>
                    <a:pt x="4154" y="450"/>
                    <a:pt x="4154"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5;p34">
              <a:extLst>
                <a:ext uri="{FF2B5EF4-FFF2-40B4-BE49-F238E27FC236}">
                  <a16:creationId xmlns:a16="http://schemas.microsoft.com/office/drawing/2014/main" id="{C5489CE4-ADE2-F235-3BA5-FB2ACFFCCA32}"/>
                </a:ext>
              </a:extLst>
            </p:cNvPr>
            <p:cNvSpPr/>
            <p:nvPr/>
          </p:nvSpPr>
          <p:spPr>
            <a:xfrm>
              <a:off x="1005985" y="1713322"/>
              <a:ext cx="68145" cy="11581"/>
            </a:xfrm>
            <a:custGeom>
              <a:avLst/>
              <a:gdLst/>
              <a:ahLst/>
              <a:cxnLst/>
              <a:rect l="l" t="t" r="r" b="b"/>
              <a:pathLst>
                <a:path w="2595" h="441" extrusionOk="0">
                  <a:moveTo>
                    <a:pt x="297" y="0"/>
                  </a:moveTo>
                  <a:cubicBezTo>
                    <a:pt x="1" y="0"/>
                    <a:pt x="1" y="440"/>
                    <a:pt x="297" y="440"/>
                  </a:cubicBezTo>
                  <a:lnTo>
                    <a:pt x="2307" y="440"/>
                  </a:lnTo>
                  <a:cubicBezTo>
                    <a:pt x="2594" y="440"/>
                    <a:pt x="2594"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6;p34">
              <a:extLst>
                <a:ext uri="{FF2B5EF4-FFF2-40B4-BE49-F238E27FC236}">
                  <a16:creationId xmlns:a16="http://schemas.microsoft.com/office/drawing/2014/main" id="{C03B7F7B-DE2C-377D-CD41-91946FFCB9CE}"/>
                </a:ext>
              </a:extLst>
            </p:cNvPr>
            <p:cNvSpPr/>
            <p:nvPr/>
          </p:nvSpPr>
          <p:spPr>
            <a:xfrm>
              <a:off x="1005985" y="1736693"/>
              <a:ext cx="109110" cy="11581"/>
            </a:xfrm>
            <a:custGeom>
              <a:avLst/>
              <a:gdLst/>
              <a:ahLst/>
              <a:cxnLst/>
              <a:rect l="l" t="t" r="r" b="b"/>
              <a:pathLst>
                <a:path w="4155" h="441" extrusionOk="0">
                  <a:moveTo>
                    <a:pt x="297" y="0"/>
                  </a:moveTo>
                  <a:cubicBezTo>
                    <a:pt x="1" y="0"/>
                    <a:pt x="1" y="440"/>
                    <a:pt x="297" y="440"/>
                  </a:cubicBezTo>
                  <a:lnTo>
                    <a:pt x="3858" y="440"/>
                  </a:lnTo>
                  <a:cubicBezTo>
                    <a:pt x="4154" y="440"/>
                    <a:pt x="4154"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7;p34">
              <a:extLst>
                <a:ext uri="{FF2B5EF4-FFF2-40B4-BE49-F238E27FC236}">
                  <a16:creationId xmlns:a16="http://schemas.microsoft.com/office/drawing/2014/main" id="{5B6B8C0F-1FEB-7E06-7E29-713C6845760E}"/>
                </a:ext>
              </a:extLst>
            </p:cNvPr>
            <p:cNvSpPr/>
            <p:nvPr/>
          </p:nvSpPr>
          <p:spPr>
            <a:xfrm>
              <a:off x="1005985" y="1765842"/>
              <a:ext cx="68145" cy="11843"/>
            </a:xfrm>
            <a:custGeom>
              <a:avLst/>
              <a:gdLst/>
              <a:ahLst/>
              <a:cxnLst/>
              <a:rect l="l" t="t" r="r" b="b"/>
              <a:pathLst>
                <a:path w="2595" h="451" extrusionOk="0">
                  <a:moveTo>
                    <a:pt x="297" y="0"/>
                  </a:moveTo>
                  <a:cubicBezTo>
                    <a:pt x="1" y="0"/>
                    <a:pt x="1" y="450"/>
                    <a:pt x="297" y="450"/>
                  </a:cubicBezTo>
                  <a:lnTo>
                    <a:pt x="2307" y="450"/>
                  </a:lnTo>
                  <a:cubicBezTo>
                    <a:pt x="2594" y="450"/>
                    <a:pt x="2594" y="0"/>
                    <a:pt x="2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18;p34">
              <a:extLst>
                <a:ext uri="{FF2B5EF4-FFF2-40B4-BE49-F238E27FC236}">
                  <a16:creationId xmlns:a16="http://schemas.microsoft.com/office/drawing/2014/main" id="{9C5F572D-B969-701C-3A9C-C5F526A93131}"/>
                </a:ext>
              </a:extLst>
            </p:cNvPr>
            <p:cNvSpPr/>
            <p:nvPr/>
          </p:nvSpPr>
          <p:spPr>
            <a:xfrm>
              <a:off x="1005985" y="1789213"/>
              <a:ext cx="109110" cy="11843"/>
            </a:xfrm>
            <a:custGeom>
              <a:avLst/>
              <a:gdLst/>
              <a:ahLst/>
              <a:cxnLst/>
              <a:rect l="l" t="t" r="r" b="b"/>
              <a:pathLst>
                <a:path w="4155" h="451" extrusionOk="0">
                  <a:moveTo>
                    <a:pt x="297" y="0"/>
                  </a:moveTo>
                  <a:cubicBezTo>
                    <a:pt x="1" y="0"/>
                    <a:pt x="1" y="450"/>
                    <a:pt x="297" y="450"/>
                  </a:cubicBezTo>
                  <a:lnTo>
                    <a:pt x="3858" y="450"/>
                  </a:lnTo>
                  <a:cubicBezTo>
                    <a:pt x="4154" y="450"/>
                    <a:pt x="4154"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19;p34">
              <a:extLst>
                <a:ext uri="{FF2B5EF4-FFF2-40B4-BE49-F238E27FC236}">
                  <a16:creationId xmlns:a16="http://schemas.microsoft.com/office/drawing/2014/main" id="{4523D8C2-CB00-594C-5840-CCB57D4BA740}"/>
                </a:ext>
              </a:extLst>
            </p:cNvPr>
            <p:cNvSpPr/>
            <p:nvPr/>
          </p:nvSpPr>
          <p:spPr>
            <a:xfrm>
              <a:off x="1005985" y="1572831"/>
              <a:ext cx="103333" cy="11843"/>
            </a:xfrm>
            <a:custGeom>
              <a:avLst/>
              <a:gdLst/>
              <a:ahLst/>
              <a:cxnLst/>
              <a:rect l="l" t="t" r="r" b="b"/>
              <a:pathLst>
                <a:path w="3935" h="451" extrusionOk="0">
                  <a:moveTo>
                    <a:pt x="297" y="0"/>
                  </a:moveTo>
                  <a:cubicBezTo>
                    <a:pt x="1" y="0"/>
                    <a:pt x="1" y="450"/>
                    <a:pt x="297" y="450"/>
                  </a:cubicBezTo>
                  <a:lnTo>
                    <a:pt x="3637" y="450"/>
                  </a:lnTo>
                  <a:cubicBezTo>
                    <a:pt x="3934" y="450"/>
                    <a:pt x="3934" y="0"/>
                    <a:pt x="3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0;p34">
              <a:extLst>
                <a:ext uri="{FF2B5EF4-FFF2-40B4-BE49-F238E27FC236}">
                  <a16:creationId xmlns:a16="http://schemas.microsoft.com/office/drawing/2014/main" id="{AEDBA9DC-CA4C-0C6F-82C0-B4FDB5F29212}"/>
                </a:ext>
              </a:extLst>
            </p:cNvPr>
            <p:cNvSpPr/>
            <p:nvPr/>
          </p:nvSpPr>
          <p:spPr>
            <a:xfrm>
              <a:off x="959243" y="1625613"/>
              <a:ext cx="155853" cy="11581"/>
            </a:xfrm>
            <a:custGeom>
              <a:avLst/>
              <a:gdLst/>
              <a:ahLst/>
              <a:cxnLst/>
              <a:rect l="l" t="t" r="r" b="b"/>
              <a:pathLst>
                <a:path w="5935" h="441" extrusionOk="0">
                  <a:moveTo>
                    <a:pt x="297" y="0"/>
                  </a:moveTo>
                  <a:cubicBezTo>
                    <a:pt x="1" y="0"/>
                    <a:pt x="1" y="440"/>
                    <a:pt x="297" y="440"/>
                  </a:cubicBezTo>
                  <a:lnTo>
                    <a:pt x="5638" y="440"/>
                  </a:lnTo>
                  <a:cubicBezTo>
                    <a:pt x="5934" y="440"/>
                    <a:pt x="5934" y="0"/>
                    <a:pt x="5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1;p34">
              <a:extLst>
                <a:ext uri="{FF2B5EF4-FFF2-40B4-BE49-F238E27FC236}">
                  <a16:creationId xmlns:a16="http://schemas.microsoft.com/office/drawing/2014/main" id="{F3517374-C3BC-05E5-8FEC-192FB226D75E}"/>
                </a:ext>
              </a:extLst>
            </p:cNvPr>
            <p:cNvSpPr/>
            <p:nvPr/>
          </p:nvSpPr>
          <p:spPr>
            <a:xfrm>
              <a:off x="1005985" y="1596202"/>
              <a:ext cx="27179" cy="11843"/>
            </a:xfrm>
            <a:custGeom>
              <a:avLst/>
              <a:gdLst/>
              <a:ahLst/>
              <a:cxnLst/>
              <a:rect l="l" t="t" r="r" b="b"/>
              <a:pathLst>
                <a:path w="1035" h="451" extrusionOk="0">
                  <a:moveTo>
                    <a:pt x="297" y="0"/>
                  </a:moveTo>
                  <a:cubicBezTo>
                    <a:pt x="1" y="0"/>
                    <a:pt x="1" y="450"/>
                    <a:pt x="297" y="450"/>
                  </a:cubicBezTo>
                  <a:lnTo>
                    <a:pt x="738" y="450"/>
                  </a:lnTo>
                  <a:cubicBezTo>
                    <a:pt x="1034" y="450"/>
                    <a:pt x="1034"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2;p34">
              <a:extLst>
                <a:ext uri="{FF2B5EF4-FFF2-40B4-BE49-F238E27FC236}">
                  <a16:creationId xmlns:a16="http://schemas.microsoft.com/office/drawing/2014/main" id="{BB5708DF-BB78-9BCF-2622-C28091E1E44B}"/>
                </a:ext>
              </a:extLst>
            </p:cNvPr>
            <p:cNvSpPr/>
            <p:nvPr/>
          </p:nvSpPr>
          <p:spPr>
            <a:xfrm>
              <a:off x="1040911" y="1596202"/>
              <a:ext cx="38996" cy="11843"/>
            </a:xfrm>
            <a:custGeom>
              <a:avLst/>
              <a:gdLst/>
              <a:ahLst/>
              <a:cxnLst/>
              <a:rect l="l" t="t" r="r" b="b"/>
              <a:pathLst>
                <a:path w="1485" h="451" extrusionOk="0">
                  <a:moveTo>
                    <a:pt x="298" y="0"/>
                  </a:moveTo>
                  <a:cubicBezTo>
                    <a:pt x="1" y="0"/>
                    <a:pt x="1" y="450"/>
                    <a:pt x="298" y="450"/>
                  </a:cubicBezTo>
                  <a:lnTo>
                    <a:pt x="1188" y="450"/>
                  </a:lnTo>
                  <a:cubicBezTo>
                    <a:pt x="1484" y="450"/>
                    <a:pt x="1484" y="0"/>
                    <a:pt x="1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3;p34">
              <a:extLst>
                <a:ext uri="{FF2B5EF4-FFF2-40B4-BE49-F238E27FC236}">
                  <a16:creationId xmlns:a16="http://schemas.microsoft.com/office/drawing/2014/main" id="{C0C3EFC0-6B4E-C6AA-21C3-401033F9B9DA}"/>
                </a:ext>
              </a:extLst>
            </p:cNvPr>
            <p:cNvSpPr/>
            <p:nvPr/>
          </p:nvSpPr>
          <p:spPr>
            <a:xfrm>
              <a:off x="961002" y="1572831"/>
              <a:ext cx="35215" cy="35215"/>
            </a:xfrm>
            <a:custGeom>
              <a:avLst/>
              <a:gdLst/>
              <a:ahLst/>
              <a:cxnLst/>
              <a:rect l="l" t="t" r="r" b="b"/>
              <a:pathLst>
                <a:path w="1341" h="1341" extrusionOk="0">
                  <a:moveTo>
                    <a:pt x="230" y="0"/>
                  </a:moveTo>
                  <a:cubicBezTo>
                    <a:pt x="106" y="0"/>
                    <a:pt x="1" y="106"/>
                    <a:pt x="1" y="230"/>
                  </a:cubicBezTo>
                  <a:lnTo>
                    <a:pt x="1" y="1120"/>
                  </a:lnTo>
                  <a:cubicBezTo>
                    <a:pt x="1" y="1235"/>
                    <a:pt x="106" y="1340"/>
                    <a:pt x="230" y="1340"/>
                  </a:cubicBezTo>
                  <a:lnTo>
                    <a:pt x="1120" y="1340"/>
                  </a:lnTo>
                  <a:cubicBezTo>
                    <a:pt x="1235" y="1340"/>
                    <a:pt x="1340" y="1245"/>
                    <a:pt x="1340" y="1120"/>
                  </a:cubicBezTo>
                  <a:lnTo>
                    <a:pt x="1340" y="230"/>
                  </a:lnTo>
                  <a:cubicBezTo>
                    <a:pt x="1340" y="106"/>
                    <a:pt x="1235" y="0"/>
                    <a:pt x="1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4;p34">
              <a:extLst>
                <a:ext uri="{FF2B5EF4-FFF2-40B4-BE49-F238E27FC236}">
                  <a16:creationId xmlns:a16="http://schemas.microsoft.com/office/drawing/2014/main" id="{D7CE1914-61FC-13A4-66CB-7B4AF5095322}"/>
                </a:ext>
              </a:extLst>
            </p:cNvPr>
            <p:cNvSpPr/>
            <p:nvPr/>
          </p:nvSpPr>
          <p:spPr>
            <a:xfrm>
              <a:off x="984373" y="1543682"/>
              <a:ext cx="105329" cy="11581"/>
            </a:xfrm>
            <a:custGeom>
              <a:avLst/>
              <a:gdLst/>
              <a:ahLst/>
              <a:cxnLst/>
              <a:rect l="l" t="t" r="r" b="b"/>
              <a:pathLst>
                <a:path w="4011" h="441" extrusionOk="0">
                  <a:moveTo>
                    <a:pt x="230" y="0"/>
                  </a:moveTo>
                  <a:cubicBezTo>
                    <a:pt x="106" y="0"/>
                    <a:pt x="1" y="96"/>
                    <a:pt x="1" y="220"/>
                  </a:cubicBezTo>
                  <a:cubicBezTo>
                    <a:pt x="1" y="345"/>
                    <a:pt x="106" y="440"/>
                    <a:pt x="230" y="440"/>
                  </a:cubicBezTo>
                  <a:lnTo>
                    <a:pt x="3791" y="440"/>
                  </a:lnTo>
                  <a:cubicBezTo>
                    <a:pt x="3915" y="440"/>
                    <a:pt x="4011" y="345"/>
                    <a:pt x="4011" y="220"/>
                  </a:cubicBezTo>
                  <a:cubicBezTo>
                    <a:pt x="4011" y="96"/>
                    <a:pt x="3915" y="0"/>
                    <a:pt x="3791" y="0"/>
                  </a:cubicBezTo>
                  <a:close/>
                </a:path>
              </a:pathLst>
            </a:custGeom>
            <a:solidFill>
              <a:srgbClr val="FFFFFF">
                <a:alpha val="21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5;p34">
              <a:extLst>
                <a:ext uri="{FF2B5EF4-FFF2-40B4-BE49-F238E27FC236}">
                  <a16:creationId xmlns:a16="http://schemas.microsoft.com/office/drawing/2014/main" id="{B2088857-65A6-015C-3F15-B58C4631E339}"/>
                </a:ext>
              </a:extLst>
            </p:cNvPr>
            <p:cNvSpPr/>
            <p:nvPr/>
          </p:nvSpPr>
          <p:spPr>
            <a:xfrm>
              <a:off x="969799" y="1581628"/>
              <a:ext cx="17620" cy="17620"/>
            </a:xfrm>
            <a:custGeom>
              <a:avLst/>
              <a:gdLst/>
              <a:ahLst/>
              <a:cxnLst/>
              <a:rect l="l" t="t" r="r" b="b"/>
              <a:pathLst>
                <a:path w="671" h="671" extrusionOk="0">
                  <a:moveTo>
                    <a:pt x="336" y="0"/>
                  </a:moveTo>
                  <a:cubicBezTo>
                    <a:pt x="154" y="0"/>
                    <a:pt x="1" y="153"/>
                    <a:pt x="1" y="335"/>
                  </a:cubicBezTo>
                  <a:cubicBezTo>
                    <a:pt x="1" y="517"/>
                    <a:pt x="154" y="670"/>
                    <a:pt x="336" y="670"/>
                  </a:cubicBezTo>
                  <a:cubicBezTo>
                    <a:pt x="517" y="670"/>
                    <a:pt x="671" y="517"/>
                    <a:pt x="671" y="335"/>
                  </a:cubicBezTo>
                  <a:cubicBezTo>
                    <a:pt x="671" y="153"/>
                    <a:pt x="517" y="0"/>
                    <a:pt x="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3325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B5D40B71-F5AF-807C-D1FF-8536CD2899CE}"/>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BE1341A6-CAD9-C2C0-2AAD-7A0C197E3C3D}"/>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14BA9611-8728-3D7C-FD52-5923AD1496FD}"/>
              </a:ext>
            </a:extLst>
          </p:cNvPr>
          <p:cNvSpPr txBox="1">
            <a:spLocks noGrp="1"/>
          </p:cNvSpPr>
          <p:nvPr>
            <p:ph type="subTitle" idx="1"/>
          </p:nvPr>
        </p:nvSpPr>
        <p:spPr>
          <a:xfrm>
            <a:off x="557847" y="1980055"/>
            <a:ext cx="7912385" cy="2729449"/>
          </a:xfrm>
          <a:prstGeom prst="rect">
            <a:avLst/>
          </a:prstGeom>
        </p:spPr>
        <p:txBody>
          <a:bodyPr spcFirstLastPara="1" wrap="square" lIns="91425" tIns="91425" rIns="91425" bIns="91425" anchor="b" anchorCtr="0">
            <a:noAutofit/>
          </a:bodyPr>
          <a:lstStyle/>
          <a:p>
            <a:pPr marL="0">
              <a:spcAft>
                <a:spcPts val="800"/>
              </a:spcAft>
            </a:pPr>
            <a:r>
              <a:rPr lang="en-US" sz="1500" kern="100" dirty="0" err="1">
                <a:effectLst/>
                <a:latin typeface="Roboto" panose="02000000000000000000" pitchFamily="2" charset="0"/>
                <a:ea typeface="Roboto" panose="02000000000000000000" pitchFamily="2" charset="0"/>
                <a:cs typeface="Roboto" panose="02000000000000000000" pitchFamily="2" charset="0"/>
              </a:rPr>
              <a:t>Câu</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hỏi</a:t>
            </a:r>
            <a:r>
              <a:rPr lang="en-US" sz="1500" kern="100" dirty="0">
                <a:effectLst/>
                <a:latin typeface="Roboto" panose="02000000000000000000" pitchFamily="2" charset="0"/>
                <a:ea typeface="Roboto" panose="02000000000000000000" pitchFamily="2" charset="0"/>
                <a:cs typeface="Roboto" panose="02000000000000000000" pitchFamily="2" charset="0"/>
              </a:rPr>
              <a:t> 1</a:t>
            </a:r>
            <a:r>
              <a:rPr lang="vi-VN" sz="1500" kern="100" dirty="0">
                <a:effectLst/>
                <a:latin typeface="Roboto" panose="02000000000000000000" pitchFamily="2" charset="0"/>
                <a:ea typeface="Roboto" panose="02000000000000000000" pitchFamily="2" charset="0"/>
                <a:cs typeface="Roboto" panose="02000000000000000000" pitchFamily="2" charset="0"/>
              </a:rPr>
              <a:t>:</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Thực</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hiện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khảo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sát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môi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trường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quá</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trình</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xây</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dựng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một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trang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thương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mại</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điện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tử</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chuyên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mua</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bán</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sách</a:t>
            </a:r>
            <a:r>
              <a:rPr lang="en-US" sz="1500" b="0" kern="100" dirty="0">
                <a:effectLst/>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500" kern="100" dirty="0" err="1">
                <a:effectLst/>
                <a:latin typeface="Roboto" panose="02000000000000000000" pitchFamily="2" charset="0"/>
                <a:ea typeface="Roboto" panose="02000000000000000000" pitchFamily="2" charset="0"/>
                <a:cs typeface="Roboto" panose="02000000000000000000" pitchFamily="2" charset="0"/>
              </a:rPr>
              <a:t>Yêu</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cầu</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khảo</a:t>
            </a:r>
            <a:r>
              <a:rPr lang="en-US" sz="1500" kern="100" dirty="0">
                <a:effectLst/>
                <a:latin typeface="Roboto" panose="02000000000000000000" pitchFamily="2" charset="0"/>
                <a:ea typeface="Roboto" panose="02000000000000000000" pitchFamily="2" charset="0"/>
                <a:cs typeface="Roboto" panose="02000000000000000000" pitchFamily="2" charset="0"/>
              </a:rPr>
              <a:t> </a:t>
            </a:r>
            <a:r>
              <a:rPr lang="en-US" sz="1500" kern="100" dirty="0" err="1">
                <a:effectLst/>
                <a:latin typeface="Roboto" panose="02000000000000000000" pitchFamily="2" charset="0"/>
                <a:ea typeface="Roboto" panose="02000000000000000000" pitchFamily="2" charset="0"/>
                <a:cs typeface="Roboto" panose="02000000000000000000" pitchFamily="2" charset="0"/>
              </a:rPr>
              <a:t>sát</a:t>
            </a:r>
            <a:r>
              <a:rPr lang="vi-VN" sz="1500" kern="100" dirty="0">
                <a:effectLst/>
                <a:latin typeface="Roboto" panose="02000000000000000000" pitchFamily="2" charset="0"/>
                <a:ea typeface="Roboto" panose="02000000000000000000" pitchFamily="2" charset="0"/>
                <a:cs typeface="Roboto" panose="02000000000000000000" pitchFamily="2" charset="0"/>
              </a:rPr>
              <a:t>: </a:t>
            </a:r>
            <a:endParaRPr lang="en-US" sz="1500" kern="100" dirty="0">
              <a:effectLst/>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1. </a:t>
            </a:r>
            <a:r>
              <a:rPr lang="en-US" sz="1500" b="0" kern="100" dirty="0" err="1">
                <a:effectLst/>
                <a:latin typeface="Roboto" panose="02000000000000000000" pitchFamily="2" charset="0"/>
                <a:ea typeface="Roboto" panose="02000000000000000000" pitchFamily="2" charset="0"/>
                <a:cs typeface="Roboto" panose="02000000000000000000" pitchFamily="2" charset="0"/>
              </a:rPr>
              <a:t>Khảo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sát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thị</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trường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2. </a:t>
            </a:r>
            <a:r>
              <a:rPr lang="en-US" sz="1500" b="0" kern="100" dirty="0" err="1">
                <a:latin typeface="Roboto" panose="02000000000000000000" pitchFamily="2" charset="0"/>
                <a:ea typeface="Roboto" panose="02000000000000000000" pitchFamily="2" charset="0"/>
                <a:cs typeface="Roboto" panose="02000000000000000000" pitchFamily="2" charset="0"/>
              </a:rPr>
              <a:t>Khảo</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sát</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nội</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bộ</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effectLst/>
                <a:latin typeface="Roboto" panose="02000000000000000000" pitchFamily="2" charset="0"/>
                <a:ea typeface="Roboto" panose="02000000000000000000" pitchFamily="2" charset="0"/>
                <a:cs typeface="Roboto" panose="02000000000000000000" pitchFamily="2" charset="0"/>
              </a:rPr>
              <a:t>   3. </a:t>
            </a:r>
            <a:r>
              <a:rPr lang="en-US" sz="1500" b="0" kern="100" dirty="0" err="1">
                <a:effectLst/>
                <a:latin typeface="Roboto" panose="02000000000000000000" pitchFamily="2" charset="0"/>
                <a:ea typeface="Roboto" panose="02000000000000000000" pitchFamily="2" charset="0"/>
                <a:cs typeface="Roboto" panose="02000000000000000000" pitchFamily="2" charset="0"/>
              </a:rPr>
              <a:t>Khảo</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sát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về</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mặt</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công</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r>
              <a:rPr lang="en-US" sz="1500" b="0" kern="100" dirty="0" err="1">
                <a:effectLst/>
                <a:latin typeface="Roboto" panose="02000000000000000000" pitchFamily="2" charset="0"/>
                <a:ea typeface="Roboto" panose="02000000000000000000" pitchFamily="2" charset="0"/>
                <a:cs typeface="Roboto" panose="02000000000000000000" pitchFamily="2" charset="0"/>
              </a:rPr>
              <a:t>nghệ</a:t>
            </a:r>
            <a:r>
              <a:rPr lang="en-US" sz="1500" b="0" kern="100" dirty="0">
                <a:effectLst/>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4. </a:t>
            </a:r>
            <a:r>
              <a:rPr lang="en-US" sz="1500" b="0" kern="100" dirty="0" err="1">
                <a:latin typeface="Roboto" panose="02000000000000000000" pitchFamily="2" charset="0"/>
                <a:ea typeface="Roboto" panose="02000000000000000000" pitchFamily="2" charset="0"/>
                <a:cs typeface="Roboto" panose="02000000000000000000" pitchFamily="2" charset="0"/>
              </a:rPr>
              <a:t>Khảo</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sát</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về</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mặt</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pháp</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lí</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kern="100" dirty="0" err="1">
                <a:latin typeface="Roboto" panose="02000000000000000000" pitchFamily="2" charset="0"/>
                <a:ea typeface="Roboto" panose="02000000000000000000" pitchFamily="2" charset="0"/>
                <a:cs typeface="Roboto" panose="02000000000000000000" pitchFamily="2" charset="0"/>
              </a:rPr>
              <a:t>Yêu</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cầu</a:t>
            </a:r>
            <a:r>
              <a:rPr lang="en-US" sz="1500" kern="100" dirty="0">
                <a:latin typeface="Roboto" panose="02000000000000000000" pitchFamily="2" charset="0"/>
                <a:ea typeface="Roboto" panose="02000000000000000000" pitchFamily="2" charset="0"/>
                <a:cs typeface="Roboto" panose="02000000000000000000" pitchFamily="2" charset="0"/>
              </a:rPr>
              <a:t> chi </a:t>
            </a:r>
            <a:r>
              <a:rPr lang="en-US" sz="1500" kern="100" dirty="0" err="1">
                <a:latin typeface="Roboto" panose="02000000000000000000" pitchFamily="2" charset="0"/>
                <a:ea typeface="Roboto" panose="02000000000000000000" pitchFamily="2" charset="0"/>
                <a:cs typeface="Roboto" panose="02000000000000000000" pitchFamily="2" charset="0"/>
              </a:rPr>
              <a:t>tiết</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về</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mặt</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công</a:t>
            </a: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kern="100" dirty="0" err="1">
                <a:latin typeface="Roboto" panose="02000000000000000000" pitchFamily="2" charset="0"/>
                <a:ea typeface="Roboto" panose="02000000000000000000" pitchFamily="2" charset="0"/>
                <a:cs typeface="Roboto" panose="02000000000000000000" pitchFamily="2" charset="0"/>
              </a:rPr>
              <a:t>nghệ</a:t>
            </a:r>
            <a:r>
              <a:rPr lang="en-US" sz="150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50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a:latin typeface="Roboto" panose="02000000000000000000" pitchFamily="2" charset="0"/>
                <a:ea typeface="Roboto" panose="02000000000000000000" pitchFamily="2" charset="0"/>
                <a:cs typeface="Roboto" panose="02000000000000000000" pitchFamily="2" charset="0"/>
              </a:rPr>
              <a:t>1. </a:t>
            </a:r>
            <a:r>
              <a:rPr lang="en-US" sz="1500" b="0" kern="100" dirty="0" err="1">
                <a:latin typeface="Roboto" panose="02000000000000000000" pitchFamily="2" charset="0"/>
                <a:ea typeface="Roboto" panose="02000000000000000000" pitchFamily="2" charset="0"/>
                <a:cs typeface="Roboto" panose="02000000000000000000" pitchFamily="2" charset="0"/>
              </a:rPr>
              <a:t>Các</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chức</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năng</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chính</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cần</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thực</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hiện</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2. </a:t>
            </a:r>
            <a:r>
              <a:rPr lang="en-US" sz="1500" b="0" kern="100" dirty="0" err="1">
                <a:latin typeface="Roboto" panose="02000000000000000000" pitchFamily="2" charset="0"/>
                <a:ea typeface="Roboto" panose="02000000000000000000" pitchFamily="2" charset="0"/>
                <a:cs typeface="Roboto" panose="02000000000000000000" pitchFamily="2" charset="0"/>
              </a:rPr>
              <a:t>Công</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nghệ</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sử</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dụng</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cho</a:t>
            </a:r>
            <a:r>
              <a:rPr lang="en-US" sz="1500" b="0" kern="100" dirty="0">
                <a:latin typeface="Roboto" panose="02000000000000000000" pitchFamily="2" charset="0"/>
                <a:ea typeface="Roboto" panose="02000000000000000000" pitchFamily="2" charset="0"/>
                <a:cs typeface="Roboto" panose="02000000000000000000" pitchFamily="2" charset="0"/>
              </a:rPr>
              <a:t> Frontend, Backend, </a:t>
            </a:r>
            <a:r>
              <a:rPr lang="en-US" sz="1500" b="0" kern="100" dirty="0" err="1">
                <a:latin typeface="Roboto" panose="02000000000000000000" pitchFamily="2" charset="0"/>
                <a:ea typeface="Roboto" panose="02000000000000000000" pitchFamily="2" charset="0"/>
                <a:cs typeface="Roboto" panose="02000000000000000000" pitchFamily="2" charset="0"/>
              </a:rPr>
              <a:t>lí</a:t>
            </a:r>
            <a:r>
              <a:rPr lang="en-US" sz="1500" b="0" kern="100" dirty="0">
                <a:latin typeface="Roboto" panose="02000000000000000000" pitchFamily="2" charset="0"/>
                <a:ea typeface="Roboto" panose="02000000000000000000" pitchFamily="2" charset="0"/>
                <a:cs typeface="Roboto" panose="02000000000000000000" pitchFamily="2" charset="0"/>
              </a:rPr>
              <a:t> do </a:t>
            </a:r>
            <a:r>
              <a:rPr lang="en-US" sz="1500" b="0" kern="100" dirty="0" err="1">
                <a:latin typeface="Roboto" panose="02000000000000000000" pitchFamily="2" charset="0"/>
                <a:ea typeface="Roboto" panose="02000000000000000000" pitchFamily="2" charset="0"/>
                <a:cs typeface="Roboto" panose="02000000000000000000" pitchFamily="2" charset="0"/>
              </a:rPr>
              <a:t>lựa</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chọn</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3. </a:t>
            </a:r>
            <a:r>
              <a:rPr lang="en-US" sz="1500" b="0" kern="100" dirty="0" err="1">
                <a:latin typeface="Roboto" panose="02000000000000000000" pitchFamily="2" charset="0"/>
                <a:ea typeface="Roboto" panose="02000000000000000000" pitchFamily="2" charset="0"/>
                <a:cs typeface="Roboto" panose="02000000000000000000" pitchFamily="2" charset="0"/>
              </a:rPr>
              <a:t>Thời</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gian</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thực</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hiện</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cho</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từng</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giai</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đoạn</a:t>
            </a:r>
            <a:r>
              <a:rPr lang="en-US" sz="1500" b="0" kern="100" dirty="0">
                <a:latin typeface="Roboto" panose="02000000000000000000" pitchFamily="2" charset="0"/>
                <a:ea typeface="Roboto" panose="02000000000000000000" pitchFamily="2" charset="0"/>
                <a:cs typeface="Roboto" panose="02000000000000000000" pitchFamily="2" charset="0"/>
              </a:rPr>
              <a:t> ?</a:t>
            </a:r>
          </a:p>
          <a:p>
            <a:pPr marL="0">
              <a:spcAft>
                <a:spcPts val="800"/>
              </a:spcAft>
            </a:pPr>
            <a:r>
              <a:rPr lang="en-US" sz="1500" b="0" kern="100" dirty="0">
                <a:latin typeface="Roboto" panose="02000000000000000000" pitchFamily="2" charset="0"/>
                <a:ea typeface="Roboto" panose="02000000000000000000" pitchFamily="2" charset="0"/>
                <a:cs typeface="Roboto" panose="02000000000000000000" pitchFamily="2" charset="0"/>
              </a:rPr>
              <a:t>   4. </a:t>
            </a:r>
            <a:r>
              <a:rPr lang="en-US" sz="1500" b="0" kern="100" dirty="0" err="1">
                <a:latin typeface="Roboto" panose="02000000000000000000" pitchFamily="2" charset="0"/>
                <a:ea typeface="Roboto" panose="02000000000000000000" pitchFamily="2" charset="0"/>
                <a:cs typeface="Roboto" panose="02000000000000000000" pitchFamily="2" charset="0"/>
              </a:rPr>
              <a:t>Quá</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trình</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kiểm</a:t>
            </a:r>
            <a:r>
              <a:rPr lang="en-US" sz="1500" b="0" kern="100" dirty="0">
                <a:latin typeface="Roboto" panose="02000000000000000000" pitchFamily="2" charset="0"/>
                <a:ea typeface="Roboto" panose="02000000000000000000" pitchFamily="2" charset="0"/>
                <a:cs typeface="Roboto" panose="02000000000000000000" pitchFamily="2" charset="0"/>
              </a:rPr>
              <a:t> </a:t>
            </a:r>
            <a:r>
              <a:rPr lang="en-US" sz="1500" b="0" kern="100" dirty="0" err="1">
                <a:latin typeface="Roboto" panose="02000000000000000000" pitchFamily="2" charset="0"/>
                <a:ea typeface="Roboto" panose="02000000000000000000" pitchFamily="2" charset="0"/>
                <a:cs typeface="Roboto" panose="02000000000000000000" pitchFamily="2" charset="0"/>
              </a:rPr>
              <a:t>thử</a:t>
            </a:r>
            <a:r>
              <a:rPr lang="en-US" sz="1500" b="0" kern="100" dirty="0">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128609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E3A371F1-5983-4CC7-23A2-D77C83290730}"/>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0507EC3D-6B48-36B0-423F-A2C627460AFD}"/>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Những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nội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quy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cần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khảo</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sát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F489C617-93F9-3BDC-1403-442186DCE192}"/>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702" name="Google Shape;702;p34">
            <a:extLst>
              <a:ext uri="{FF2B5EF4-FFF2-40B4-BE49-F238E27FC236}">
                <a16:creationId xmlns:a16="http://schemas.microsoft.com/office/drawing/2014/main" id="{9F9DC691-F7D6-4940-063D-7D28CCE2B351}"/>
              </a:ext>
            </a:extLst>
          </p:cNvPr>
          <p:cNvSpPr txBox="1">
            <a:spLocks noGrp="1"/>
          </p:cNvSpPr>
          <p:nvPr>
            <p:ph type="subTitle" idx="2"/>
          </p:nvPr>
        </p:nvSpPr>
        <p:spPr>
          <a:xfrm>
            <a:off x="935224" y="1312333"/>
            <a:ext cx="7899389" cy="379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Quy </a:t>
            </a:r>
            <a:r>
              <a:rPr lang="en-US" sz="1600" b="1" dirty="0" err="1">
                <a:latin typeface="Roboto" panose="02000000000000000000" pitchFamily="2" charset="0"/>
                <a:ea typeface="Roboto" panose="02000000000000000000" pitchFamily="2" charset="0"/>
                <a:cs typeface="Roboto" panose="02000000000000000000" pitchFamily="2" charset="0"/>
              </a:rPr>
              <a:t>trình</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phê</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duyệt</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dự</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án</a:t>
            </a:r>
            <a:r>
              <a:rPr lang="en-US" sz="1600" b="1" dirty="0">
                <a:latin typeface="Roboto" panose="02000000000000000000" pitchFamily="2" charset="0"/>
                <a:ea typeface="Roboto" panose="02000000000000000000" pitchFamily="2" charset="0"/>
                <a:cs typeface="Roboto" panose="02000000000000000000" pitchFamily="2" charset="0"/>
              </a:rPr>
              <a:t>:</a:t>
            </a:r>
            <a:endParaRPr sz="1600" b="1" dirty="0">
              <a:latin typeface="Roboto" panose="02000000000000000000" pitchFamily="2" charset="0"/>
              <a:ea typeface="Roboto" panose="02000000000000000000" pitchFamily="2" charset="0"/>
              <a:cs typeface="Roboto" panose="02000000000000000000" pitchFamily="2" charset="0"/>
            </a:endParaRPr>
          </a:p>
        </p:txBody>
      </p:sp>
      <p:sp>
        <p:nvSpPr>
          <p:cNvPr id="3" name="Google Shape;702;p34">
            <a:extLst>
              <a:ext uri="{FF2B5EF4-FFF2-40B4-BE49-F238E27FC236}">
                <a16:creationId xmlns:a16="http://schemas.microsoft.com/office/drawing/2014/main" id="{2E58E5D1-9382-ADBC-7AE5-435AB66EE0F8}"/>
              </a:ext>
            </a:extLst>
          </p:cNvPr>
          <p:cNvSpPr txBox="1">
            <a:spLocks/>
          </p:cNvSpPr>
          <p:nvPr/>
        </p:nvSpPr>
        <p:spPr>
          <a:xfrm>
            <a:off x="1349742" y="1570273"/>
            <a:ext cx="7899389"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trình đề xuất dự án</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Các cấp phê duyệt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Tài liệu cần thiết để phê duyệt</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Thời gian phê duyệt</a:t>
            </a:r>
          </a:p>
        </p:txBody>
      </p:sp>
      <p:sp>
        <p:nvSpPr>
          <p:cNvPr id="5" name="Google Shape;702;p34">
            <a:extLst>
              <a:ext uri="{FF2B5EF4-FFF2-40B4-BE49-F238E27FC236}">
                <a16:creationId xmlns:a16="http://schemas.microsoft.com/office/drawing/2014/main" id="{AA4A6F4B-2126-636F-B64F-7053F5218ED3}"/>
              </a:ext>
            </a:extLst>
          </p:cNvPr>
          <p:cNvSpPr txBox="1">
            <a:spLocks/>
          </p:cNvSpPr>
          <p:nvPr/>
        </p:nvSpPr>
        <p:spPr>
          <a:xfrm>
            <a:off x="4884918" y="1312332"/>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 Quy định về bảo mật thông tin</a:t>
            </a:r>
            <a:r>
              <a:rPr lang="en-US" sz="1600" b="1" dirty="0">
                <a:latin typeface="Roboto" panose="02000000000000000000" pitchFamily="2" charset="0"/>
                <a:ea typeface="Roboto" panose="02000000000000000000" pitchFamily="2" charset="0"/>
                <a:cs typeface="Roboto" panose="02000000000000000000" pitchFamily="2" charset="0"/>
              </a:rPr>
              <a:t>:</a:t>
            </a:r>
            <a:endParaRPr lang="vi-VN" sz="1600" b="1" dirty="0">
              <a:latin typeface="Roboto" panose="02000000000000000000" pitchFamily="2" charset="0"/>
              <a:ea typeface="Roboto" panose="02000000000000000000" pitchFamily="2" charset="0"/>
              <a:cs typeface="Roboto" panose="02000000000000000000" pitchFamily="2" charset="0"/>
            </a:endParaRPr>
          </a:p>
        </p:txBody>
      </p:sp>
      <p:sp>
        <p:nvSpPr>
          <p:cNvPr id="6" name="Google Shape;702;p34">
            <a:extLst>
              <a:ext uri="{FF2B5EF4-FFF2-40B4-BE49-F238E27FC236}">
                <a16:creationId xmlns:a16="http://schemas.microsoft.com/office/drawing/2014/main" id="{25EC2E94-B967-9BE6-1E2C-02B1AFB65DF6}"/>
              </a:ext>
            </a:extLst>
          </p:cNvPr>
          <p:cNvSpPr txBox="1">
            <a:spLocks/>
          </p:cNvSpPr>
          <p:nvPr/>
        </p:nvSpPr>
        <p:spPr>
          <a:xfrm>
            <a:off x="5218186" y="1570273"/>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bảo mật dữ liệu</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truy cập hệ thống</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lưu trữ dữ liệu</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chia sẻ thông tin</a:t>
            </a:r>
          </a:p>
          <a:p>
            <a:pPr marL="0" indent="0">
              <a:lnSpc>
                <a:spcPct val="150000"/>
              </a:lnSpc>
            </a:pPr>
            <a:endParaRPr lang="vi-V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86355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32B7F973-3F8C-B7A5-F8B3-B57956310C08}"/>
            </a:ext>
          </a:extLst>
        </p:cNvPr>
        <p:cNvGrpSpPr/>
        <p:nvPr/>
      </p:nvGrpSpPr>
      <p:grpSpPr>
        <a:xfrm>
          <a:off x="0" y="0"/>
          <a:ext cx="0" cy="0"/>
          <a:chOff x="0" y="0"/>
          <a:chExt cx="0" cy="0"/>
        </a:xfrm>
      </p:grpSpPr>
      <p:sp>
        <p:nvSpPr>
          <p:cNvPr id="701" name="Google Shape;701;p34">
            <a:extLst>
              <a:ext uri="{FF2B5EF4-FFF2-40B4-BE49-F238E27FC236}">
                <a16:creationId xmlns:a16="http://schemas.microsoft.com/office/drawing/2014/main" id="{CEC3C7D7-382C-DF0D-07CC-3536A3EC7156}"/>
              </a:ext>
            </a:extLst>
          </p:cNvPr>
          <p:cNvSpPr txBox="1">
            <a:spLocks noGrp="1"/>
          </p:cNvSpPr>
          <p:nvPr>
            <p:ph type="title"/>
          </p:nvPr>
        </p:nvSpPr>
        <p:spPr>
          <a:xfrm>
            <a:off x="622600" y="163053"/>
            <a:ext cx="83151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err="1">
                <a:latin typeface="Roboto" panose="02000000000000000000" pitchFamily="2" charset="0"/>
                <a:ea typeface="Roboto" panose="02000000000000000000" pitchFamily="2" charset="0"/>
                <a:cs typeface="Roboto" panose="02000000000000000000" pitchFamily="2" charset="0"/>
              </a:rPr>
              <a:t>Tìm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hiểu</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về</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nhiệm</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vụ</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được</a:t>
            </a:r>
            <a:r>
              <a:rPr lang="en-US" sz="2500" dirty="0">
                <a:latin typeface="Roboto" panose="02000000000000000000" pitchFamily="2" charset="0"/>
                <a:ea typeface="Roboto" panose="02000000000000000000" pitchFamily="2" charset="0"/>
                <a:cs typeface="Roboto" panose="02000000000000000000" pitchFamily="2" charset="0"/>
              </a:rPr>
              <a:t> </a:t>
            </a:r>
            <a:r>
              <a:rPr lang="en-US" sz="2500" dirty="0" err="1">
                <a:latin typeface="Roboto" panose="02000000000000000000" pitchFamily="2" charset="0"/>
                <a:ea typeface="Roboto" panose="02000000000000000000" pitchFamily="2" charset="0"/>
                <a:cs typeface="Roboto" panose="02000000000000000000" pitchFamily="2" charset="0"/>
              </a:rPr>
              <a:t>giao</a:t>
            </a:r>
            <a:endParaRPr lang="en-US" sz="25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698;p34">
            <a:extLst>
              <a:ext uri="{FF2B5EF4-FFF2-40B4-BE49-F238E27FC236}">
                <a16:creationId xmlns:a16="http://schemas.microsoft.com/office/drawing/2014/main" id="{32AD73F4-B12C-0648-E07B-D5973404817F}"/>
              </a:ext>
            </a:extLst>
          </p:cNvPr>
          <p:cNvSpPr txBox="1">
            <a:spLocks noGrp="1"/>
          </p:cNvSpPr>
          <p:nvPr>
            <p:ph type="subTitle" idx="1"/>
          </p:nvPr>
        </p:nvSpPr>
        <p:spPr>
          <a:xfrm>
            <a:off x="622600" y="2833007"/>
            <a:ext cx="7912385" cy="831898"/>
          </a:xfrm>
          <a:prstGeom prst="rect">
            <a:avLst/>
          </a:prstGeom>
        </p:spPr>
        <p:txBody>
          <a:bodyPr spcFirstLastPara="1" wrap="square" lIns="91425" tIns="91425" rIns="91425" bIns="91425" anchor="b" anchorCtr="0">
            <a:noAutofit/>
          </a:bodyPr>
          <a:lstStyle/>
          <a:p>
            <a:pPr marL="0">
              <a:spcAft>
                <a:spcPts val="800"/>
              </a:spcAft>
            </a:pPr>
            <a:r>
              <a:rPr lang="en-US" sz="1600" kern="100" dirty="0" err="1">
                <a:effectLst/>
                <a:latin typeface="Roboto" panose="02000000000000000000" pitchFamily="2" charset="0"/>
                <a:ea typeface="Roboto" panose="02000000000000000000" pitchFamily="2" charset="0"/>
                <a:cs typeface="Roboto" panose="02000000000000000000" pitchFamily="2" charset="0"/>
              </a:rPr>
              <a:t>Câu</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kern="100" dirty="0" err="1">
                <a:effectLst/>
                <a:latin typeface="Roboto" panose="02000000000000000000" pitchFamily="2" charset="0"/>
                <a:ea typeface="Roboto" panose="02000000000000000000" pitchFamily="2" charset="0"/>
                <a:cs typeface="Roboto" panose="02000000000000000000" pitchFamily="2" charset="0"/>
              </a:rPr>
              <a:t>hỏi</a:t>
            </a:r>
            <a:r>
              <a:rPr lang="en-US" sz="1600" kern="100" dirty="0">
                <a:effectLst/>
                <a:latin typeface="Roboto" panose="02000000000000000000" pitchFamily="2" charset="0"/>
                <a:ea typeface="Roboto" panose="02000000000000000000" pitchFamily="2" charset="0"/>
                <a:cs typeface="Roboto" panose="02000000000000000000" pitchFamily="2" charset="0"/>
              </a:rPr>
              <a:t> 2</a:t>
            </a:r>
            <a:r>
              <a:rPr lang="vi-VN" sz="1600" kern="100" dirty="0">
                <a:effectLst/>
                <a:latin typeface="Roboto" panose="02000000000000000000" pitchFamily="2" charset="0"/>
                <a:ea typeface="Roboto" panose="02000000000000000000" pitchFamily="2" charset="0"/>
                <a:cs typeface="Roboto" panose="02000000000000000000" pitchFamily="2" charset="0"/>
              </a:rPr>
              <a:t>:</a:t>
            </a:r>
            <a:r>
              <a:rPr lang="en-US" sz="160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Lập</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một</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kế</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hoạch</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khảo</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sát</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môi</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trường</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thực</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hiện</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cho</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môn</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học</a:t>
            </a:r>
            <a:r>
              <a:rPr lang="en-US" sz="1600" b="0" kern="100" dirty="0">
                <a:effectLst/>
                <a:latin typeface="Roboto" panose="02000000000000000000" pitchFamily="2" charset="0"/>
                <a:ea typeface="Roboto" panose="02000000000000000000" pitchFamily="2" charset="0"/>
                <a:cs typeface="Roboto" panose="02000000000000000000" pitchFamily="2" charset="0"/>
              </a:rPr>
              <a:t> </a:t>
            </a:r>
            <a:r>
              <a:rPr lang="en-US" sz="1600" b="0" kern="100" dirty="0" err="1">
                <a:effectLst/>
                <a:latin typeface="Roboto" panose="02000000000000000000" pitchFamily="2" charset="0"/>
                <a:ea typeface="Roboto" panose="02000000000000000000" pitchFamily="2" charset="0"/>
                <a:cs typeface="Roboto" panose="02000000000000000000" pitchFamily="2" charset="0"/>
              </a:rPr>
              <a:t>này</a:t>
            </a:r>
            <a:r>
              <a:rPr lang="en-US" sz="1600" b="0" kern="100" dirty="0">
                <a:effectLst/>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kern="100" dirty="0" err="1">
                <a:latin typeface="Roboto" panose="02000000000000000000" pitchFamily="2" charset="0"/>
                <a:ea typeface="Roboto" panose="02000000000000000000" pitchFamily="2" charset="0"/>
                <a:cs typeface="Roboto" panose="02000000000000000000" pitchFamily="2" charset="0"/>
              </a:rPr>
              <a:t>Yêu</a:t>
            </a:r>
            <a:r>
              <a:rPr lang="en-US" sz="1600" kern="100" dirty="0">
                <a:latin typeface="Roboto" panose="02000000000000000000" pitchFamily="2" charset="0"/>
                <a:ea typeface="Roboto" panose="02000000000000000000" pitchFamily="2" charset="0"/>
                <a:cs typeface="Roboto" panose="02000000000000000000" pitchFamily="2" charset="0"/>
              </a:rPr>
              <a:t> </a:t>
            </a:r>
            <a:r>
              <a:rPr lang="en-US" sz="1600" kern="100" dirty="0" err="1">
                <a:latin typeface="Roboto" panose="02000000000000000000" pitchFamily="2" charset="0"/>
                <a:ea typeface="Roboto" panose="02000000000000000000" pitchFamily="2" charset="0"/>
                <a:cs typeface="Roboto" panose="02000000000000000000" pitchFamily="2" charset="0"/>
              </a:rPr>
              <a:t>cầu</a:t>
            </a:r>
            <a:r>
              <a:rPr lang="en-US" sz="1600" kern="100" dirty="0">
                <a:latin typeface="Roboto" panose="02000000000000000000" pitchFamily="2" charset="0"/>
                <a:ea typeface="Roboto" panose="02000000000000000000" pitchFamily="2" charset="0"/>
                <a:cs typeface="Roboto" panose="02000000000000000000" pitchFamily="2" charset="0"/>
              </a:rPr>
              <a:t> chi </a:t>
            </a:r>
            <a:r>
              <a:rPr lang="en-US" sz="1600" kern="100" dirty="0" err="1">
                <a:latin typeface="Roboto" panose="02000000000000000000" pitchFamily="2" charset="0"/>
                <a:ea typeface="Roboto" panose="02000000000000000000" pitchFamily="2" charset="0"/>
                <a:cs typeface="Roboto" panose="02000000000000000000" pitchFamily="2" charset="0"/>
              </a:rPr>
              <a:t>tiết</a:t>
            </a:r>
            <a:r>
              <a:rPr lang="en-US" sz="1600" kern="100" dirty="0">
                <a:latin typeface="Roboto" panose="02000000000000000000" pitchFamily="2" charset="0"/>
                <a:ea typeface="Roboto" panose="02000000000000000000" pitchFamily="2" charset="0"/>
                <a:cs typeface="Roboto" panose="02000000000000000000" pitchFamily="2" charset="0"/>
              </a:rPr>
              <a:t> bao </a:t>
            </a:r>
            <a:r>
              <a:rPr lang="en-US" sz="1600" kern="100" dirty="0" err="1">
                <a:latin typeface="Roboto" panose="02000000000000000000" pitchFamily="2" charset="0"/>
                <a:ea typeface="Roboto" panose="02000000000000000000" pitchFamily="2" charset="0"/>
                <a:cs typeface="Roboto" panose="02000000000000000000" pitchFamily="2" charset="0"/>
              </a:rPr>
              <a:t>gồm</a:t>
            </a:r>
            <a:r>
              <a:rPr lang="en-US" sz="160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Xác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định</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rõ</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công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nghệ</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áp</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dụng</a:t>
            </a:r>
            <a:r>
              <a:rPr lang="en-US" sz="1600" b="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Thời</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gian</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thực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hiện</a:t>
            </a:r>
            <a:r>
              <a:rPr lang="en-US" sz="1600" b="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Kiến</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trúc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hệ</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thống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thực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hiện</a:t>
            </a:r>
            <a:endParaRPr lang="en-US" sz="1600" b="0" kern="100" dirty="0">
              <a:latin typeface="Roboto" panose="02000000000000000000" pitchFamily="2" charset="0"/>
              <a:ea typeface="Roboto" panose="02000000000000000000" pitchFamily="2" charset="0"/>
              <a:cs typeface="Roboto" panose="02000000000000000000" pitchFamily="2" charset="0"/>
            </a:endParaRP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Chức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năng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triển</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khai</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chính</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trong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quá</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trình</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thực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hiện</a:t>
            </a:r>
            <a:r>
              <a:rPr lang="en-US" sz="1600" b="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Nhân</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sự</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tham</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gia</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và</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phân</a:t>
            </a:r>
            <a:r>
              <a:rPr lang="en-US" sz="1600" b="0" kern="100" dirty="0">
                <a:latin typeface="Roboto" panose="02000000000000000000" pitchFamily="2" charset="0"/>
                <a:ea typeface="Roboto" panose="02000000000000000000" pitchFamily="2" charset="0"/>
                <a:cs typeface="Roboto" panose="02000000000000000000" pitchFamily="2" charset="0"/>
              </a:rPr>
              <a:t> chia </a:t>
            </a:r>
            <a:r>
              <a:rPr lang="en-US" sz="1600" b="0" kern="100" dirty="0" err="1">
                <a:latin typeface="Roboto" panose="02000000000000000000" pitchFamily="2" charset="0"/>
                <a:ea typeface="Roboto" panose="02000000000000000000" pitchFamily="2" charset="0"/>
                <a:cs typeface="Roboto" panose="02000000000000000000" pitchFamily="2" charset="0"/>
              </a:rPr>
              <a:t>công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việc</a:t>
            </a:r>
            <a:r>
              <a:rPr lang="en-US" sz="1600" b="0" kern="100" dirty="0">
                <a:latin typeface="Roboto" panose="02000000000000000000" pitchFamily="2" charset="0"/>
                <a:ea typeface="Roboto" panose="02000000000000000000" pitchFamily="2" charset="0"/>
                <a:cs typeface="Roboto" panose="02000000000000000000" pitchFamily="2" charset="0"/>
              </a:rPr>
              <a:t>.</a:t>
            </a:r>
          </a:p>
          <a:p>
            <a:pPr marL="0">
              <a:spcAft>
                <a:spcPts val="800"/>
              </a:spcAft>
            </a:pPr>
            <a:r>
              <a:rPr lang="en-US" sz="1600" b="0" kern="100" dirty="0">
                <a:latin typeface="Roboto" panose="02000000000000000000" pitchFamily="2" charset="0"/>
                <a:ea typeface="Roboto" panose="02000000000000000000" pitchFamily="2" charset="0"/>
                <a:cs typeface="Roboto" panose="02000000000000000000" pitchFamily="2" charset="0"/>
              </a:rPr>
              <a:t>   - </a:t>
            </a:r>
            <a:r>
              <a:rPr lang="en-US" sz="1600" b="0" kern="100" dirty="0" err="1">
                <a:latin typeface="Roboto" panose="02000000000000000000" pitchFamily="2" charset="0"/>
                <a:ea typeface="Roboto" panose="02000000000000000000" pitchFamily="2" charset="0"/>
                <a:cs typeface="Roboto" panose="02000000000000000000" pitchFamily="2" charset="0"/>
              </a:rPr>
              <a:t>Tiêu</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chí</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kiểm</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thử</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cho</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từng</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chức</a:t>
            </a:r>
            <a:r>
              <a:rPr lang="en-US" sz="1600" b="0" kern="100" dirty="0">
                <a:latin typeface="Roboto" panose="02000000000000000000" pitchFamily="2" charset="0"/>
                <a:ea typeface="Roboto" panose="02000000000000000000" pitchFamily="2" charset="0"/>
                <a:cs typeface="Roboto" panose="02000000000000000000" pitchFamily="2" charset="0"/>
              </a:rPr>
              <a:t> </a:t>
            </a:r>
            <a:r>
              <a:rPr lang="en-US" sz="1600" b="0" kern="100" dirty="0" err="1">
                <a:latin typeface="Roboto" panose="02000000000000000000" pitchFamily="2" charset="0"/>
                <a:ea typeface="Roboto" panose="02000000000000000000" pitchFamily="2" charset="0"/>
                <a:cs typeface="Roboto" panose="02000000000000000000" pitchFamily="2" charset="0"/>
              </a:rPr>
              <a:t>năng</a:t>
            </a:r>
            <a:r>
              <a:rPr lang="en-US" sz="1600" b="0" kern="100" dirty="0">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86414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81C142D4-E111-522C-39F2-7F0A4171755C}"/>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A1DB43BB-C68B-1A20-2F9A-69FDEDAD8704}"/>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Những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nội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quy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cần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khảo</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sát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89791079-52FD-8EB3-8529-30675C54DD17}"/>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702" name="Google Shape;702;p34">
            <a:extLst>
              <a:ext uri="{FF2B5EF4-FFF2-40B4-BE49-F238E27FC236}">
                <a16:creationId xmlns:a16="http://schemas.microsoft.com/office/drawing/2014/main" id="{0D19F3F9-4D45-91B4-876E-DEBE64B9D88A}"/>
              </a:ext>
            </a:extLst>
          </p:cNvPr>
          <p:cNvSpPr txBox="1">
            <a:spLocks noGrp="1"/>
          </p:cNvSpPr>
          <p:nvPr>
            <p:ph type="subTitle" idx="2"/>
          </p:nvPr>
        </p:nvSpPr>
        <p:spPr>
          <a:xfrm>
            <a:off x="935224" y="1312333"/>
            <a:ext cx="3616426" cy="379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Quy </a:t>
            </a:r>
            <a:r>
              <a:rPr lang="en-US" sz="1600" b="1" dirty="0" err="1">
                <a:latin typeface="Roboto" panose="02000000000000000000" pitchFamily="2" charset="0"/>
                <a:ea typeface="Roboto" panose="02000000000000000000" pitchFamily="2" charset="0"/>
                <a:cs typeface="Roboto" panose="02000000000000000000" pitchFamily="2" charset="0"/>
              </a:rPr>
              <a:t>định</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về</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quản</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lí</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chất</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lượng</a:t>
            </a:r>
            <a:r>
              <a:rPr lang="en-US" sz="1600" b="1" dirty="0">
                <a:latin typeface="Roboto" panose="02000000000000000000" pitchFamily="2" charset="0"/>
                <a:ea typeface="Roboto" panose="02000000000000000000" pitchFamily="2" charset="0"/>
                <a:cs typeface="Roboto" panose="02000000000000000000" pitchFamily="2" charset="0"/>
              </a:rPr>
              <a:t>:</a:t>
            </a:r>
            <a:endParaRPr sz="1600" b="1" dirty="0">
              <a:latin typeface="Roboto" panose="02000000000000000000" pitchFamily="2" charset="0"/>
              <a:ea typeface="Roboto" panose="02000000000000000000" pitchFamily="2" charset="0"/>
              <a:cs typeface="Roboto" panose="02000000000000000000" pitchFamily="2" charset="0"/>
            </a:endParaRPr>
          </a:p>
        </p:txBody>
      </p:sp>
      <p:sp>
        <p:nvSpPr>
          <p:cNvPr id="3" name="Google Shape;702;p34">
            <a:extLst>
              <a:ext uri="{FF2B5EF4-FFF2-40B4-BE49-F238E27FC236}">
                <a16:creationId xmlns:a16="http://schemas.microsoft.com/office/drawing/2014/main" id="{EEE7ACA6-B984-E48E-C526-72FE24AEAAE4}"/>
              </a:ext>
            </a:extLst>
          </p:cNvPr>
          <p:cNvSpPr txBox="1">
            <a:spLocks/>
          </p:cNvSpPr>
          <p:nvPr/>
        </p:nvSpPr>
        <p:spPr>
          <a:xfrm>
            <a:off x="1349742" y="1570273"/>
            <a:ext cx="3029753"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Tiêu chuẩn chất lượng sản phẩm phần mềm</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trình kiểm thử, kiểm soát chất lượng</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trình sửa lỗi</a:t>
            </a:r>
          </a:p>
          <a:p>
            <a:pPr marL="0" indent="0">
              <a:lnSpc>
                <a:spcPct val="150000"/>
              </a:lnSpc>
            </a:pP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endParaRPr lang="vi-VN" sz="1600" dirty="0">
              <a:latin typeface="Roboto" panose="02000000000000000000" pitchFamily="2" charset="0"/>
              <a:ea typeface="Roboto" panose="02000000000000000000" pitchFamily="2" charset="0"/>
              <a:cs typeface="Roboto" panose="02000000000000000000" pitchFamily="2" charset="0"/>
            </a:endParaRPr>
          </a:p>
        </p:txBody>
      </p:sp>
      <p:sp>
        <p:nvSpPr>
          <p:cNvPr id="5" name="Google Shape;702;p34">
            <a:extLst>
              <a:ext uri="{FF2B5EF4-FFF2-40B4-BE49-F238E27FC236}">
                <a16:creationId xmlns:a16="http://schemas.microsoft.com/office/drawing/2014/main" id="{AE0AD061-47F2-B3BC-26BE-89D20F7C1844}"/>
              </a:ext>
            </a:extLst>
          </p:cNvPr>
          <p:cNvSpPr txBox="1">
            <a:spLocks/>
          </p:cNvSpPr>
          <p:nvPr/>
        </p:nvSpPr>
        <p:spPr>
          <a:xfrm>
            <a:off x="4884918" y="1312332"/>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 Quy định </a:t>
            </a:r>
            <a:r>
              <a:rPr lang="en-US" sz="1600" b="1" dirty="0" err="1">
                <a:latin typeface="Roboto" panose="02000000000000000000" pitchFamily="2" charset="0"/>
                <a:ea typeface="Roboto" panose="02000000000000000000" pitchFamily="2" charset="0"/>
                <a:cs typeface="Roboto" panose="02000000000000000000" pitchFamily="2" charset="0"/>
              </a:rPr>
              <a:t>về</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tài</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sản</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trí</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tuệ</a:t>
            </a:r>
            <a:r>
              <a:rPr lang="en-US" sz="1600" b="1" dirty="0">
                <a:latin typeface="Roboto" panose="02000000000000000000" pitchFamily="2" charset="0"/>
                <a:ea typeface="Roboto" panose="02000000000000000000" pitchFamily="2" charset="0"/>
                <a:cs typeface="Roboto" panose="02000000000000000000" pitchFamily="2" charset="0"/>
              </a:rPr>
              <a:t>:</a:t>
            </a:r>
            <a:endParaRPr lang="vi-VN" sz="1600" b="1" dirty="0">
              <a:latin typeface="Roboto" panose="02000000000000000000" pitchFamily="2" charset="0"/>
              <a:ea typeface="Roboto" panose="02000000000000000000" pitchFamily="2" charset="0"/>
              <a:cs typeface="Roboto" panose="02000000000000000000" pitchFamily="2" charset="0"/>
            </a:endParaRPr>
          </a:p>
        </p:txBody>
      </p:sp>
      <p:sp>
        <p:nvSpPr>
          <p:cNvPr id="6" name="Google Shape;702;p34">
            <a:extLst>
              <a:ext uri="{FF2B5EF4-FFF2-40B4-BE49-F238E27FC236}">
                <a16:creationId xmlns:a16="http://schemas.microsoft.com/office/drawing/2014/main" id="{0442E288-3647-5F1A-63AF-6D0478012939}"/>
              </a:ext>
            </a:extLst>
          </p:cNvPr>
          <p:cNvSpPr txBox="1">
            <a:spLocks/>
          </p:cNvSpPr>
          <p:nvPr/>
        </p:nvSpPr>
        <p:spPr>
          <a:xfrm>
            <a:off x="5218186" y="1570273"/>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Quyền sở hữu trí tuệ đối với sản phẩm phần mềm</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bản quyền</a:t>
            </a: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vi-VN" sz="1600" dirty="0">
                <a:latin typeface="Roboto" panose="02000000000000000000" pitchFamily="2" charset="0"/>
                <a:ea typeface="Roboto" panose="02000000000000000000" pitchFamily="2" charset="0"/>
                <a:cs typeface="Roboto" panose="02000000000000000000" pitchFamily="2" charset="0"/>
              </a:rPr>
              <a:t>Quy định về chia sẻ mã nguồn</a:t>
            </a:r>
          </a:p>
        </p:txBody>
      </p:sp>
    </p:spTree>
    <p:extLst>
      <p:ext uri="{BB962C8B-B14F-4D97-AF65-F5344CB8AC3E}">
        <p14:creationId xmlns:p14="http://schemas.microsoft.com/office/powerpoint/2010/main" val="237058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A92324D5-2281-9208-6C9D-967710438951}"/>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2D61BDD0-3521-7C88-AF10-6AE1CB4FD2DA}"/>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Những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nội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quy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cần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khảo</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sát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1643C86C-2FEB-64DC-2336-3676CAC34F08}"/>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702" name="Google Shape;702;p34">
            <a:extLst>
              <a:ext uri="{FF2B5EF4-FFF2-40B4-BE49-F238E27FC236}">
                <a16:creationId xmlns:a16="http://schemas.microsoft.com/office/drawing/2014/main" id="{7A7B28B9-1A1D-E92D-4734-6C77A1BF9FF6}"/>
              </a:ext>
            </a:extLst>
          </p:cNvPr>
          <p:cNvSpPr txBox="1">
            <a:spLocks noGrp="1"/>
          </p:cNvSpPr>
          <p:nvPr>
            <p:ph type="subTitle" idx="2"/>
          </p:nvPr>
        </p:nvSpPr>
        <p:spPr>
          <a:xfrm>
            <a:off x="935224" y="1312333"/>
            <a:ext cx="3616426" cy="379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1" dirty="0">
                <a:latin typeface="Roboto" panose="02000000000000000000" pitchFamily="2" charset="0"/>
                <a:ea typeface="Roboto" panose="02000000000000000000" pitchFamily="2" charset="0"/>
                <a:cs typeface="Roboto" panose="02000000000000000000" pitchFamily="2" charset="0"/>
              </a:rPr>
              <a:t>•</a:t>
            </a:r>
            <a:r>
              <a:rPr lang="en-US" sz="1600" b="1" dirty="0">
                <a:latin typeface="Roboto" panose="02000000000000000000" pitchFamily="2" charset="0"/>
                <a:ea typeface="Roboto" panose="02000000000000000000" pitchFamily="2" charset="0"/>
                <a:cs typeface="Roboto" panose="02000000000000000000" pitchFamily="2" charset="0"/>
              </a:rPr>
              <a:t> Quy </a:t>
            </a:r>
            <a:r>
              <a:rPr lang="en-US" sz="1600" b="1" dirty="0" err="1">
                <a:latin typeface="Roboto" panose="02000000000000000000" pitchFamily="2" charset="0"/>
                <a:ea typeface="Roboto" panose="02000000000000000000" pitchFamily="2" charset="0"/>
                <a:cs typeface="Roboto" panose="02000000000000000000" pitchFamily="2" charset="0"/>
              </a:rPr>
              <a:t>định</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về</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quản</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lí</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thay</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đổi</a:t>
            </a:r>
            <a:r>
              <a:rPr lang="en-US" sz="1600" b="1" dirty="0">
                <a:latin typeface="Roboto" panose="02000000000000000000" pitchFamily="2" charset="0"/>
                <a:ea typeface="Roboto" panose="02000000000000000000" pitchFamily="2" charset="0"/>
                <a:cs typeface="Roboto" panose="02000000000000000000" pitchFamily="2" charset="0"/>
              </a:rPr>
              <a:t>:</a:t>
            </a:r>
            <a:endParaRPr sz="1600" b="1" dirty="0">
              <a:latin typeface="Roboto" panose="02000000000000000000" pitchFamily="2" charset="0"/>
              <a:ea typeface="Roboto" panose="02000000000000000000" pitchFamily="2" charset="0"/>
              <a:cs typeface="Roboto" panose="02000000000000000000" pitchFamily="2" charset="0"/>
            </a:endParaRPr>
          </a:p>
        </p:txBody>
      </p:sp>
      <p:sp>
        <p:nvSpPr>
          <p:cNvPr id="3" name="Google Shape;702;p34">
            <a:extLst>
              <a:ext uri="{FF2B5EF4-FFF2-40B4-BE49-F238E27FC236}">
                <a16:creationId xmlns:a16="http://schemas.microsoft.com/office/drawing/2014/main" id="{B0624467-0E24-C241-0C13-747F65D40592}"/>
              </a:ext>
            </a:extLst>
          </p:cNvPr>
          <p:cNvSpPr txBox="1">
            <a:spLocks/>
          </p:cNvSpPr>
          <p:nvPr/>
        </p:nvSpPr>
        <p:spPr>
          <a:xfrm>
            <a:off x="1349742" y="1570273"/>
            <a:ext cx="3029753"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Quy </a:t>
            </a:r>
            <a:r>
              <a:rPr lang="en-US" sz="1600" dirty="0" err="1">
                <a:latin typeface="Roboto" panose="02000000000000000000" pitchFamily="2" charset="0"/>
                <a:ea typeface="Roboto" panose="02000000000000000000" pitchFamily="2" charset="0"/>
                <a:cs typeface="Roboto" panose="02000000000000000000" pitchFamily="2" charset="0"/>
              </a:rPr>
              <a:t>trình</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đề</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xuất</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và</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phê</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duyệt</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thay</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đổi</a:t>
            </a: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Tài</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liệu</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cần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thiết</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để</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quản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lý</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thay</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đổi</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5" name="Google Shape;702;p34">
            <a:extLst>
              <a:ext uri="{FF2B5EF4-FFF2-40B4-BE49-F238E27FC236}">
                <a16:creationId xmlns:a16="http://schemas.microsoft.com/office/drawing/2014/main" id="{95F84692-8702-F4F1-D1A7-B5C381B31C8E}"/>
              </a:ext>
            </a:extLst>
          </p:cNvPr>
          <p:cNvSpPr txBox="1">
            <a:spLocks/>
          </p:cNvSpPr>
          <p:nvPr/>
        </p:nvSpPr>
        <p:spPr>
          <a:xfrm>
            <a:off x="4884918" y="1312332"/>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vi-VN" sz="1600" b="1" dirty="0">
                <a:latin typeface="Roboto" panose="02000000000000000000" pitchFamily="2" charset="0"/>
                <a:ea typeface="Roboto" panose="02000000000000000000" pitchFamily="2" charset="0"/>
                <a:cs typeface="Roboto" panose="02000000000000000000" pitchFamily="2" charset="0"/>
              </a:rPr>
              <a:t>• Quy định </a:t>
            </a:r>
            <a:r>
              <a:rPr lang="en-US" sz="1600" b="1" dirty="0" err="1">
                <a:latin typeface="Roboto" panose="02000000000000000000" pitchFamily="2" charset="0"/>
                <a:ea typeface="Roboto" panose="02000000000000000000" pitchFamily="2" charset="0"/>
                <a:cs typeface="Roboto" panose="02000000000000000000" pitchFamily="2" charset="0"/>
              </a:rPr>
              <a:t>về</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báo</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cáo</a:t>
            </a:r>
            <a:r>
              <a:rPr lang="en-US" sz="1600" b="1" dirty="0">
                <a:latin typeface="Roboto" panose="02000000000000000000" pitchFamily="2" charset="0"/>
                <a:ea typeface="Roboto" panose="02000000000000000000" pitchFamily="2" charset="0"/>
                <a:cs typeface="Roboto" panose="02000000000000000000" pitchFamily="2" charset="0"/>
              </a:rPr>
              <a:t>:</a:t>
            </a:r>
            <a:endParaRPr lang="vi-VN" sz="1600" b="1" dirty="0">
              <a:latin typeface="Roboto" panose="02000000000000000000" pitchFamily="2" charset="0"/>
              <a:ea typeface="Roboto" panose="02000000000000000000" pitchFamily="2" charset="0"/>
              <a:cs typeface="Roboto" panose="02000000000000000000" pitchFamily="2" charset="0"/>
            </a:endParaRPr>
          </a:p>
        </p:txBody>
      </p:sp>
      <p:sp>
        <p:nvSpPr>
          <p:cNvPr id="6" name="Google Shape;702;p34">
            <a:extLst>
              <a:ext uri="{FF2B5EF4-FFF2-40B4-BE49-F238E27FC236}">
                <a16:creationId xmlns:a16="http://schemas.microsoft.com/office/drawing/2014/main" id="{E781B8DD-6CC3-E694-42D0-68A6C8D1131F}"/>
              </a:ext>
            </a:extLst>
          </p:cNvPr>
          <p:cNvSpPr txBox="1">
            <a:spLocks/>
          </p:cNvSpPr>
          <p:nvPr/>
        </p:nvSpPr>
        <p:spPr>
          <a:xfrm>
            <a:off x="5218186" y="1570273"/>
            <a:ext cx="3709622"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Các</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loại</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báo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cần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thiết</a:t>
            </a:r>
            <a:endParaRPr lang="vi-VN"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Tần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suất</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báo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cáo</a:t>
            </a:r>
            <a:endParaRPr lang="vi-VN" sz="16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Người</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nhận</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báo</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cáo</a:t>
            </a:r>
            <a:endParaRPr lang="vi-V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7449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393CBCA9-C484-3EBF-3178-2EC62EB926BB}"/>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D5C27A96-455B-9082-68A0-5D792757EAC0}"/>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Các</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lưu</a:t>
            </a:r>
            <a:r>
              <a:rPr lang="en-US" kern="100" dirty="0">
                <a:latin typeface="Aptos" panose="020B0004020202020204" pitchFamily="34" charset="0"/>
                <a:ea typeface="Aptos" panose="020B0004020202020204" pitchFamily="34" charset="0"/>
                <a:cs typeface="Times New Roman" panose="02020603050405020304" pitchFamily="18" charset="0"/>
              </a:rPr>
              <a:t> ý </a:t>
            </a:r>
            <a:r>
              <a:rPr lang="en-US" kern="100" dirty="0" err="1">
                <a:latin typeface="Aptos" panose="020B0004020202020204" pitchFamily="34" charset="0"/>
                <a:ea typeface="Aptos" panose="020B0004020202020204" pitchFamily="34" charset="0"/>
                <a:cs typeface="Times New Roman" panose="02020603050405020304" pitchFamily="18" charset="0"/>
              </a:rPr>
              <a:t>trong</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quá</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trình</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khảo</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sát</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nội</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quy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DF10DF3F-AE62-0344-A36C-A961146A2109}"/>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702" name="Google Shape;702;p34">
            <a:extLst>
              <a:ext uri="{FF2B5EF4-FFF2-40B4-BE49-F238E27FC236}">
                <a16:creationId xmlns:a16="http://schemas.microsoft.com/office/drawing/2014/main" id="{ED07E803-C60E-BD2B-B210-FA04322B7012}"/>
              </a:ext>
            </a:extLst>
          </p:cNvPr>
          <p:cNvSpPr txBox="1">
            <a:spLocks noGrp="1"/>
          </p:cNvSpPr>
          <p:nvPr>
            <p:ph type="subTitle" idx="2"/>
          </p:nvPr>
        </p:nvSpPr>
        <p:spPr>
          <a:xfrm>
            <a:off x="935223" y="1312333"/>
            <a:ext cx="7598691" cy="37934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a:t>
            </a:r>
            <a:r>
              <a:rPr lang="en-US" sz="1600"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Cập nhật liên tục: </a:t>
            </a:r>
            <a:r>
              <a:rPr lang="vi-VN" sz="1600" dirty="0">
                <a:latin typeface="Roboto" panose="02000000000000000000" pitchFamily="2" charset="0"/>
                <a:ea typeface="Roboto" panose="02000000000000000000" pitchFamily="2" charset="0"/>
                <a:cs typeface="Roboto" panose="02000000000000000000" pitchFamily="2" charset="0"/>
              </a:rPr>
              <a:t>Nội quy công ty có thể thay đổi theo thời gian, vì vậy cần thường xuyên cập nhật thông tin.</a:t>
            </a:r>
          </a:p>
          <a:p>
            <a:pPr marL="0" lvl="0" indent="0" algn="l" rtl="0">
              <a:lnSpc>
                <a:spcPct val="150000"/>
              </a:lnSpc>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Sử dụng công cụ hỗ trợ: </a:t>
            </a:r>
            <a:r>
              <a:rPr lang="vi-VN" sz="1600" dirty="0">
                <a:latin typeface="Roboto" panose="02000000000000000000" pitchFamily="2" charset="0"/>
                <a:ea typeface="Roboto" panose="02000000000000000000" pitchFamily="2" charset="0"/>
                <a:cs typeface="Roboto" panose="02000000000000000000" pitchFamily="2" charset="0"/>
              </a:rPr>
              <a:t>Sử dụng các công cụ như bảng biểu, sơ đồ để tổng hợp thông tin một cách trực quan.</a:t>
            </a:r>
          </a:p>
          <a:p>
            <a:pPr marL="0" lvl="0" indent="0" algn="l" rtl="0">
              <a:lnSpc>
                <a:spcPct val="150000"/>
              </a:lnSpc>
              <a:spcBef>
                <a:spcPts val="0"/>
              </a:spcBef>
              <a:spcAft>
                <a:spcPts val="0"/>
              </a:spcAft>
              <a:buNone/>
            </a:pPr>
            <a:r>
              <a:rPr lang="en-US" sz="1600" b="1" dirty="0">
                <a:latin typeface="Roboto" panose="02000000000000000000" pitchFamily="2" charset="0"/>
                <a:ea typeface="Roboto" panose="02000000000000000000" pitchFamily="2" charset="0"/>
                <a:cs typeface="Roboto" panose="02000000000000000000" pitchFamily="2" charset="0"/>
              </a:rPr>
              <a:t>- </a:t>
            </a:r>
            <a:r>
              <a:rPr lang="vi-VN" sz="1600" b="1" dirty="0">
                <a:latin typeface="Roboto" panose="02000000000000000000" pitchFamily="2" charset="0"/>
                <a:ea typeface="Roboto" panose="02000000000000000000" pitchFamily="2" charset="0"/>
                <a:cs typeface="Roboto" panose="02000000000000000000" pitchFamily="2" charset="0"/>
              </a:rPr>
              <a:t>Tài liệu hóa kết quả: </a:t>
            </a:r>
            <a:r>
              <a:rPr lang="vi-VN" sz="1600" dirty="0">
                <a:latin typeface="Roboto" panose="02000000000000000000" pitchFamily="2" charset="0"/>
                <a:ea typeface="Roboto" panose="02000000000000000000" pitchFamily="2" charset="0"/>
                <a:cs typeface="Roboto" panose="02000000000000000000" pitchFamily="2" charset="0"/>
              </a:rPr>
              <a:t>Lưu giữ tất cả các tài liệu liên quan đến quá trình khảo sát để làm căn cứ tham khảo sau này.</a:t>
            </a:r>
          </a:p>
          <a:p>
            <a:pPr marL="0" lvl="0" indent="0" algn="l" rtl="0">
              <a:spcBef>
                <a:spcPts val="0"/>
              </a:spcBef>
              <a:spcAft>
                <a:spcPts val="0"/>
              </a:spcAft>
              <a:buNone/>
            </a:pPr>
            <a:endParaRPr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1702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a:extLst>
            <a:ext uri="{FF2B5EF4-FFF2-40B4-BE49-F238E27FC236}">
              <a16:creationId xmlns:a16="http://schemas.microsoft.com/office/drawing/2014/main" id="{7E80B028-88D8-2AEB-7578-BBFED8B5F684}"/>
            </a:ext>
          </a:extLst>
        </p:cNvPr>
        <p:cNvGrpSpPr/>
        <p:nvPr/>
      </p:nvGrpSpPr>
      <p:grpSpPr>
        <a:xfrm>
          <a:off x="0" y="0"/>
          <a:ext cx="0" cy="0"/>
          <a:chOff x="0" y="0"/>
          <a:chExt cx="0" cy="0"/>
        </a:xfrm>
      </p:grpSpPr>
      <p:sp>
        <p:nvSpPr>
          <p:cNvPr id="698" name="Google Shape;698;p34">
            <a:extLst>
              <a:ext uri="{FF2B5EF4-FFF2-40B4-BE49-F238E27FC236}">
                <a16:creationId xmlns:a16="http://schemas.microsoft.com/office/drawing/2014/main" id="{68951656-4D4C-10B4-FF28-17C950496552}"/>
              </a:ext>
            </a:extLst>
          </p:cNvPr>
          <p:cNvSpPr txBox="1">
            <a:spLocks noGrp="1"/>
          </p:cNvSpPr>
          <p:nvPr>
            <p:ph type="subTitle" idx="1"/>
          </p:nvPr>
        </p:nvSpPr>
        <p:spPr>
          <a:xfrm>
            <a:off x="610085" y="990641"/>
            <a:ext cx="7838764" cy="443100"/>
          </a:xfrm>
          <a:prstGeom prst="rect">
            <a:avLst/>
          </a:prstGeom>
        </p:spPr>
        <p:txBody>
          <a:bodyPr spcFirstLastPara="1" wrap="square" lIns="91425" tIns="91425" rIns="91425" bIns="91425" anchor="b" anchorCtr="0">
            <a:noAutofit/>
          </a:bodyPr>
          <a:lstStyle/>
          <a:p>
            <a:pPr marL="0" marR="0">
              <a:lnSpc>
                <a:spcPct val="107000"/>
              </a:lnSpc>
              <a:spcAft>
                <a:spcPts val="800"/>
              </a:spcAft>
            </a:pPr>
            <a:r>
              <a:rPr lang="en-US" kern="100" dirty="0" err="1">
                <a:latin typeface="Aptos" panose="020B0004020202020204" pitchFamily="34" charset="0"/>
                <a:ea typeface="Aptos" panose="020B0004020202020204" pitchFamily="34" charset="0"/>
                <a:cs typeface="Times New Roman" panose="02020603050405020304" pitchFamily="18" charset="0"/>
              </a:rPr>
              <a:t>Ví</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kern="100" dirty="0" err="1">
                <a:latin typeface="Aptos" panose="020B0004020202020204" pitchFamily="34" charset="0"/>
                <a:ea typeface="Aptos" panose="020B0004020202020204" pitchFamily="34" charset="0"/>
                <a:cs typeface="Times New Roman" panose="02020603050405020304" pitchFamily="18" charset="0"/>
              </a:rPr>
              <a:t>dụ</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Xây</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dựng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Hệ</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thống</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chữa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bệnh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01" name="Google Shape;701;p34">
            <a:extLst>
              <a:ext uri="{FF2B5EF4-FFF2-40B4-BE49-F238E27FC236}">
                <a16:creationId xmlns:a16="http://schemas.microsoft.com/office/drawing/2014/main" id="{D5A4CDDF-A701-C519-E4E3-1AFD41B093B1}"/>
              </a:ext>
            </a:extLst>
          </p:cNvPr>
          <p:cNvSpPr txBox="1">
            <a:spLocks noGrp="1"/>
          </p:cNvSpPr>
          <p:nvPr>
            <p:ph type="title"/>
          </p:nvPr>
        </p:nvSpPr>
        <p:spPr>
          <a:xfrm>
            <a:off x="622600" y="2814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Khảo</a:t>
            </a:r>
            <a:r>
              <a:rPr lang="en-US" dirty="0"/>
              <a:t> </a:t>
            </a:r>
            <a:r>
              <a:rPr lang="en-US" dirty="0" err="1"/>
              <a:t>sát</a:t>
            </a:r>
            <a:r>
              <a:rPr lang="en-US" dirty="0"/>
              <a:t> </a:t>
            </a:r>
            <a:r>
              <a:rPr lang="en-US" dirty="0" err="1"/>
              <a:t>các</a:t>
            </a:r>
            <a:r>
              <a:rPr lang="en-US" dirty="0"/>
              <a:t> </a:t>
            </a:r>
            <a:r>
              <a:rPr lang="en-US" dirty="0" err="1"/>
              <a:t>nội</a:t>
            </a:r>
            <a:r>
              <a:rPr lang="en-US" dirty="0"/>
              <a:t> </a:t>
            </a:r>
            <a:r>
              <a:rPr lang="en-US" dirty="0" err="1"/>
              <a:t>quy</a:t>
            </a:r>
            <a:r>
              <a:rPr lang="en-US" dirty="0"/>
              <a:t> </a:t>
            </a:r>
          </a:p>
        </p:txBody>
      </p:sp>
      <p:sp>
        <p:nvSpPr>
          <p:cNvPr id="3" name="Google Shape;702;p34">
            <a:extLst>
              <a:ext uri="{FF2B5EF4-FFF2-40B4-BE49-F238E27FC236}">
                <a16:creationId xmlns:a16="http://schemas.microsoft.com/office/drawing/2014/main" id="{5464E1B1-CC84-A744-ADC3-907B92E4732A}"/>
              </a:ext>
            </a:extLst>
          </p:cNvPr>
          <p:cNvSpPr txBox="1">
            <a:spLocks/>
          </p:cNvSpPr>
          <p:nvPr/>
        </p:nvSpPr>
        <p:spPr>
          <a:xfrm>
            <a:off x="813476" y="1190924"/>
            <a:ext cx="8007390" cy="379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1. Quy trình Phê Duyệt Dự án </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Quy trình đề xuất dự án: </a:t>
            </a:r>
            <a:endParaRPr lang="en-US" sz="1300" b="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a:t>
            </a:r>
            <a:r>
              <a:rPr lang="en-US" sz="1300" b="1" dirty="0">
                <a:latin typeface="Roboto" panose="02000000000000000000" pitchFamily="2" charset="0"/>
                <a:ea typeface="Roboto" panose="02000000000000000000" pitchFamily="2" charset="0"/>
                <a:cs typeface="Roboto" panose="02000000000000000000" pitchFamily="2" charset="0"/>
              </a:rPr>
              <a:t>- </a:t>
            </a:r>
            <a:r>
              <a:rPr lang="vi-VN" sz="1300" b="1" dirty="0">
                <a:latin typeface="Roboto" panose="02000000000000000000" pitchFamily="2" charset="0"/>
                <a:ea typeface="Roboto" panose="02000000000000000000" pitchFamily="2" charset="0"/>
                <a:cs typeface="Roboto" panose="02000000000000000000" pitchFamily="2" charset="0"/>
              </a:rPr>
              <a:t>Xác định nhu cầu: </a:t>
            </a:r>
            <a:r>
              <a:rPr lang="vi-VN" sz="1300" dirty="0">
                <a:latin typeface="Roboto" panose="02000000000000000000" pitchFamily="2" charset="0"/>
                <a:ea typeface="Roboto" panose="02000000000000000000" pitchFamily="2" charset="0"/>
                <a:cs typeface="Roboto" panose="02000000000000000000" pitchFamily="2" charset="0"/>
              </a:rPr>
              <a:t>Nhận diện các hạn chế của hệ thống khám chữa bệnh hiện tại, như thời gian chờ đợi lâu, quản lý hồ sơ bệnh nhân kém hiệu quả,</a:t>
            </a:r>
            <a:r>
              <a:rPr lang="en-US" sz="1300" dirty="0">
                <a:latin typeface="Roboto" panose="02000000000000000000" pitchFamily="2" charset="0"/>
                <a:ea typeface="Roboto" panose="02000000000000000000" pitchFamily="2" charset="0"/>
                <a:cs typeface="Roboto" panose="02000000000000000000" pitchFamily="2" charset="0"/>
              </a:rPr>
              <a:t>…</a:t>
            </a: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   - </a:t>
            </a:r>
            <a:r>
              <a:rPr lang="vi-VN" sz="1300" b="1" dirty="0">
                <a:latin typeface="Roboto" panose="02000000000000000000" pitchFamily="2" charset="0"/>
                <a:ea typeface="Roboto" panose="02000000000000000000" pitchFamily="2" charset="0"/>
                <a:cs typeface="Roboto" panose="02000000000000000000" pitchFamily="2" charset="0"/>
              </a:rPr>
              <a:t>Lập kế hoạch sơ bộ: </a:t>
            </a:r>
            <a:r>
              <a:rPr lang="vi-VN" sz="1300" dirty="0">
                <a:latin typeface="Roboto" panose="02000000000000000000" pitchFamily="2" charset="0"/>
                <a:ea typeface="Roboto" panose="02000000000000000000" pitchFamily="2" charset="0"/>
                <a:cs typeface="Roboto" panose="02000000000000000000" pitchFamily="2" charset="0"/>
              </a:rPr>
              <a:t>Xây dựng một hệ thống thông tin y tế tích hợp, bao gồm các chức năng đặt lịch khám, quản lý hồ sơ bệnh nhân, kê đơn điện tử, thanh toán trực tuyến.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dirty="0">
                <a:latin typeface="Roboto" panose="02000000000000000000" pitchFamily="2" charset="0"/>
                <a:ea typeface="Roboto" panose="02000000000000000000" pitchFamily="2" charset="0"/>
                <a:cs typeface="Roboto" panose="02000000000000000000" pitchFamily="2" charset="0"/>
              </a:rPr>
              <a:t>   </a:t>
            </a:r>
            <a:r>
              <a:rPr lang="en-US" sz="1300" b="1" dirty="0">
                <a:latin typeface="Roboto" panose="02000000000000000000" pitchFamily="2" charset="0"/>
                <a:ea typeface="Roboto" panose="02000000000000000000" pitchFamily="2" charset="0"/>
                <a:cs typeface="Roboto" panose="02000000000000000000" pitchFamily="2" charset="0"/>
              </a:rPr>
              <a:t>- </a:t>
            </a:r>
            <a:r>
              <a:rPr lang="vi-VN" sz="1300" b="1" dirty="0">
                <a:latin typeface="Roboto" panose="02000000000000000000" pitchFamily="2" charset="0"/>
                <a:ea typeface="Roboto" panose="02000000000000000000" pitchFamily="2" charset="0"/>
                <a:cs typeface="Roboto" panose="02000000000000000000" pitchFamily="2" charset="0"/>
              </a:rPr>
              <a:t>Soạn thảo đề xuất: </a:t>
            </a:r>
            <a:r>
              <a:rPr lang="vi-VN" sz="1300" dirty="0">
                <a:latin typeface="Roboto" panose="02000000000000000000" pitchFamily="2" charset="0"/>
                <a:ea typeface="Roboto" panose="02000000000000000000" pitchFamily="2" charset="0"/>
                <a:cs typeface="Roboto" panose="02000000000000000000" pitchFamily="2" charset="0"/>
              </a:rPr>
              <a:t>Chi tiết các lợi ích của hệ thống mới, như giảm thời gian chờ đợi, nâng cao chất lượng dịch vụ, tiết kiệm chi phí. </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en-US" sz="1300" b="1" dirty="0">
                <a:latin typeface="Roboto" panose="02000000000000000000" pitchFamily="2" charset="0"/>
                <a:ea typeface="Roboto" panose="02000000000000000000" pitchFamily="2" charset="0"/>
                <a:cs typeface="Roboto" panose="02000000000000000000" pitchFamily="2" charset="0"/>
              </a:rPr>
              <a:t>   - </a:t>
            </a:r>
            <a:r>
              <a:rPr lang="vi-VN" sz="1300" b="1" dirty="0">
                <a:latin typeface="Roboto" panose="02000000000000000000" pitchFamily="2" charset="0"/>
                <a:ea typeface="Roboto" panose="02000000000000000000" pitchFamily="2" charset="0"/>
                <a:cs typeface="Roboto" panose="02000000000000000000" pitchFamily="2" charset="0"/>
              </a:rPr>
              <a:t>Trình bày: </a:t>
            </a:r>
            <a:r>
              <a:rPr lang="vi-VN" sz="1300" dirty="0">
                <a:latin typeface="Roboto" panose="02000000000000000000" pitchFamily="2" charset="0"/>
                <a:ea typeface="Roboto" panose="02000000000000000000" pitchFamily="2" charset="0"/>
                <a:cs typeface="Roboto" panose="02000000000000000000" pitchFamily="2" charset="0"/>
              </a:rPr>
              <a:t>Trình bày đề xuất trước ban lãnh đạo bệnh viện, nhấn mạnh sự cần thiết và lợi ích của dự án.</a:t>
            </a:r>
            <a:endParaRPr lang="en-US" sz="1300"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pPr>
            <a:r>
              <a:rPr lang="vi-VN" sz="1300" b="1" dirty="0">
                <a:latin typeface="Roboto" panose="02000000000000000000" pitchFamily="2" charset="0"/>
                <a:ea typeface="Roboto" panose="02000000000000000000" pitchFamily="2" charset="0"/>
                <a:cs typeface="Roboto" panose="02000000000000000000" pitchFamily="2" charset="0"/>
              </a:rPr>
              <a:t>Các cấp phê duyệt: </a:t>
            </a:r>
            <a:r>
              <a:rPr lang="vi-VN" sz="1300" dirty="0">
                <a:latin typeface="Roboto" panose="02000000000000000000" pitchFamily="2" charset="0"/>
                <a:ea typeface="Roboto" panose="02000000000000000000" pitchFamily="2" charset="0"/>
                <a:cs typeface="Roboto" panose="02000000000000000000" pitchFamily="2" charset="0"/>
              </a:rPr>
              <a:t>Giám đốc khoa CNTT: Đánh giá tính khả thi về mặt kỹ thuật. Giám đốc bệnh viện: Phê duyệt về mặt quản lý và tài chính. Hội đồng quản trị: Phê duyệt cuối cùng.</a:t>
            </a:r>
          </a:p>
        </p:txBody>
      </p:sp>
    </p:spTree>
    <p:extLst>
      <p:ext uri="{BB962C8B-B14F-4D97-AF65-F5344CB8AC3E}">
        <p14:creationId xmlns:p14="http://schemas.microsoft.com/office/powerpoint/2010/main" val="3827576100"/>
      </p:ext>
    </p:extLst>
  </p:cSld>
  <p:clrMapOvr>
    <a:masterClrMapping/>
  </p:clrMapOvr>
</p:sld>
</file>

<file path=ppt/theme/theme1.xml><?xml version="1.0" encoding="utf-8"?>
<a:theme xmlns:a="http://schemas.openxmlformats.org/drawingml/2006/main" name="Design Inspiration Campaign by Slidesgo">
  <a:themeElements>
    <a:clrScheme name="Simple Light">
      <a:dk1>
        <a:srgbClr val="21194F"/>
      </a:dk1>
      <a:lt1>
        <a:srgbClr val="FFFFFF"/>
      </a:lt1>
      <a:dk2>
        <a:srgbClr val="A1EAE0"/>
      </a:dk2>
      <a:lt2>
        <a:srgbClr val="BECCFF"/>
      </a:lt2>
      <a:accent1>
        <a:srgbClr val="778DFD"/>
      </a:accent1>
      <a:accent2>
        <a:srgbClr val="6571FF"/>
      </a:accent2>
      <a:accent3>
        <a:srgbClr val="353599"/>
      </a:accent3>
      <a:accent4>
        <a:srgbClr val="262365"/>
      </a:accent4>
      <a:accent5>
        <a:srgbClr val="FF6880"/>
      </a:accent5>
      <a:accent6>
        <a:srgbClr val="FFFFFF"/>
      </a:accent6>
      <a:hlink>
        <a:srgbClr val="211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6129</Words>
  <Application>Microsoft Office PowerPoint</Application>
  <PresentationFormat>On-screen Show (16:9)</PresentationFormat>
  <Paragraphs>382</Paragraphs>
  <Slides>50</Slides>
  <Notes>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Outfit</vt:lpstr>
      <vt:lpstr>Raleway</vt:lpstr>
      <vt:lpstr>Poppins</vt:lpstr>
      <vt:lpstr>Calibri</vt:lpstr>
      <vt:lpstr>Arial</vt:lpstr>
      <vt:lpstr>Roboto</vt:lpstr>
      <vt:lpstr>Aptos</vt:lpstr>
      <vt:lpstr>Design Inspiration Campaign by Slidesgo</vt:lpstr>
      <vt:lpstr>Môn học Chuyên đề PHP:</vt:lpstr>
      <vt:lpstr>Nội dung</vt:lpstr>
      <vt:lpstr>Khảo sát các nội quy, quy định </vt:lpstr>
      <vt:lpstr>Khảo sát các nội quy </vt:lpstr>
      <vt:lpstr>Khảo sát các nội quy </vt:lpstr>
      <vt:lpstr>Khảo sát các nội quy </vt:lpstr>
      <vt:lpstr>Khảo sát các nội quy </vt:lpstr>
      <vt:lpstr>Khảo sát các nội quy </vt:lpstr>
      <vt:lpstr>Khảo sát các nội quy </vt:lpstr>
      <vt:lpstr>Khảo sát các nội quy </vt:lpstr>
      <vt:lpstr>Khảo sát các nội quy </vt:lpstr>
      <vt:lpstr>Khảo sát các nội quy </vt:lpstr>
      <vt:lpstr>Khảo sát các nội quy </vt:lpstr>
      <vt:lpstr>Khảo sát các nội quy </vt:lpstr>
      <vt:lpstr>Tìm hiểu cơ cấu nhân sự</vt:lpstr>
      <vt:lpstr>Tìm hiểu cơ cấu nhân sự</vt:lpstr>
      <vt:lpstr>Tìm hiểu cơ cấu nhân sự</vt:lpstr>
      <vt:lpstr>Tìm hiểu cơ cấu nhân sự</vt:lpstr>
      <vt:lpstr>Tìm hiểu cơ cấu nhân sự</vt:lpstr>
      <vt:lpstr>Tìm hiểu cơ cấu nhân sự</vt:lpstr>
      <vt:lpstr>Tìm hiểu nhu cầu thiết kế, xây dựng và phát triển dự án</vt:lpstr>
      <vt:lpstr>Tìm hiểu nhu cầu thiết kế, xây dựng và phát triển dự án</vt:lpstr>
      <vt:lpstr>Tìm hiểu nhu cầu thiết kế, xây dựng và phát triển dự án</vt:lpstr>
      <vt:lpstr>Tìm hiểu nhu cầu thiết kế, xây dựng và phát triển dự án</vt:lpstr>
      <vt:lpstr>Tìm hiểu nhu cầu thiết kế, xây dựng và phát triển dự án</vt:lpstr>
      <vt:lpstr>Tìm hiểu nhu cầu thiết kế, xây dựng và phát triển dự án</vt:lpstr>
      <vt:lpstr>Tìm hiểu nhu cầu thiết kế, xây dựng và phát triển dự án</vt:lpstr>
      <vt:lpstr>Tìm hiểu nhu cầu của khách hàng, đặc tả công việc</vt:lpstr>
      <vt:lpstr>Tìm hiểu nhu cầu khách hàng, đặc tả công việc</vt:lpstr>
      <vt:lpstr>Tìm hiểu nhu cầu khách hàng, đặc tả công việc</vt:lpstr>
      <vt:lpstr>Tìm hiểu nhu cầu khách hàng, đặc tả công việc</vt:lpstr>
      <vt:lpstr>Tìm hiểu nhu cầu khách hàng, đặc tả công việc</vt:lpstr>
      <vt:lpstr>Tìm hiểu các bộ phận có liên quan</vt:lpstr>
      <vt:lpstr>Tìm hiểu các bộ phận phụ trách có liên quan</vt:lpstr>
      <vt:lpstr>Tìm hiểu các bộ phận phụ trách có liên quan</vt:lpstr>
      <vt:lpstr>Tìm hiểu các bộ phận phụ trách có liên quan</vt:lpstr>
      <vt:lpstr>Tìm hiểu các bộ phận phụ trách có liên quan</vt:lpstr>
      <vt:lpstr>Tìm hiểu các bộ phận phụ trách có liên quan</vt:lpstr>
      <vt:lpstr>Tìm hiểu nhiệm vụ được giao</vt:lpstr>
      <vt:lpstr>Tìm hiểu về nhiệm vụ được giao</vt:lpstr>
      <vt:lpstr>Tìm hiểu về nhiệm vụ được giao</vt:lpstr>
      <vt:lpstr>Tìm hiểu về nhiệm vụ được giao</vt:lpstr>
      <vt:lpstr>Tìm hiểu về nhiệm vụ được giao</vt:lpstr>
      <vt:lpstr>Tìm hiểu về nhiệm vụ được giao</vt:lpstr>
      <vt:lpstr>Tìm hiểu về nhiệm vụ được giao</vt:lpstr>
      <vt:lpstr>Tìm hiểu về nhiệm vụ được giao</vt:lpstr>
      <vt:lpstr>Tìm hiểu về nhiệm vụ được giao</vt:lpstr>
      <vt:lpstr>Câu hỏi thảo luận</vt:lpstr>
      <vt:lpstr>Tìm hiểu về nhiệm vụ được giao</vt:lpstr>
      <vt:lpstr>Tìm hiểu về nhiệm vụ được giao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Phạm Nguyễn Thanh Bình</cp:lastModifiedBy>
  <cp:revision>93</cp:revision>
  <dcterms:modified xsi:type="dcterms:W3CDTF">2024-12-02T04:05:21Z</dcterms:modified>
</cp:coreProperties>
</file>