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8976-0A32-4359-A81B-ED5D464A4702}" type="datetimeFigureOut">
              <a:rPr lang="en-US" smtClean="0"/>
              <a:pPr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E765-9C27-47B7-AD8A-64A68FA84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8976-0A32-4359-A81B-ED5D464A4702}" type="datetimeFigureOut">
              <a:rPr lang="en-US" smtClean="0"/>
              <a:pPr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E765-9C27-47B7-AD8A-64A68FA84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8976-0A32-4359-A81B-ED5D464A4702}" type="datetimeFigureOut">
              <a:rPr lang="en-US" smtClean="0"/>
              <a:pPr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E765-9C27-47B7-AD8A-64A68FA84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8976-0A32-4359-A81B-ED5D464A4702}" type="datetimeFigureOut">
              <a:rPr lang="en-US" smtClean="0"/>
              <a:pPr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E765-9C27-47B7-AD8A-64A68FA84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8976-0A32-4359-A81B-ED5D464A4702}" type="datetimeFigureOut">
              <a:rPr lang="en-US" smtClean="0"/>
              <a:pPr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E765-9C27-47B7-AD8A-64A68FA84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8976-0A32-4359-A81B-ED5D464A4702}" type="datetimeFigureOut">
              <a:rPr lang="en-US" smtClean="0"/>
              <a:pPr/>
              <a:t>7/23/2016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E765-9C27-47B7-AD8A-64A68FA84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8976-0A32-4359-A81B-ED5D464A4702}" type="datetimeFigureOut">
              <a:rPr lang="en-US" smtClean="0"/>
              <a:pPr/>
              <a:t>7/23/2016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E765-9C27-47B7-AD8A-64A68FA84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8976-0A32-4359-A81B-ED5D464A4702}" type="datetimeFigureOut">
              <a:rPr lang="en-US" smtClean="0"/>
              <a:pPr/>
              <a:t>7/23/2016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E765-9C27-47B7-AD8A-64A68FA84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8976-0A32-4359-A81B-ED5D464A4702}" type="datetimeFigureOut">
              <a:rPr lang="en-US" smtClean="0"/>
              <a:pPr/>
              <a:t>7/23/2016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E765-9C27-47B7-AD8A-64A68FA84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8976-0A32-4359-A81B-ED5D464A4702}" type="datetimeFigureOut">
              <a:rPr lang="en-US" smtClean="0"/>
              <a:pPr/>
              <a:t>7/23/2016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E765-9C27-47B7-AD8A-64A68FA84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8976-0A32-4359-A81B-ED5D464A4702}" type="datetimeFigureOut">
              <a:rPr lang="en-US" smtClean="0"/>
              <a:pPr/>
              <a:t>7/23/2016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E765-9C27-47B7-AD8A-64A68FA84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E8976-0A32-4359-A81B-ED5D464A4702}" type="datetimeFigureOut">
              <a:rPr lang="en-US" smtClean="0"/>
              <a:pPr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FE765-9C27-47B7-AD8A-64A68FA84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838200"/>
            <a:ext cx="45868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DATA SET</a:t>
            </a:r>
          </a:p>
          <a:p>
            <a:r>
              <a:rPr lang="en-US" dirty="0" smtClean="0"/>
              <a:t>53GB</a:t>
            </a:r>
          </a:p>
          <a:p>
            <a:r>
              <a:rPr lang="en-US" dirty="0" smtClean="0"/>
              <a:t>~15 Million articles in English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7 million redirected articles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3 million ____________ (something else)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5 million ____(regular articles)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838200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CLUSTER</a:t>
            </a:r>
          </a:p>
          <a:p>
            <a:r>
              <a:rPr lang="en-US" dirty="0" smtClean="0"/>
              <a:t>Local-&gt;</a:t>
            </a:r>
            <a:r>
              <a:rPr lang="en-US" dirty="0" err="1" smtClean="0"/>
              <a:t>ssh</a:t>
            </a:r>
            <a:r>
              <a:rPr lang="en-US" dirty="0" smtClean="0"/>
              <a:t>-&gt;master(spark context, driver)-&gt;18 slaves(7.5GB RAM</a:t>
            </a:r>
          </a:p>
          <a:p>
            <a:r>
              <a:rPr lang="en-US" dirty="0" smtClean="0"/>
              <a:t>Why did I choose 18 workers, you may ask? Well that is because AWS didn’t allow me to have any more than that</a:t>
            </a:r>
            <a:endParaRPr lang="en-US" dirty="0"/>
          </a:p>
        </p:txBody>
      </p:sp>
      <p:pic>
        <p:nvPicPr>
          <p:cNvPr id="1026" name="Picture 2" descr="C:\Users\Vyache\Desktop\cloud_lightning.jpg"/>
          <p:cNvPicPr>
            <a:picLocks noChangeAspect="1" noChangeArrowheads="1"/>
          </p:cNvPicPr>
          <p:nvPr/>
        </p:nvPicPr>
        <p:blipFill>
          <a:blip r:embed="rId2" cstate="print">
            <a:lum bright="20000" contrast="20000"/>
          </a:blip>
          <a:srcRect l="11875" r="1312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6" name="Group 5"/>
          <p:cNvGrpSpPr/>
          <p:nvPr/>
        </p:nvGrpSpPr>
        <p:grpSpPr>
          <a:xfrm>
            <a:off x="3505200" y="914400"/>
            <a:ext cx="1651127" cy="1524000"/>
            <a:chOff x="3048000" y="1828800"/>
            <a:chExt cx="2260727" cy="2362200"/>
          </a:xfrm>
        </p:grpSpPr>
        <p:pic>
          <p:nvPicPr>
            <p:cNvPr id="2050" name="Picture 2" descr="C:\Users\Vyache\Desktop\galvanize_work\WikiLinks\presentation\computer_screen_blan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0" y="1828800"/>
              <a:ext cx="2260727" cy="2362200"/>
            </a:xfrm>
            <a:prstGeom prst="rect">
              <a:avLst/>
            </a:prstGeom>
            <a:noFill/>
          </p:spPr>
        </p:pic>
        <p:pic>
          <p:nvPicPr>
            <p:cNvPr id="4" name="Picture 2" descr="C:\Users\Vyache\Desktop\galvanize_work\WikiLinks\presentation\Master_Compute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00400" y="1905000"/>
              <a:ext cx="1981200" cy="1905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219200"/>
            <a:ext cx="18819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machine:</a:t>
            </a:r>
          </a:p>
          <a:p>
            <a:r>
              <a:rPr lang="en-US" dirty="0" smtClean="0"/>
              <a:t>file read from disk</a:t>
            </a:r>
          </a:p>
          <a:p>
            <a:r>
              <a:rPr lang="en-US" dirty="0" smtClean="0"/>
              <a:t>4GB RAM</a:t>
            </a:r>
          </a:p>
          <a:p>
            <a:r>
              <a:rPr lang="en-US" dirty="0" smtClean="0"/>
              <a:t>1 core</a:t>
            </a:r>
          </a:p>
          <a:p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or line in file:</a:t>
            </a:r>
          </a:p>
          <a:p>
            <a:r>
              <a:rPr lang="en-US" dirty="0"/>
              <a:t> </a:t>
            </a:r>
            <a:r>
              <a:rPr lang="en-US" dirty="0" smtClean="0"/>
              <a:t>       count += 1</a:t>
            </a:r>
          </a:p>
          <a:p>
            <a:r>
              <a:rPr lang="en-US" dirty="0" smtClean="0"/>
              <a:t>~5 minutes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1371600"/>
            <a:ext cx="597208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Hdfs</a:t>
            </a:r>
            <a:endParaRPr lang="en-US" dirty="0" smtClean="0"/>
          </a:p>
          <a:p>
            <a:r>
              <a:rPr lang="en-US" dirty="0" smtClean="0"/>
              <a:t>AWS EC2 cluster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18 slaves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2 </a:t>
            </a:r>
            <a:r>
              <a:rPr lang="en-US" dirty="0" smtClean="0"/>
              <a:t>cores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11 partitions per core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Files read from RAM</a:t>
            </a:r>
          </a:p>
          <a:p>
            <a:endParaRPr lang="en-US" dirty="0"/>
          </a:p>
          <a:p>
            <a:r>
              <a:rPr lang="en-US" dirty="0" err="1" smtClean="0"/>
              <a:t>Wiki_rdd.count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43 seconds</a:t>
            </a:r>
          </a:p>
          <a:p>
            <a:endParaRPr lang="en-US" dirty="0"/>
          </a:p>
          <a:p>
            <a:r>
              <a:rPr lang="en-US" dirty="0" err="1" smtClean="0"/>
              <a:t>Rdd_filter</a:t>
            </a:r>
            <a:r>
              <a:rPr lang="en-US" dirty="0" smtClean="0"/>
              <a:t> = </a:t>
            </a:r>
            <a:r>
              <a:rPr lang="en-US" dirty="0" err="1" smtClean="0"/>
              <a:t>wiki_rdd.filter</a:t>
            </a:r>
            <a:r>
              <a:rPr lang="en-US" dirty="0" smtClean="0"/>
              <a:t>(lambda line: ‘&lt;redirect’ not in line)</a:t>
            </a:r>
          </a:p>
          <a:p>
            <a:r>
              <a:rPr lang="en-US" dirty="0" smtClean="0"/>
              <a:t>2 seconds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1371600"/>
            <a:ext cx="2789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Preprocessing:</a:t>
            </a:r>
          </a:p>
          <a:p>
            <a:r>
              <a:rPr lang="en-US" dirty="0" smtClean="0"/>
              <a:t>[[</a:t>
            </a:r>
            <a:r>
              <a:rPr lang="en-US" dirty="0" err="1" smtClean="0"/>
              <a:t>blarg|page</a:t>
            </a:r>
            <a:r>
              <a:rPr lang="en-US" dirty="0" smtClean="0"/>
              <a:t> text]]</a:t>
            </a:r>
          </a:p>
          <a:p>
            <a:r>
              <a:rPr lang="en-US" dirty="0" smtClean="0"/>
              <a:t>Uppercase first letter of link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134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Vyache</dc:creator>
  <cp:lastModifiedBy>Vyache</cp:lastModifiedBy>
  <cp:revision>30</cp:revision>
  <dcterms:created xsi:type="dcterms:W3CDTF">2016-07-22T18:03:02Z</dcterms:created>
  <dcterms:modified xsi:type="dcterms:W3CDTF">2016-07-24T01:11:01Z</dcterms:modified>
</cp:coreProperties>
</file>