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5000"/>
            </a:pPr>
            <a:r>
              <a:t>communism | Definition, History, Varieties, &amp; Facts | Britannica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ur+editors+re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0" y="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000"/>
            </a:pP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13716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Our editors will review what you’ve submitted and determine whether to revise the article.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