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5000"/>
            </a:pPr>
            <a:r>
              <a:t>Top 50 Cyberpunk art of all time · 3dtotal · Learn | Create | Share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xperience+incredible+vis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0" y="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000"/>
            </a:pP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13716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pPr>
              <a:defRPr sz="2000"/>
            </a:pPr>
            <a:r>
              <a:t>    Experience these incredible visions of a cyberpunk future, brought to us by some of 3dtotal’s featured artists.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