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828800"/>
            <a:ext cx="7315200" cy="2743200"/>
          </a:xfrm>
          <a:prstGeom prst="rect">
            <a:avLst/>
          </a:prstGeom>
          <a:noFill/>
        </p:spPr>
        <p:txBody>
          <a:bodyPr wrap="square">
            <a:spAutoFit/>
          </a:bodyPr>
          <a:lstStyle/>
          <a:p/>
          <a:p>
            <a:pPr>
              <a:defRPr b="1" sz="5000"/>
            </a:pPr>
            <a:r>
              <a:t>Y8 Games : Free online games at Y8.com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game.jpg"/>
          <p:cNvPicPr>
            <a:picLocks noChangeAspect="1"/>
          </p:cNvPicPr>
          <p:nvPr/>
        </p:nvPicPr>
        <p:blipFill>
          <a:blip r:embed="rId2"/>
          <a:stretch>
            <a:fillRect/>
          </a:stretch>
        </p:blipFill>
        <p:spPr>
          <a:xfrm>
            <a:off x="5029200" y="1371600"/>
            <a:ext cx="3657600" cy="4572000"/>
          </a:xfrm>
          <a:prstGeom prst="rect">
            <a:avLst/>
          </a:prstGeom>
        </p:spPr>
      </p:pic>
      <p:sp>
        <p:nvSpPr>
          <p:cNvPr id="3" name="TextBox 2"/>
          <p:cNvSpPr txBox="1"/>
          <p:nvPr/>
        </p:nvSpPr>
        <p:spPr>
          <a:xfrm>
            <a:off x="2743200" y="0"/>
            <a:ext cx="8229600" cy="914400"/>
          </a:xfrm>
          <a:prstGeom prst="rect">
            <a:avLst/>
          </a:prstGeom>
          <a:noFill/>
        </p:spPr>
        <p:txBody>
          <a:bodyPr wrap="square">
            <a:spAutoFit/>
          </a:bodyPr>
          <a:lstStyle/>
          <a:p/>
          <a:p>
            <a:pPr>
              <a:defRPr b="1" sz="4000"/>
            </a:pPr>
            <a:r>
              <a:t> </a:t>
            </a:r>
          </a:p>
        </p:txBody>
      </p:sp>
      <p:sp>
        <p:nvSpPr>
          <p:cNvPr id="4" name="TextBox 3"/>
          <p:cNvSpPr txBox="1"/>
          <p:nvPr/>
        </p:nvSpPr>
        <p:spPr>
          <a:xfrm>
            <a:off x="182880" y="1371600"/>
            <a:ext cx="4572000" cy="3657600"/>
          </a:xfrm>
          <a:prstGeom prst="rect">
            <a:avLst/>
          </a:prstGeom>
          <a:noFill/>
        </p:spPr>
        <p:txBody>
          <a:bodyPr wrap="square">
            <a:spAutoFit/>
          </a:bodyPr>
          <a:lstStyle/>
          <a:p/>
          <a:p>
            <a:pPr>
              <a:defRPr sz="2000"/>
            </a:pPr>
            <a:r>
              <a:t>Y8 Games is a game publisher and game developer. The Y8 platform is a social network of 30 million players and growing. The website also has videos to watch like cartoons, gameplay videos, and game walkthroughs. The media catalog is growing daily as new games are released hourly. As Y8.com has a long history, we have been documenting the social phenomenon of browser games. This content is an important artistic medium and can explain what people were like during a different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