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5000"/>
            </a:pPr>
            <a:r>
              <a:t>Capitalism Definition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/>
            </a:pPr>
            <a: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5544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Contrary to popular belief, Karl Marx did not coin the word "capitalism," although he certainly contributed to the rise of its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