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sdfsdf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pptWizard is coming soon.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