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exend Deca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8855ff3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8855f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c98855ff3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c98855f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c98855ff3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c98855f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c98855ff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c98855f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8855ff3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8855f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c98855ff3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c98855f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c98855ff3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c98855ff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98855ff3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c98855f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7a513c981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7a513c98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Relationship Id="rId4" Type="http://schemas.openxmlformats.org/officeDocument/2006/relationships/image" Target="../media/image30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1.png"/><Relationship Id="rId13" Type="http://schemas.openxmlformats.org/officeDocument/2006/relationships/image" Target="../media/image7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7" Type="http://schemas.openxmlformats.org/officeDocument/2006/relationships/image" Target="../media/image14.png"/><Relationship Id="rId16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18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12" Type="http://schemas.openxmlformats.org/officeDocument/2006/relationships/image" Target="../media/image13.png"/><Relationship Id="rId9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3" name="Google Shape;38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accent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8" name="Google Shape;398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0" name="Google Shape;400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2" name="Google Shape;402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4" name="Google Shape;404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6" name="Google Shape;406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8" name="Google Shape;408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0" name="Google Shape;410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" name="Google Shape;412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4" name="Google Shape;414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" name="Google Shape;416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8" name="Google Shape;418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0" name="Google Shape;420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6" name="Google Shape;42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36" name="Google Shape;43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39" name="Google Shape;43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42" name="Google Shape;44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45" name="Google Shape;44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9" name="Google Shape;459;p41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38407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5" name="Google Shape;465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75" name="Google Shape;475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76" name="Google Shape;476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77" name="Google Shape;477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3" name="Google Shape;483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8" name="Google Shape;498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02" name="Google Shape;502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6" name="Google Shape;506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12" name="Google Shape;512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3" name="Google Shape;523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4" name="Google Shape;524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25" name="Google Shape;525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32" name="Google Shape;532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3" name="Google Shape;533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4" name="Google Shape;534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5" name="Google Shape;535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8" name="Google Shape;538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9" name="Google Shape;539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0" name="Google Shape;540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1" name="Google Shape;541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3" name="Google Shape;543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9" name="Google Shape;549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" name="Google Shape;554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" name="Google Shape;556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3" name="Google Shape;563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5" name="Google Shape;565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3" name="Google Shape;613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35" name="Google Shape;635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36" name="Google Shape;636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37" name="Google Shape;637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3" name="Google Shape;653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54" name="Google Shape;654;p47"/>
          <p:cNvGraphicFramePr/>
          <p:nvPr/>
        </p:nvGraphicFramePr>
        <p:xfrm>
          <a:off x="5805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{8C819C40-AFEB-4EFE-8A8C-DA0982023F71}</a:tableStyleId>
              </a:tblPr>
              <a:tblGrid>
                <a:gridCol w="886475"/>
                <a:gridCol w="1016075"/>
                <a:gridCol w="1016075"/>
                <a:gridCol w="1016075"/>
                <a:gridCol w="1016075"/>
                <a:gridCol w="1016075"/>
                <a:gridCol w="1016075"/>
                <a:gridCol w="1016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60" name="Google Shape;660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83" name="Google Shape;683;p4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90" name="Google Shape;690;p4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93" name="Google Shape;693;p4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98" name="Google Shape;698;p4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02" name="Google Shape;702;p4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4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08" name="Google Shape;708;p4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29" name="Google Shape;729;p4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32" name="Google Shape;732;p4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36" name="Google Shape;736;p4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40" name="Google Shape;740;p4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4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49" name="Google Shape;749;p4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52" name="Google Shape;752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55" name="Google Shape;755;p4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58" name="Google Shape;758;p4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61" name="Google Shape;761;p4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66" name="Google Shape;766;p4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69" name="Google Shape;769;p4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4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74" name="Google Shape;774;p4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77" name="Google Shape;777;p4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86" name="Google Shape;786;p4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92" name="Google Shape;792;p4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98" name="Google Shape;798;p4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06" name="Google Shape;806;p4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09" name="Google Shape;809;p4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12" name="Google Shape;812;p4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19" name="Google Shape;819;p4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25" name="Google Shape;825;p4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4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30" name="Google Shape;830;p4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33" name="Google Shape;833;p4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4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40" name="Google Shape;840;p4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46" name="Google Shape;846;p4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49" name="Google Shape;849;p4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54" name="Google Shape;854;p4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58" name="Google Shape;858;p4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61" name="Google Shape;861;p4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65" name="Google Shape;865;p4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71" name="Google Shape;871;p4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74" name="Google Shape;874;p4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81" name="Google Shape;881;p4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84" name="Google Shape;884;p4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90" name="Google Shape;890;p4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94" name="Google Shape;894;p4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4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01" name="Google Shape;901;p4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4" name="Google Shape;904;p4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06" name="Google Shape;906;p4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4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11" name="Google Shape;911;p4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17" name="Google Shape;917;p4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21" name="Google Shape;921;p4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25" name="Google Shape;925;p4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31" name="Google Shape;931;p4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37" name="Google Shape;937;p4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40" name="Google Shape;940;p4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4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48" name="Google Shape;948;p4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54" name="Google Shape;954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58" name="Google Shape;958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4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1" name="Google Shape;961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62" name="Google Shape;962;p4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6" name="Google Shape;966;p4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2" name="Google Shape;972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9" name="Google Shape;979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4" name="Google Shape;984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8" name="Google Shape;988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4" name="Google Shape;994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8" name="Google Shape;998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3" name="Google Shape;1003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9" name="Google Shape;1009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6" name="Google Shape;1016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9" name="Google Shape;1019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3" name="Google Shape;1023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30" name="Google Shape;1030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6" name="Google Shape;1036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1" name="Google Shape;1041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8" name="Google Shape;1058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3" name="Google Shape;1063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9" name="Google Shape;1069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6" name="Google Shape;1076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81" name="Google Shape;1081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6" name="Google Shape;1086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2" name="Google Shape;109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2" name="Google Shape;1102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6" name="Google Shape;1106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8" name="Google Shape;1118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4" name="Google Shape;1134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2" name="Google Shape;1142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7" name="Google Shape;1147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2" name="Google Shape;1152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8" name="Google Shape;1158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5" name="Google Shape;1165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9" name="Google Shape;1169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5" name="Google Shape;1175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2" name="Google Shape;1182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6" name="Google Shape;1186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91" name="Google Shape;1191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8" name="Google Shape;1198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6" name="Google Shape;1206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11" name="Google Shape;1211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5" name="Google Shape;1215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9" name="Google Shape;1219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4" name="Google Shape;1224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9" name="Google Shape;1229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5" name="Google Shape;1235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2" name="Google Shape;1242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50" name="Google Shape;1250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3" name="Google Shape;1263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8" name="Google Shape;1268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2" name="Google Shape;1272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9" name="Google Shape;1279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8" name="Google Shape;1288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4" name="Google Shape;1314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7" name="Google Shape;1327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4" name="Google Shape;1334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0" name="Google Shape;1350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7" name="Google Shape;1367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6" name="Google Shape;1376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1" name="Google Shape;1401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2" name="Google Shape;140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0" name="Google Shape;1410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1" name="Google Shape;1411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2" name="Google Shape;1412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3" name="Google Shape;1413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2" name="Google Shape;1422;p5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423" name="Google Shape;1423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4" name="Google Shape;1424;p51"/>
          <p:cNvSpPr txBox="1"/>
          <p:nvPr>
            <p:ph idx="4294967295" type="body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1" name="Google Shape;1431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32" name="Google Shape;1432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33" name="Google Shape;1433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4" name="Google Shape;1434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5" name="Google Shape;1435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36" name="Google Shape;1436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7" name="Google Shape;1437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8" name="Google Shape;1438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39" name="Google Shape;1439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1" name="Google Shape;1441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42" name="Google Shape;1442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3" name="Google Shape;1443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44" name="Google Shape;1444;p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