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6" r:id="rId10"/>
    <p:sldId id="267" r:id="rId11"/>
    <p:sldId id="268" r:id="rId12"/>
    <p:sldId id="265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NFL QB Fantasy Performances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 8</a:t>
            </a:r>
          </a:p>
          <a:p>
            <a:r>
              <a:rPr lang="en-US" dirty="0" smtClean="0"/>
              <a:t>Victor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3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400"/>
            <a:ext cx="5486400" cy="421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762000"/>
            <a:ext cx="2857500" cy="5842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Setting up the data</a:t>
            </a:r>
            <a:br>
              <a:rPr lang="en-US" dirty="0" smtClean="0"/>
            </a:br>
            <a:r>
              <a:rPr lang="en-US" dirty="0" smtClean="0"/>
              <a:t>(cont’d)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6019800"/>
            <a:ext cx="2095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0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4737100" cy="472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6800" y="1219200"/>
            <a:ext cx="3962401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Questionable results?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Weights on rolled up averages seem remarkably similar to actual scoring</a:t>
            </a:r>
            <a:r>
              <a:rPr lang="is-IS" dirty="0" smtClean="0"/>
              <a:t>…</a:t>
            </a:r>
          </a:p>
          <a:p>
            <a:pPr marL="285750" indent="-285750">
              <a:buFont typeface="Arial"/>
              <a:buChar char="•"/>
            </a:pPr>
            <a:r>
              <a:rPr lang="is-IS" dirty="0" smtClean="0"/>
              <a:t>Predicted low-scoring games yield higher predicted fantasy points</a:t>
            </a:r>
          </a:p>
          <a:p>
            <a:pPr marL="285750" indent="-285750">
              <a:buFont typeface="Arial"/>
              <a:buChar char="•"/>
            </a:pPr>
            <a:r>
              <a:rPr lang="is-IS" dirty="0"/>
              <a:t>Sacks allowed increases our </a:t>
            </a:r>
            <a:r>
              <a:rPr lang="is-IS" dirty="0" smtClean="0"/>
              <a:t>projection</a:t>
            </a:r>
          </a:p>
          <a:p>
            <a:pPr marL="285750" indent="-285750">
              <a:buFont typeface="Arial"/>
              <a:buChar char="•"/>
            </a:pPr>
            <a:r>
              <a:rPr lang="is-IS" dirty="0" smtClean="0"/>
              <a:t>First downs and penalties</a:t>
            </a:r>
          </a:p>
          <a:p>
            <a:endParaRPr lang="is-IS" dirty="0" smtClean="0"/>
          </a:p>
          <a:p>
            <a:r>
              <a:rPr lang="is-IS" dirty="0" smtClean="0"/>
              <a:t>Somewhat reassuring</a:t>
            </a:r>
          </a:p>
          <a:p>
            <a:pPr marL="285750" indent="-285750">
              <a:buFont typeface="Arial"/>
              <a:buChar char="•"/>
            </a:pPr>
            <a:r>
              <a:rPr lang="is-IS" dirty="0" smtClean="0"/>
              <a:t>NFL has become more pass-happy</a:t>
            </a:r>
          </a:p>
          <a:p>
            <a:pPr marL="285750" indent="-285750">
              <a:buFont typeface="Arial"/>
              <a:buChar char="•"/>
            </a:pPr>
            <a:r>
              <a:rPr lang="is-IS" dirty="0" smtClean="0"/>
              <a:t>Teams tend to get better as they progress into the season</a:t>
            </a:r>
          </a:p>
          <a:p>
            <a:pPr marL="285750" indent="-285750">
              <a:buFont typeface="Arial"/>
              <a:buChar char="•"/>
            </a:pPr>
            <a:r>
              <a:rPr lang="is-IS" dirty="0" smtClean="0"/>
              <a:t>Home QBs do better than visiting QBs</a:t>
            </a:r>
          </a:p>
          <a:p>
            <a:pPr marL="285750" indent="-285750">
              <a:buFont typeface="Arial"/>
              <a:buChar char="•"/>
            </a:pPr>
            <a:r>
              <a:rPr lang="is-IS" dirty="0" smtClean="0"/>
              <a:t>Favored teams do better</a:t>
            </a:r>
          </a:p>
          <a:p>
            <a:pPr marL="285750" indent="-285750">
              <a:buFont typeface="Arial"/>
              <a:buChar char="•"/>
            </a:pPr>
            <a:r>
              <a:rPr lang="is-IS" dirty="0" smtClean="0"/>
              <a:t>Greater possession time yields a higher score</a:t>
            </a:r>
          </a:p>
        </p:txBody>
      </p:sp>
    </p:spTree>
    <p:extLst>
      <p:ext uri="{BB962C8B-B14F-4D97-AF65-F5344CB8AC3E}">
        <p14:creationId xmlns:p14="http://schemas.microsoft.com/office/powerpoint/2010/main" val="294909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Model results (cont’d)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752600"/>
            <a:ext cx="6210300" cy="4330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2117" y="6248400"/>
            <a:ext cx="145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Score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0" y="3505200"/>
            <a:ext cx="178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Score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6059269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= 79.5%</a:t>
            </a:r>
          </a:p>
          <a:p>
            <a:r>
              <a:rPr lang="en-US" dirty="0" smtClean="0"/>
              <a:t>RMSE = 4.27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2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Rambling t</a:t>
            </a:r>
            <a:r>
              <a:rPr lang="en-US" dirty="0" smtClean="0"/>
              <a:t>houghts 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Don’t underestimate </a:t>
            </a:r>
            <a:r>
              <a:rPr lang="en-US" dirty="0" smtClean="0"/>
              <a:t>processing time before modeling can actually begin</a:t>
            </a:r>
          </a:p>
          <a:p>
            <a:r>
              <a:rPr lang="en-US" dirty="0" smtClean="0"/>
              <a:t>Compare predictions vs. actuals over time</a:t>
            </a:r>
          </a:p>
          <a:p>
            <a:r>
              <a:rPr lang="en-US" dirty="0" smtClean="0"/>
              <a:t>Use a random forest as the next model</a:t>
            </a:r>
          </a:p>
          <a:p>
            <a:r>
              <a:rPr lang="en-US" dirty="0" smtClean="0"/>
              <a:t>Regularized regression models (ridge vs. lasso)</a:t>
            </a:r>
          </a:p>
          <a:p>
            <a:r>
              <a:rPr lang="en-US" dirty="0" smtClean="0"/>
              <a:t>Calculate rolling averages for defensive stats</a:t>
            </a:r>
          </a:p>
          <a:p>
            <a:r>
              <a:rPr lang="en-US" dirty="0" smtClean="0"/>
              <a:t>Calculate rolling averages across different sized windows</a:t>
            </a:r>
          </a:p>
          <a:p>
            <a:r>
              <a:rPr lang="en-US" dirty="0" smtClean="0"/>
              <a:t>Were the rolling averages to date used correctly excluding that game’s statistics?</a:t>
            </a:r>
          </a:p>
          <a:p>
            <a:r>
              <a:rPr lang="en-US" dirty="0" smtClean="0"/>
              <a:t>Ensemble the models together and interpret its results</a:t>
            </a:r>
          </a:p>
        </p:txBody>
      </p:sp>
    </p:spTree>
    <p:extLst>
      <p:ext uri="{BB962C8B-B14F-4D97-AF65-F5344CB8AC3E}">
        <p14:creationId xmlns:p14="http://schemas.microsoft.com/office/powerpoint/2010/main" val="263142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859340"/>
            <a:ext cx="79248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procrastinator is often remarkably optimistic about his ability to complete a task on a tight deadline; this is usually accompanied by expressions of reassurance that everything is under control. (Therefore, there is no need to start.) Lulled by a false sense of security, time passes. At some point, he crosses over an imaginary starting time and suddenly realizes, "Oh no! I am not in control! There isn't enough time!"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4267200"/>
            <a:ext cx="371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Cal Poly study on procrastination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1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Fantasy football is a multibillion dollar industry and began back in the 1960s</a:t>
            </a:r>
          </a:p>
          <a:p>
            <a:r>
              <a:rPr lang="en-US" dirty="0" smtClean="0"/>
              <a:t>Recent surge in funding and advertisements due to advent of weekly leagues</a:t>
            </a:r>
          </a:p>
          <a:p>
            <a:r>
              <a:rPr lang="en-US" dirty="0" smtClean="0"/>
              <a:t>Similar to online poker in its early days, not just luck</a:t>
            </a:r>
          </a:p>
          <a:p>
            <a:r>
              <a:rPr lang="en-US" dirty="0" smtClean="0"/>
              <a:t>Can we model QB fantasy points using historical data and Las Vegas odds?</a:t>
            </a:r>
          </a:p>
          <a:p>
            <a:pPr lvl="1"/>
            <a:r>
              <a:rPr lang="en-US" dirty="0" smtClean="0"/>
              <a:t>Bonus question: Can we predict better than Yahoo?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27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 QB is scored in fantasy football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QBs tend to be one of the more consistent positions in football from year to </a:t>
                </a:r>
                <a:r>
                  <a:rPr lang="en-US" dirty="0" smtClean="0"/>
                  <a:t>year</a:t>
                </a:r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/>
                      </a:rPr>
                      <m:t>𝐹𝑃</m:t>
                    </m:r>
                    <m:r>
                      <a:rPr lang="en-US" b="0" i="1" smtClean="0">
                        <a:latin typeface="Cambria Math"/>
                      </a:rPr>
                      <m:t>= .04∗</m:t>
                    </m:r>
                    <m:r>
                      <a:rPr lang="en-US" b="0" i="1" smtClean="0">
                        <a:latin typeface="Cambria Math"/>
                      </a:rPr>
                      <m:t>𝑃𝑎𝑌𝑑</m:t>
                    </m:r>
                    <m:r>
                      <a:rPr lang="en-US" b="0" i="1" smtClean="0">
                        <a:latin typeface="Cambria Math"/>
                      </a:rPr>
                      <m:t>+4∗</m:t>
                    </m:r>
                    <m:r>
                      <a:rPr lang="en-US" b="0" i="1" smtClean="0">
                        <a:latin typeface="Cambria Math"/>
                      </a:rPr>
                      <m:t>𝑃𝑎𝑇𝑑</m:t>
                    </m:r>
                    <m:r>
                      <a:rPr lang="en-US" b="0" i="1" smtClean="0">
                        <a:latin typeface="Cambria Math"/>
                      </a:rPr>
                      <m:t>+ .1 ∗</m:t>
                    </m:r>
                    <m:r>
                      <a:rPr lang="en-US" b="0" i="1" smtClean="0">
                        <a:latin typeface="Cambria Math"/>
                      </a:rPr>
                      <m:t>𝑅𝑢𝑌𝑑</m:t>
                    </m:r>
                    <m:r>
                      <a:rPr lang="en-US" b="0" i="1" smtClean="0">
                        <a:latin typeface="Cambria Math"/>
                      </a:rPr>
                      <m:t>+6∗</m:t>
                    </m:r>
                    <m:r>
                      <a:rPr lang="en-US" b="0" i="1" smtClean="0">
                        <a:latin typeface="Cambria Math"/>
                      </a:rPr>
                      <m:t>𝑅𝑢𝑇𝑑</m:t>
                    </m:r>
                    <m:r>
                      <a:rPr lang="en-US" b="0" i="1" smtClean="0">
                        <a:latin typeface="Cambria Math"/>
                      </a:rPr>
                      <m:t> −2∗</m:t>
                    </m:r>
                    <m:r>
                      <a:rPr lang="en-US" b="0" i="1" smtClean="0">
                        <a:latin typeface="Cambria Math"/>
                      </a:rPr>
                      <m:t>𝐹𝐿</m:t>
                    </m:r>
                    <m:r>
                      <a:rPr lang="en-US" b="0" i="1" smtClean="0">
                        <a:latin typeface="Cambria Math"/>
                      </a:rPr>
                      <m:t> −2∗</m:t>
                    </m:r>
                    <m:r>
                      <a:rPr lang="en-US" b="0" i="1" smtClean="0">
                        <a:latin typeface="Cambria Math"/>
                      </a:rPr>
                      <m:t>𝐼𝑛𝑡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Other features or metrics to look out for:</a:t>
                </a:r>
              </a:p>
              <a:p>
                <a:pPr lvl="1"/>
                <a:r>
                  <a:rPr lang="en-US" dirty="0" smtClean="0"/>
                  <a:t>Opposing defensive strength</a:t>
                </a:r>
              </a:p>
              <a:p>
                <a:pPr lvl="2"/>
                <a:r>
                  <a:rPr lang="en-US" dirty="0" smtClean="0"/>
                  <a:t>Yards allowed, TDs allowed</a:t>
                </a:r>
              </a:p>
              <a:p>
                <a:pPr lvl="1"/>
                <a:r>
                  <a:rPr lang="en-US" dirty="0" smtClean="0"/>
                  <a:t>Las Vegas spread</a:t>
                </a:r>
              </a:p>
              <a:p>
                <a:pPr lvl="1"/>
                <a:r>
                  <a:rPr lang="en-US" dirty="0" smtClean="0"/>
                  <a:t>Extras: Age, season, 538.com’s team ELO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66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 packages called </a:t>
            </a:r>
            <a:r>
              <a:rPr lang="en-US" i="1" dirty="0" err="1" smtClean="0"/>
              <a:t>nflgame</a:t>
            </a:r>
            <a:r>
              <a:rPr lang="en-US" dirty="0" smtClean="0"/>
              <a:t> and </a:t>
            </a:r>
            <a:r>
              <a:rPr lang="en-US" i="1" dirty="0" err="1" smtClean="0"/>
              <a:t>nfldb</a:t>
            </a:r>
            <a:endParaRPr lang="en-US" i="1" dirty="0" smtClean="0"/>
          </a:p>
          <a:p>
            <a:pPr lvl="1"/>
            <a:r>
              <a:rPr lang="en-US" dirty="0" smtClean="0"/>
              <a:t>APIs that retrieve and parse JSON data from </a:t>
            </a:r>
            <a:r>
              <a:rPr lang="en-US" dirty="0" err="1" smtClean="0"/>
              <a:t>NFL.com’s</a:t>
            </a:r>
            <a:r>
              <a:rPr lang="en-US" dirty="0" smtClean="0"/>
              <a:t> </a:t>
            </a:r>
            <a:r>
              <a:rPr lang="en-US" dirty="0" err="1" smtClean="0"/>
              <a:t>GameCenter</a:t>
            </a:r>
            <a:r>
              <a:rPr lang="en-US" dirty="0" smtClean="0"/>
              <a:t> (only goes back to 2009)</a:t>
            </a:r>
          </a:p>
          <a:p>
            <a:r>
              <a:rPr lang="en-US" dirty="0" smtClean="0"/>
              <a:t>FootballLOCKS.com</a:t>
            </a:r>
          </a:p>
          <a:p>
            <a:pPr lvl="1"/>
            <a:r>
              <a:rPr lang="en-US" dirty="0" smtClean="0"/>
              <a:t>Sells “expert picks” for bettors claiming it can beat Vegas’s spread (goes back to 2006)</a:t>
            </a:r>
          </a:p>
          <a:p>
            <a:r>
              <a:rPr lang="en-US" dirty="0" smtClean="0"/>
              <a:t>Repole.com</a:t>
            </a:r>
          </a:p>
          <a:p>
            <a:pPr lvl="1"/>
            <a:r>
              <a:rPr lang="en-US" dirty="0" smtClean="0"/>
              <a:t>A professional handicapper’s personal website that keeps track of historical lines and other stats (goes back to 1978)</a:t>
            </a:r>
          </a:p>
          <a:p>
            <a:r>
              <a:rPr lang="en-US" dirty="0" smtClean="0"/>
              <a:t>16 weeks of 14-16 games between 2 starting QBs over last 5 seasons ~ 2400 observations</a:t>
            </a:r>
          </a:p>
          <a:p>
            <a:pPr lvl="1"/>
            <a:r>
              <a:rPr lang="en-US" dirty="0" smtClean="0"/>
              <a:t>Would like to stretch this further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6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and bumps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stats scraped</a:t>
            </a:r>
          </a:p>
          <a:p>
            <a:pPr lvl="1"/>
            <a:r>
              <a:rPr lang="en-US" dirty="0" smtClean="0"/>
              <a:t>Formatting changed between seasons</a:t>
            </a:r>
          </a:p>
          <a:p>
            <a:pPr lvl="1"/>
            <a:r>
              <a:rPr lang="en-US" dirty="0" smtClean="0"/>
              <a:t>Most series/columns need cleaning</a:t>
            </a:r>
          </a:p>
          <a:p>
            <a:r>
              <a:rPr lang="en-US" dirty="0" smtClean="0"/>
              <a:t>Historic Vegas lines downloaded</a:t>
            </a:r>
          </a:p>
          <a:p>
            <a:pPr lvl="1"/>
            <a:r>
              <a:rPr lang="en-US" dirty="0" smtClean="0"/>
              <a:t>CSV’s were missing comma at end</a:t>
            </a:r>
          </a:p>
          <a:p>
            <a:pPr lvl="1"/>
            <a:r>
              <a:rPr lang="en-US" dirty="0" smtClean="0"/>
              <a:t>Bash scripting and </a:t>
            </a:r>
            <a:r>
              <a:rPr lang="en-US" dirty="0" err="1" smtClean="0"/>
              <a:t>sed</a:t>
            </a:r>
            <a:r>
              <a:rPr lang="en-US" dirty="0" smtClean="0"/>
              <a:t> fixed this relatively painlessly</a:t>
            </a:r>
          </a:p>
          <a:p>
            <a:r>
              <a:rPr lang="en-US" dirty="0" smtClean="0"/>
              <a:t>Game-level player stats collected</a:t>
            </a:r>
          </a:p>
          <a:p>
            <a:pPr lvl="1"/>
            <a:r>
              <a:rPr lang="en-US" dirty="0" smtClean="0"/>
              <a:t>Documentation lacking in certain areas</a:t>
            </a:r>
          </a:p>
          <a:p>
            <a:pPr lvl="1"/>
            <a:r>
              <a:rPr lang="en-US" dirty="0" smtClean="0"/>
              <a:t>Reddit and IRC served as excellent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9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Vegas spreads since 1978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053" y="2249488"/>
            <a:ext cx="6265894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828249"/>
            <a:ext cx="1816523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2007 Patriots @ Ravens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5842149"/>
            <a:ext cx="1596912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2007 Jets @ Patriots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89786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648866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Vegas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5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QB Stat Correlations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54" y="2249488"/>
            <a:ext cx="557809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5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 smtClean="0"/>
              <a:t>Setting up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game IDs based on season and teams playing</a:t>
            </a:r>
          </a:p>
          <a:p>
            <a:r>
              <a:rPr lang="en-US" dirty="0" smtClean="0"/>
              <a:t>Normalize team names</a:t>
            </a:r>
          </a:p>
          <a:p>
            <a:r>
              <a:rPr lang="en-US" dirty="0" smtClean="0"/>
              <a:t>Create rolling averages to date using </a:t>
            </a:r>
            <a:r>
              <a:rPr lang="en-US" dirty="0" err="1" smtClean="0"/>
              <a:t>pd.expanding_mean</a:t>
            </a:r>
            <a:r>
              <a:rPr lang="en-US" dirty="0" smtClean="0"/>
              <a:t>() by QB</a:t>
            </a:r>
          </a:p>
          <a:p>
            <a:r>
              <a:rPr lang="en-US" dirty="0" smtClean="0"/>
              <a:t>Features:</a:t>
            </a:r>
          </a:p>
          <a:p>
            <a:r>
              <a:rPr lang="en-US" dirty="0" smtClean="0"/>
              <a:t>'</a:t>
            </a:r>
            <a:r>
              <a:rPr lang="en-US" dirty="0"/>
              <a:t>season', 'week</a:t>
            </a:r>
            <a:r>
              <a:rPr lang="en-US" dirty="0" smtClean="0"/>
              <a:t>'</a:t>
            </a:r>
            <a:r>
              <a:rPr lang="en-US" dirty="0"/>
              <a:t>, 'home', 'Line', '</a:t>
            </a:r>
            <a:r>
              <a:rPr lang="en-US" dirty="0" err="1"/>
              <a:t>TotalLine</a:t>
            </a:r>
            <a:r>
              <a:rPr lang="en-US" dirty="0"/>
              <a:t>’, </a:t>
            </a:r>
            <a:r>
              <a:rPr lang="en-US" dirty="0" smtClean="0"/>
              <a:t>, '</a:t>
            </a:r>
            <a:r>
              <a:rPr lang="en-US" dirty="0" err="1"/>
              <a:t>fumbles_lost</a:t>
            </a:r>
            <a:r>
              <a:rPr lang="en-US" dirty="0"/>
              <a:t>', '</a:t>
            </a:r>
            <a:r>
              <a:rPr lang="en-US" dirty="0" err="1"/>
              <a:t>passing_att</a:t>
            </a:r>
            <a:r>
              <a:rPr lang="en-US" dirty="0"/>
              <a:t>', '</a:t>
            </a:r>
            <a:r>
              <a:rPr lang="en-US" dirty="0" err="1"/>
              <a:t>passing_cmp</a:t>
            </a:r>
            <a:r>
              <a:rPr lang="en-US" dirty="0"/>
              <a:t>', '</a:t>
            </a:r>
            <a:r>
              <a:rPr lang="en-US" dirty="0" err="1"/>
              <a:t>passing_ints</a:t>
            </a:r>
            <a:r>
              <a:rPr lang="en-US" dirty="0"/>
              <a:t>', 'passing_</a:t>
            </a:r>
            <a:r>
              <a:rPr lang="en-US" dirty="0" err="1"/>
              <a:t>tds</a:t>
            </a:r>
            <a:r>
              <a:rPr lang="en-US" dirty="0"/>
              <a:t>','</a:t>
            </a:r>
            <a:r>
              <a:rPr lang="en-US" dirty="0" err="1"/>
              <a:t>passing_twopta</a:t>
            </a:r>
            <a:r>
              <a:rPr lang="en-US" dirty="0"/>
              <a:t>', '</a:t>
            </a:r>
            <a:r>
              <a:rPr lang="en-US" dirty="0" err="1"/>
              <a:t>passing_twoptm</a:t>
            </a:r>
            <a:r>
              <a:rPr lang="en-US" dirty="0"/>
              <a:t>', '</a:t>
            </a:r>
            <a:r>
              <a:rPr lang="en-US" dirty="0" err="1"/>
              <a:t>passing_yds</a:t>
            </a:r>
            <a:r>
              <a:rPr lang="en-US" dirty="0"/>
              <a:t>', '</a:t>
            </a:r>
            <a:r>
              <a:rPr lang="en-US" dirty="0" err="1"/>
              <a:t>rushing_att</a:t>
            </a:r>
            <a:r>
              <a:rPr lang="en-US" dirty="0"/>
              <a:t>', '</a:t>
            </a:r>
            <a:r>
              <a:rPr lang="en-US" dirty="0" err="1"/>
              <a:t>rushing_tds</a:t>
            </a:r>
            <a:r>
              <a:rPr lang="en-US" dirty="0"/>
              <a:t>', 'rushing_</a:t>
            </a:r>
            <a:r>
              <a:rPr lang="en-US" dirty="0" err="1"/>
              <a:t>twopta</a:t>
            </a:r>
            <a:r>
              <a:rPr lang="en-US" dirty="0"/>
              <a:t>','</a:t>
            </a:r>
            <a:r>
              <a:rPr lang="en-US" dirty="0" err="1"/>
              <a:t>rushing_twoptm</a:t>
            </a:r>
            <a:r>
              <a:rPr lang="en-US" dirty="0"/>
              <a:t>', '</a:t>
            </a:r>
            <a:r>
              <a:rPr lang="en-US" dirty="0" err="1"/>
              <a:t>rushing_yds</a:t>
            </a:r>
            <a:r>
              <a:rPr lang="en-US" dirty="0"/>
              <a:t>', 'year', '</a:t>
            </a:r>
            <a:r>
              <a:rPr lang="en-US" dirty="0" err="1"/>
              <a:t>FirstDownOff</a:t>
            </a:r>
            <a:r>
              <a:rPr lang="en-US" dirty="0"/>
              <a:t>', '</a:t>
            </a:r>
            <a:r>
              <a:rPr lang="en-US" dirty="0" err="1"/>
              <a:t>SackNumOff</a:t>
            </a:r>
            <a:r>
              <a:rPr lang="en-US" dirty="0"/>
              <a:t>','</a:t>
            </a:r>
            <a:r>
              <a:rPr lang="en-US" dirty="0" err="1"/>
              <a:t>PenYdsOff</a:t>
            </a:r>
            <a:r>
              <a:rPr lang="en-US" dirty="0"/>
              <a:t>', '</a:t>
            </a:r>
            <a:r>
              <a:rPr lang="en-US" dirty="0" err="1"/>
              <a:t>TimePossOff</a:t>
            </a:r>
            <a:r>
              <a:rPr lang="en-US" dirty="0"/>
              <a:t>', '</a:t>
            </a:r>
            <a:r>
              <a:rPr lang="en-US" dirty="0" err="1"/>
              <a:t>FirstDownDef</a:t>
            </a:r>
            <a:r>
              <a:rPr lang="en-US" dirty="0"/>
              <a:t>', '</a:t>
            </a:r>
            <a:r>
              <a:rPr lang="en-US" dirty="0" err="1"/>
              <a:t>PenYdsDef</a:t>
            </a:r>
            <a:r>
              <a:rPr lang="en-US" dirty="0" smtClean="0"/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13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1094</TotalTime>
  <Words>708</Words>
  <Application>Microsoft Macintosh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Predicting NFL QB Fantasy Performances</vt:lpstr>
      <vt:lpstr>PowerPoint Presentation</vt:lpstr>
      <vt:lpstr>Why we care</vt:lpstr>
      <vt:lpstr>How a QB is scored in fantasy football</vt:lpstr>
      <vt:lpstr>Data sources</vt:lpstr>
      <vt:lpstr>The data and bumps so far</vt:lpstr>
      <vt:lpstr>Distribution of Vegas spreads since 1978</vt:lpstr>
      <vt:lpstr>QB Stat Correlations</vt:lpstr>
      <vt:lpstr>Setting up the data</vt:lpstr>
      <vt:lpstr>Setting up the data (cont’d)</vt:lpstr>
      <vt:lpstr>Model results</vt:lpstr>
      <vt:lpstr>Model results (cont’d)</vt:lpstr>
      <vt:lpstr>Rambling thoughts for 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NFL QB Fantasy Performances</dc:title>
  <dc:creator>Victor Yang</dc:creator>
  <cp:lastModifiedBy>Linden Li</cp:lastModifiedBy>
  <cp:revision>67</cp:revision>
  <dcterms:created xsi:type="dcterms:W3CDTF">2015-09-22T08:49:23Z</dcterms:created>
  <dcterms:modified xsi:type="dcterms:W3CDTF">2015-10-29T23:06:02Z</dcterms:modified>
</cp:coreProperties>
</file>