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FF43B-2A7B-AF46-9CD0-B71FD88516D9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5C8E4-17F6-1B46-9B14-AA86B826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6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Outputs post id and log odds of closing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5C8E4-17F6-1B46-9B14-AA86B826B6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October 27,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October 27,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October 27,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October 27,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October 27,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October 27,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October 27,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October 27,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October 27,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October 27,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October 27,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October 27,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DAT8 </a:t>
            </a:r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r: How I Learned to Use </a:t>
            </a:r>
            <a:r>
              <a:rPr lang="en-US" dirty="0" err="1" smtClean="0"/>
              <a:t>Vowpal</a:t>
            </a:r>
            <a:r>
              <a:rPr lang="en-US" dirty="0" smtClean="0"/>
              <a:t> </a:t>
            </a:r>
            <a:r>
              <a:rPr lang="en-US" dirty="0" err="1" smtClean="0"/>
              <a:t>Wabbit</a:t>
            </a:r>
            <a:r>
              <a:rPr lang="en-US" dirty="0" smtClean="0"/>
              <a:t> and </a:t>
            </a:r>
            <a:r>
              <a:rPr lang="en-US" strike="sngStrike" dirty="0" smtClean="0"/>
              <a:t>Rip</a:t>
            </a:r>
            <a:r>
              <a:rPr lang="en-US" dirty="0" smtClean="0"/>
              <a:t> Utilize Other People’s Code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02551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the problem/competition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2-year old competition with $20k on the line</a:t>
            </a:r>
          </a:p>
          <a:p>
            <a:endParaRPr lang="en-US" dirty="0" smtClean="0"/>
          </a:p>
          <a:p>
            <a:r>
              <a:rPr lang="en-US" dirty="0" smtClean="0"/>
              <a:t>Multiclass classification problem vs. binary classification problem</a:t>
            </a:r>
          </a:p>
          <a:p>
            <a:endParaRPr lang="en-US" dirty="0" smtClean="0"/>
          </a:p>
          <a:p>
            <a:r>
              <a:rPr lang="en-US" dirty="0" smtClean="0"/>
              <a:t>Existing code would have to be reworked for a binary problem</a:t>
            </a:r>
          </a:p>
          <a:p>
            <a:endParaRPr lang="en-US" dirty="0"/>
          </a:p>
          <a:p>
            <a:r>
              <a:rPr lang="en-US" dirty="0" smtClean="0"/>
              <a:t>Relies on an open source library called </a:t>
            </a:r>
            <a:r>
              <a:rPr lang="en-US" dirty="0" err="1" smtClean="0"/>
              <a:t>Vowpal</a:t>
            </a:r>
            <a:r>
              <a:rPr lang="en-US" dirty="0" smtClean="0"/>
              <a:t> </a:t>
            </a:r>
            <a:r>
              <a:rPr lang="en-US" dirty="0" err="1" smtClean="0"/>
              <a:t>Wabbit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0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and convert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</a:t>
            </a:r>
            <a:r>
              <a:rPr lang="en-US" dirty="0" err="1" smtClean="0"/>
              <a:t>train.csv</a:t>
            </a:r>
            <a:r>
              <a:rPr lang="en-US" dirty="0" smtClean="0"/>
              <a:t> to train_.</a:t>
            </a:r>
            <a:r>
              <a:rPr lang="en-US" dirty="0" err="1" smtClean="0"/>
              <a:t>csv</a:t>
            </a:r>
            <a:r>
              <a:rPr lang="en-US" dirty="0" smtClean="0"/>
              <a:t> using </a:t>
            </a:r>
            <a:r>
              <a:rPr lang="en-US" dirty="0" err="1" smtClean="0"/>
              <a:t>extract.py</a:t>
            </a:r>
            <a:endParaRPr lang="en-US" dirty="0" smtClean="0"/>
          </a:p>
          <a:p>
            <a:pPr lvl="1"/>
            <a:r>
              <a:rPr lang="en-US" dirty="0" smtClean="0"/>
              <a:t>Separate body text into words</a:t>
            </a:r>
          </a:p>
          <a:p>
            <a:pPr lvl="2"/>
            <a:r>
              <a:rPr lang="en-US" dirty="0" smtClean="0"/>
              <a:t>Remove apostrophes</a:t>
            </a:r>
          </a:p>
          <a:p>
            <a:pPr lvl="2"/>
            <a:r>
              <a:rPr lang="en-US" dirty="0" smtClean="0"/>
              <a:t>Normalize white space</a:t>
            </a:r>
          </a:p>
          <a:p>
            <a:pPr lvl="2"/>
            <a:r>
              <a:rPr lang="en-US" dirty="0" smtClean="0"/>
              <a:t>Lower-case everything</a:t>
            </a:r>
          </a:p>
          <a:p>
            <a:pPr lvl="1"/>
            <a:r>
              <a:rPr lang="en-US" dirty="0" smtClean="0"/>
              <a:t>Perform similar cleaning on title and tags</a:t>
            </a:r>
          </a:p>
          <a:p>
            <a:pPr lvl="1"/>
            <a:r>
              <a:rPr lang="en-US" dirty="0" smtClean="0"/>
              <a:t>Convert 0s to -1s</a:t>
            </a:r>
          </a:p>
          <a:p>
            <a:endParaRPr lang="en-US" dirty="0" smtClean="0"/>
          </a:p>
          <a:p>
            <a:r>
              <a:rPr lang="en-US" dirty="0" smtClean="0"/>
              <a:t>Convert train_.</a:t>
            </a:r>
            <a:r>
              <a:rPr lang="en-US" dirty="0" err="1" smtClean="0"/>
              <a:t>csv</a:t>
            </a:r>
            <a:r>
              <a:rPr lang="en-US" dirty="0" smtClean="0"/>
              <a:t> to </a:t>
            </a:r>
            <a:r>
              <a:rPr lang="en-US" dirty="0" err="1" smtClean="0"/>
              <a:t>train.vw</a:t>
            </a:r>
            <a:r>
              <a:rPr lang="en-US" dirty="0" smtClean="0"/>
              <a:t> using csv2vw.py</a:t>
            </a:r>
          </a:p>
          <a:p>
            <a:pPr lvl="1"/>
            <a:r>
              <a:rPr lang="en-US" dirty="0" smtClean="0"/>
              <a:t>Converts to VW readable format</a:t>
            </a:r>
          </a:p>
          <a:p>
            <a:pPr lvl="1"/>
            <a:r>
              <a:rPr lang="en-US" dirty="0" smtClean="0"/>
              <a:t>Features examined:</a:t>
            </a:r>
          </a:p>
          <a:p>
            <a:pPr lvl="2"/>
            <a:r>
              <a:rPr lang="en-US" dirty="0" smtClean="0"/>
              <a:t>Post ID, reputation, answer count, body, title, tags, tag count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5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dirty="0" err="1" smtClean="0"/>
              <a:t>Vowpal-Wabbit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8130" y="1600200"/>
            <a:ext cx="4090251" cy="4876800"/>
          </a:xfrm>
        </p:spPr>
        <p:txBody>
          <a:bodyPr/>
          <a:lstStyle/>
          <a:p>
            <a:pPr lvl="1"/>
            <a:r>
              <a:rPr lang="en-US" dirty="0" smtClean="0"/>
              <a:t>Went through the 130k+ examples in a few seconds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Settled on 97 features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.495 average loss on training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Very much a </a:t>
            </a:r>
            <a:r>
              <a:rPr lang="en-US" dirty="0" err="1" smtClean="0"/>
              <a:t>blackbox</a:t>
            </a:r>
            <a:endParaRPr lang="en-US" dirty="0"/>
          </a:p>
          <a:p>
            <a:pPr lvl="2"/>
            <a:r>
              <a:rPr lang="en-US" dirty="0" smtClean="0"/>
              <a:t>Converts feature names to integers</a:t>
            </a:r>
          </a:p>
          <a:p>
            <a:pPr lvl="2"/>
            <a:r>
              <a:rPr lang="en-US" dirty="0" smtClean="0"/>
              <a:t>Inverting this hash crashed terminal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083" y="1394066"/>
            <a:ext cx="4915917" cy="500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7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632"/>
            <a:ext cx="8229600" cy="990600"/>
          </a:xfrm>
        </p:spPr>
        <p:txBody>
          <a:bodyPr/>
          <a:lstStyle/>
          <a:p>
            <a:r>
              <a:rPr lang="en-US" dirty="0" smtClean="0"/>
              <a:t>Predict and examine output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74" y="1517813"/>
            <a:ext cx="5261787" cy="523681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42434" y="6173124"/>
            <a:ext cx="8018627" cy="58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rcRect t="32474" b="32474"/>
          <a:stretch>
            <a:fillRect/>
          </a:stretch>
        </p:blipFill>
        <p:spPr>
          <a:xfrm>
            <a:off x="6012268" y="1846030"/>
            <a:ext cx="2955089" cy="1751164"/>
          </a:xfrm>
        </p:spPr>
      </p:pic>
      <p:sp>
        <p:nvSpPr>
          <p:cNvPr id="12" name="TextBox 11"/>
          <p:cNvSpPr txBox="1"/>
          <p:nvPr/>
        </p:nvSpPr>
        <p:spPr>
          <a:xfrm>
            <a:off x="5699953" y="3839616"/>
            <a:ext cx="344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odds of closing and Post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99</TotalTime>
  <Words>189</Words>
  <Application>Microsoft Macintosh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DAT8 Kaggle</vt:lpstr>
      <vt:lpstr>Understanding the problem/competition</vt:lpstr>
      <vt:lpstr>Extract and convert</vt:lpstr>
      <vt:lpstr>Train Vowpal-Wabbit</vt:lpstr>
      <vt:lpstr>Predict and examine output</vt:lpstr>
    </vt:vector>
  </TitlesOfParts>
  <Company>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DAT8 Kaggle</dc:title>
  <dc:creator>Linden Li</dc:creator>
  <cp:lastModifiedBy>Linden Li</cp:lastModifiedBy>
  <cp:revision>25</cp:revision>
  <dcterms:created xsi:type="dcterms:W3CDTF">2015-10-27T22:41:00Z</dcterms:created>
  <dcterms:modified xsi:type="dcterms:W3CDTF">2015-10-28T00:20:27Z</dcterms:modified>
</cp:coreProperties>
</file>