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56A439-3A2D-4BC9-8BDE-0AB2CA6015BC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NFL QB Fantasy Performances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 8</a:t>
            </a:r>
          </a:p>
          <a:p>
            <a:r>
              <a:rPr lang="en-US" dirty="0" smtClean="0"/>
              <a:t>Victor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Fantasy football is a multibillion dollar industry and began back in the 1960s</a:t>
            </a:r>
          </a:p>
          <a:p>
            <a:r>
              <a:rPr lang="en-US" dirty="0" smtClean="0"/>
              <a:t>Recent surge in funding and advertisements due to advent of weekly leagues</a:t>
            </a:r>
          </a:p>
          <a:p>
            <a:r>
              <a:rPr lang="en-US" dirty="0" smtClean="0"/>
              <a:t>Similar to online poker in its early days, not just luck</a:t>
            </a:r>
          </a:p>
          <a:p>
            <a:r>
              <a:rPr lang="en-US" dirty="0" smtClean="0"/>
              <a:t>Can we model QB fantasy points using historical data and Las Vegas odds?</a:t>
            </a:r>
          </a:p>
          <a:p>
            <a:pPr lvl="1"/>
            <a:r>
              <a:rPr lang="en-US" dirty="0" smtClean="0"/>
              <a:t>Bonus question: Can we predict better than Yahoo?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2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QB is scored in fantasy football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QBs tend to be one of the more consistent positions in football from year to </a:t>
                </a:r>
                <a:r>
                  <a:rPr lang="en-US" dirty="0" smtClean="0"/>
                  <a:t>year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</m:t>
                    </m:r>
                    <m:r>
                      <a:rPr lang="en-US" b="0" i="1" smtClean="0">
                        <a:latin typeface="Cambria Math"/>
                      </a:rPr>
                      <m:t>= .04∗</m:t>
                    </m:r>
                    <m:r>
                      <a:rPr lang="en-US" b="0" i="1" smtClean="0">
                        <a:latin typeface="Cambria Math"/>
                      </a:rPr>
                      <m:t>𝑃𝑎𝑌𝑑</m:t>
                    </m:r>
                    <m:r>
                      <a:rPr lang="en-US" b="0" i="1" smtClean="0">
                        <a:latin typeface="Cambria Math"/>
                      </a:rPr>
                      <m:t>+4∗</m:t>
                    </m:r>
                    <m:r>
                      <a:rPr lang="en-US" b="0" i="1" smtClean="0">
                        <a:latin typeface="Cambria Math"/>
                      </a:rPr>
                      <m:t>𝑃𝑎𝑇𝑑</m:t>
                    </m:r>
                    <m:r>
                      <a:rPr lang="en-US" b="0" i="1" smtClean="0">
                        <a:latin typeface="Cambria Math"/>
                      </a:rPr>
                      <m:t>+ .1 ∗</m:t>
                    </m:r>
                    <m:r>
                      <a:rPr lang="en-US" b="0" i="1" smtClean="0">
                        <a:latin typeface="Cambria Math"/>
                      </a:rPr>
                      <m:t>𝑅𝑢𝑌𝑑</m:t>
                    </m:r>
                    <m:r>
                      <a:rPr lang="en-US" b="0" i="1" smtClean="0">
                        <a:latin typeface="Cambria Math"/>
                      </a:rPr>
                      <m:t>+6∗</m:t>
                    </m:r>
                    <m:r>
                      <a:rPr lang="en-US" b="0" i="1" smtClean="0">
                        <a:latin typeface="Cambria Math"/>
                      </a:rPr>
                      <m:t>𝑅𝑢𝑇𝑑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𝐹𝐿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𝐼𝑛𝑡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Other features or metrics to look out for:</a:t>
                </a:r>
              </a:p>
              <a:p>
                <a:pPr lvl="1"/>
                <a:r>
                  <a:rPr lang="en-US" dirty="0" smtClean="0"/>
                  <a:t>Opposing defensive strength</a:t>
                </a:r>
              </a:p>
              <a:p>
                <a:pPr lvl="2"/>
                <a:r>
                  <a:rPr lang="en-US" dirty="0" smtClean="0"/>
                  <a:t>Yards allowed, TDs allowed</a:t>
                </a:r>
              </a:p>
              <a:p>
                <a:pPr lvl="1"/>
                <a:r>
                  <a:rPr lang="en-US" dirty="0" smtClean="0"/>
                  <a:t>Las Vegas spread</a:t>
                </a:r>
              </a:p>
              <a:p>
                <a:pPr lvl="1"/>
                <a:r>
                  <a:rPr lang="en-US" dirty="0" smtClean="0"/>
                  <a:t>Extras: Age, season, 538.com’s team ELO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packages called </a:t>
            </a:r>
            <a:r>
              <a:rPr lang="en-US" i="1" dirty="0" err="1" smtClean="0"/>
              <a:t>nflgame</a:t>
            </a:r>
            <a:r>
              <a:rPr lang="en-US" dirty="0" smtClean="0"/>
              <a:t> and </a:t>
            </a:r>
            <a:r>
              <a:rPr lang="en-US" i="1" dirty="0" err="1" smtClean="0"/>
              <a:t>nfldb</a:t>
            </a:r>
            <a:endParaRPr lang="en-US" i="1" dirty="0" smtClean="0"/>
          </a:p>
          <a:p>
            <a:pPr lvl="1"/>
            <a:r>
              <a:rPr lang="en-US" dirty="0" smtClean="0"/>
              <a:t>APIs that retrieve and parse JSON data from </a:t>
            </a:r>
            <a:r>
              <a:rPr lang="en-US" dirty="0" err="1" smtClean="0"/>
              <a:t>NFL.com’s</a:t>
            </a:r>
            <a:r>
              <a:rPr lang="en-US" dirty="0" smtClean="0"/>
              <a:t> </a:t>
            </a:r>
            <a:r>
              <a:rPr lang="en-US" dirty="0" err="1" smtClean="0"/>
              <a:t>GameCenter</a:t>
            </a:r>
            <a:r>
              <a:rPr lang="en-US" dirty="0" smtClean="0"/>
              <a:t> (only goes back to 2009)</a:t>
            </a:r>
          </a:p>
          <a:p>
            <a:r>
              <a:rPr lang="en-US" dirty="0" smtClean="0"/>
              <a:t>FootballLOCKS.com</a:t>
            </a:r>
          </a:p>
          <a:p>
            <a:pPr lvl="1"/>
            <a:r>
              <a:rPr lang="en-US" dirty="0" smtClean="0"/>
              <a:t>Sells “expert picks” for bettors claiming it can beat Vegas’s spread (goes back to 2006)</a:t>
            </a:r>
          </a:p>
          <a:p>
            <a:r>
              <a:rPr lang="en-US" dirty="0" smtClean="0"/>
              <a:t>Repole.com</a:t>
            </a:r>
          </a:p>
          <a:p>
            <a:pPr lvl="1"/>
            <a:r>
              <a:rPr lang="en-US" dirty="0" smtClean="0"/>
              <a:t>A professional handicapper’s personal website that keeps track of historical lines and other stats (goes back to 1978)</a:t>
            </a:r>
          </a:p>
          <a:p>
            <a:r>
              <a:rPr lang="en-US" dirty="0" smtClean="0"/>
              <a:t>16 weeks of 14-16 games between 2 starting QBs over last 5 seasons ~ 2400 observations</a:t>
            </a:r>
          </a:p>
          <a:p>
            <a:pPr lvl="1"/>
            <a:r>
              <a:rPr lang="en-US" dirty="0" smtClean="0"/>
              <a:t>Would like to stretch this further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and bumps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stats scraped</a:t>
            </a:r>
          </a:p>
          <a:p>
            <a:pPr lvl="1"/>
            <a:r>
              <a:rPr lang="en-US" dirty="0" smtClean="0"/>
              <a:t>Formatting changed between seasons</a:t>
            </a:r>
          </a:p>
          <a:p>
            <a:pPr lvl="1"/>
            <a:r>
              <a:rPr lang="en-US" dirty="0" smtClean="0"/>
              <a:t>Most series/columns need cleaning</a:t>
            </a:r>
          </a:p>
          <a:p>
            <a:r>
              <a:rPr lang="en-US" dirty="0" smtClean="0"/>
              <a:t>Historic Vegas lines downloaded</a:t>
            </a:r>
          </a:p>
          <a:p>
            <a:pPr lvl="1"/>
            <a:r>
              <a:rPr lang="en-US" dirty="0" smtClean="0"/>
              <a:t>CSV’s were missing comma at end</a:t>
            </a:r>
          </a:p>
          <a:p>
            <a:pPr lvl="1"/>
            <a:r>
              <a:rPr lang="en-US" dirty="0" smtClean="0"/>
              <a:t>Bash scripting and </a:t>
            </a:r>
            <a:r>
              <a:rPr lang="en-US" dirty="0" err="1" smtClean="0"/>
              <a:t>sed</a:t>
            </a:r>
            <a:r>
              <a:rPr lang="en-US" dirty="0" smtClean="0"/>
              <a:t> fixed this relatively painlessly</a:t>
            </a:r>
          </a:p>
          <a:p>
            <a:r>
              <a:rPr lang="en-US" dirty="0" smtClean="0"/>
              <a:t>Game-level player stats collected</a:t>
            </a:r>
          </a:p>
          <a:p>
            <a:pPr lvl="1"/>
            <a:r>
              <a:rPr lang="en-US" dirty="0" smtClean="0"/>
              <a:t>Documentation lacking in certain areas</a:t>
            </a:r>
          </a:p>
          <a:p>
            <a:pPr lvl="1"/>
            <a:r>
              <a:rPr lang="en-US" dirty="0" smtClean="0"/>
              <a:t>Reddit and IRC served as excellent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Vegas spreads since 1978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53" y="2249488"/>
            <a:ext cx="6265894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828249"/>
            <a:ext cx="1816523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Patriots @ Ravens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842149"/>
            <a:ext cx="159691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Jets @ Patriots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897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4886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Vegas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 Stat Correlations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54" y="2249488"/>
            <a:ext cx="557809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Way more “QBs” than expected</a:t>
            </a:r>
          </a:p>
          <a:p>
            <a:pPr lvl="1"/>
            <a:r>
              <a:rPr lang="en-US" dirty="0" smtClean="0"/>
              <a:t>Team stats not converting to numeric as expected</a:t>
            </a:r>
          </a:p>
          <a:p>
            <a:r>
              <a:rPr lang="en-US" dirty="0" smtClean="0"/>
              <a:t>Create common key to merge datasets and begin feature engineering</a:t>
            </a:r>
          </a:p>
          <a:p>
            <a:r>
              <a:rPr lang="en-US" dirty="0" smtClean="0"/>
              <a:t>Model selection</a:t>
            </a:r>
          </a:p>
          <a:p>
            <a:pPr lvl="1"/>
            <a:r>
              <a:rPr lang="en-US" dirty="0" smtClean="0"/>
              <a:t>Basic model will likely be a rolling average of individual QB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215</TotalTime>
  <Words>357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Predicting NFL QB Fantasy Performances</vt:lpstr>
      <vt:lpstr>Why we care</vt:lpstr>
      <vt:lpstr>How a QB is scored in fantasy football</vt:lpstr>
      <vt:lpstr>Data sources</vt:lpstr>
      <vt:lpstr>The data and bumps so far</vt:lpstr>
      <vt:lpstr>Distribution of Vegas spreads since 1978</vt:lpstr>
      <vt:lpstr>QB Stat Correlations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QB Fantasy Performances</dc:title>
  <dc:creator>Victor Yang</dc:creator>
  <cp:lastModifiedBy>Victor Yang</cp:lastModifiedBy>
  <cp:revision>29</cp:revision>
  <dcterms:created xsi:type="dcterms:W3CDTF">2015-09-22T08:49:23Z</dcterms:created>
  <dcterms:modified xsi:type="dcterms:W3CDTF">2015-09-22T12:25:17Z</dcterms:modified>
</cp:coreProperties>
</file>