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1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>
      <p:cViewPr>
        <p:scale>
          <a:sx n="100" d="100"/>
          <a:sy n="100" d="100"/>
        </p:scale>
        <p:origin x="-296" y="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2E1B-ADFD-414D-8BF0-128ED21AC13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C6C7-250B-4E61-9657-3FC0C5F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6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2E1B-ADFD-414D-8BF0-128ED21AC13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C6C7-250B-4E61-9657-3FC0C5F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4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2E1B-ADFD-414D-8BF0-128ED21AC13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C6C7-250B-4E61-9657-3FC0C5F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7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2E1B-ADFD-414D-8BF0-128ED21AC13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C6C7-250B-4E61-9657-3FC0C5F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02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2E1B-ADFD-414D-8BF0-128ED21AC13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C6C7-250B-4E61-9657-3FC0C5F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3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2E1B-ADFD-414D-8BF0-128ED21AC13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C6C7-250B-4E61-9657-3FC0C5F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0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2E1B-ADFD-414D-8BF0-128ED21AC13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C6C7-250B-4E61-9657-3FC0C5F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71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2E1B-ADFD-414D-8BF0-128ED21AC13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C6C7-250B-4E61-9657-3FC0C5F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0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2E1B-ADFD-414D-8BF0-128ED21AC13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C6C7-250B-4E61-9657-3FC0C5F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2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2E1B-ADFD-414D-8BF0-128ED21AC13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C6C7-250B-4E61-9657-3FC0C5F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2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2E1B-ADFD-414D-8BF0-128ED21AC13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0C6C7-250B-4E61-9657-3FC0C5F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78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2E1B-ADFD-414D-8BF0-128ED21AC136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C6C7-250B-4E61-9657-3FC0C5F6E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9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ATLIQ HARDWARES CONSUMER GOODS AD-HOC INSIGHTS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Presented by – </a:t>
            </a:r>
            <a:r>
              <a:rPr lang="en-IN" b="1" dirty="0" err="1" smtClean="0"/>
              <a:t>Vyankatesh</a:t>
            </a:r>
            <a:r>
              <a:rPr lang="en-IN" b="1" dirty="0" smtClean="0"/>
              <a:t> </a:t>
            </a:r>
            <a:r>
              <a:rPr lang="en-IN" b="1" dirty="0" err="1" smtClean="0"/>
              <a:t>Bhimrathi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1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Visualization and Insight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4191215" cy="2603634"/>
          </a:xfrm>
        </p:spPr>
      </p:pic>
      <p:sp>
        <p:nvSpPr>
          <p:cNvPr id="5" name="TextBox 4"/>
          <p:cNvSpPr txBox="1"/>
          <p:nvPr/>
        </p:nvSpPr>
        <p:spPr>
          <a:xfrm>
            <a:off x="5508104" y="2276872"/>
            <a:ext cx="331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Atliq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Hardware products are diversely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categorised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 6 different segments.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Notebook Segment contains the 129 maximum number of unique products and Networking segment contains the minimum number of unique products count is 9.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Which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segment had the most increase in unique products in 2021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2020?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Input Query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420888"/>
            <a:ext cx="5040561" cy="3672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06" y="2852936"/>
            <a:ext cx="2810476" cy="19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Visualization and Insight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5988358" cy="2692538"/>
          </a:xfrm>
        </p:spPr>
      </p:pic>
      <p:sp>
        <p:nvSpPr>
          <p:cNvPr id="5" name="TextBox 4"/>
          <p:cNvSpPr txBox="1"/>
          <p:nvPr/>
        </p:nvSpPr>
        <p:spPr>
          <a:xfrm>
            <a:off x="6804248" y="1988840"/>
            <a:ext cx="1584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There are total of 34 new and unique products added to the Accessories segment in 2021, which is the highest and 3 new unique product added to the networking segment in 2021 which is lowest among all 6 segment.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Get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products that have the highest and lowest manufacturing costs.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Input Query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64904"/>
            <a:ext cx="4248472" cy="1651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708920"/>
            <a:ext cx="375939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Visualization and Insight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Highest Manufacturing Cost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Low</a:t>
            </a:r>
            <a:r>
              <a:rPr lang="en-IN" dirty="0" smtClean="0"/>
              <a:t>est Manufacturing Cost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80928"/>
            <a:ext cx="2991004" cy="2165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780928"/>
            <a:ext cx="2952902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6. Generate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report which contains the top 5 customers who received an average high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pre_invoice_discount_pct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the fiscal year 2021 and in the Indian market.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Input Query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80928"/>
            <a:ext cx="4400776" cy="2406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2924944"/>
            <a:ext cx="3473629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Visualization and Insight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3448227" cy="2863997"/>
          </a:xfrm>
        </p:spPr>
      </p:pic>
      <p:sp>
        <p:nvSpPr>
          <p:cNvPr id="5" name="TextBox 4"/>
          <p:cNvSpPr txBox="1"/>
          <p:nvPr/>
        </p:nvSpPr>
        <p:spPr>
          <a:xfrm>
            <a:off x="5220072" y="2132856"/>
            <a:ext cx="2160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 the Indian market the top 5 Customer were offered similar discount.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Flipkart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has received highest discount(30.83%) and Amazon have received lowest discount(29.33%) among all top 5 Customer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7. Get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complete report of the Gross sales amount for the customer 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Atliq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Exclusive”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each month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analysis helps to get an idea of low and high-performing months and take strategic decisions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Input Query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4752528" cy="3499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7" y="2065110"/>
            <a:ext cx="2592288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Visualization and Insight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6432881" cy="3096344"/>
          </a:xfrm>
        </p:spPr>
      </p:pic>
      <p:sp>
        <p:nvSpPr>
          <p:cNvPr id="5" name="TextBox 4"/>
          <p:cNvSpPr txBox="1"/>
          <p:nvPr/>
        </p:nvSpPr>
        <p:spPr>
          <a:xfrm>
            <a:off x="7158012" y="1700808"/>
            <a:ext cx="172819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At the beginning of fiscal year 2020 gross sales dropped which is lowest sales amount. This was most probably due to COVID-19 pandemic.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But after that gross sales increased significantly and in the same fiscal year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atliq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has recoded highest gross sales in November which is 32.25 million.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8.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which quarter of 2020, got the maximum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total_sold_quantity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 The final output contains these fields sorted by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total_sold_quantity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Input Query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5472608" cy="2876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492896"/>
            <a:ext cx="2088232" cy="11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Introduction and Task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Atliq</a:t>
            </a:r>
            <a:r>
              <a:rPr lang="en-US" dirty="0" smtClean="0"/>
              <a:t> Hardware is one of the leading computer hardware producers in India and well expanded in other countries too. </a:t>
            </a:r>
            <a:endParaRPr lang="en-US" dirty="0"/>
          </a:p>
          <a:p>
            <a:r>
              <a:rPr lang="en-US" dirty="0" err="1" smtClean="0"/>
              <a:t>Atliq</a:t>
            </a:r>
            <a:r>
              <a:rPr lang="en-US" dirty="0" smtClean="0"/>
              <a:t> Hardware has 74 customers in 27 countries worldwide. Along with Asia Pacific(ACPC) , Europe(EU), North America(NA) and Latin America.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management of </a:t>
            </a:r>
            <a:r>
              <a:rPr lang="en-US" dirty="0" err="1" smtClean="0"/>
              <a:t>atliq</a:t>
            </a:r>
            <a:r>
              <a:rPr lang="en-US" dirty="0" smtClean="0"/>
              <a:t> hardware informed the data analytics team to generate the some insights regarding customer </a:t>
            </a:r>
            <a:r>
              <a:rPr lang="en-US" dirty="0" err="1" smtClean="0"/>
              <a:t>behaviour</a:t>
            </a:r>
            <a:r>
              <a:rPr lang="en-US" dirty="0" smtClean="0"/>
              <a:t> to make some data driven decision. </a:t>
            </a:r>
          </a:p>
          <a:p>
            <a:r>
              <a:rPr lang="en-US" dirty="0"/>
              <a:t>T</a:t>
            </a:r>
            <a:r>
              <a:rPr lang="en-US" dirty="0" smtClean="0"/>
              <a:t>he task was to review 10 Ad-Hoc request. </a:t>
            </a:r>
          </a:p>
          <a:p>
            <a:r>
              <a:rPr lang="en-US" dirty="0" smtClean="0"/>
              <a:t>Run SQL queries to answer ad-hoc request. </a:t>
            </a:r>
          </a:p>
          <a:p>
            <a:r>
              <a:rPr lang="en-US" dirty="0" smtClean="0"/>
              <a:t>create visually appealing and engaging presentation to communicate insights.</a:t>
            </a:r>
          </a:p>
        </p:txBody>
      </p:sp>
    </p:spTree>
    <p:extLst>
      <p:ext uri="{BB962C8B-B14F-4D97-AF65-F5344CB8AC3E}">
        <p14:creationId xmlns:p14="http://schemas.microsoft.com/office/powerpoint/2010/main" val="30741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Visualization and Insight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2348880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highest Sold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Qty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in 2020 year is in Q1 which is 7 million.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2921150" cy="1994002"/>
          </a:xfrm>
        </p:spPr>
      </p:pic>
    </p:spTree>
    <p:extLst>
      <p:ext uri="{BB962C8B-B14F-4D97-AF65-F5344CB8AC3E}">
        <p14:creationId xmlns:p14="http://schemas.microsoft.com/office/powerpoint/2010/main" val="21228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9. Which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channel helped to bring more gross sales in the fiscal year 2021 and the percentage of contribution?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Input Query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420888"/>
            <a:ext cx="4248472" cy="4146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22" y="3573016"/>
            <a:ext cx="2635385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Visualization and Insight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2660787" cy="229246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1988840"/>
            <a:ext cx="2516088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Here we can see that company’s sales heavily depend on the Retailer, as it contribute 73.22% to total sales.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3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10. Get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Top 3 products in each division that have a high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total_sold_quantity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fiscal_year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2021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Input Query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4904"/>
            <a:ext cx="4248472" cy="3086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24944"/>
            <a:ext cx="3816226" cy="17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Visualization and Insight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3511730" cy="206385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2348880"/>
            <a:ext cx="4038600" cy="2548880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“N&amp;S” division has highest total sold Quantity among 3 division listed and the “PC” has three lowest selling products.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Product “AQ Pen Drive 2 in 1” sold the highest quantity overall, followed by AQ Pen Drive DRC plus and AQ Gamers Ms.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492896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IN" sz="4000" dirty="0" smtClean="0"/>
              <a:t>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521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Data Model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66" y="1723121"/>
            <a:ext cx="7150467" cy="4280120"/>
          </a:xfrm>
        </p:spPr>
      </p:pic>
    </p:spTree>
    <p:extLst>
      <p:ext uri="{BB962C8B-B14F-4D97-AF65-F5344CB8AC3E}">
        <p14:creationId xmlns:p14="http://schemas.microsoft.com/office/powerpoint/2010/main" val="1392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AD-HOC REQUESTS, QUERIED RESULTS, INSIGHTS AND VISULIZATION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9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list of markets in which customer 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Atliq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Exclusive" operates its business in the APAC region.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Input Query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708920"/>
            <a:ext cx="2448272" cy="2448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2936"/>
            <a:ext cx="3511730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Visualization and Insight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4248472" cy="3528392"/>
          </a:xfrm>
        </p:spPr>
      </p:pic>
      <p:sp>
        <p:nvSpPr>
          <p:cNvPr id="5" name="TextBox 4"/>
          <p:cNvSpPr txBox="1"/>
          <p:nvPr/>
        </p:nvSpPr>
        <p:spPr>
          <a:xfrm>
            <a:off x="5004048" y="2060848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Atliq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Exclusive operates it’s business in 8 countries in the Asia Pacific region i.e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India, Australia, Indonesia,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Bangladesh, New Zealand,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Philippines, Japan and South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Korea.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6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2. What is the percentage of unique product increase in 2021 vs. 2020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Input Query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3888432" cy="29171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161762"/>
            <a:ext cx="3905451" cy="9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Visualization and Insight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5702593" cy="2540131"/>
          </a:xfrm>
        </p:spPr>
      </p:pic>
      <p:sp>
        <p:nvSpPr>
          <p:cNvPr id="7" name="TextBox 6"/>
          <p:cNvSpPr txBox="1"/>
          <p:nvPr/>
        </p:nvSpPr>
        <p:spPr>
          <a:xfrm>
            <a:off x="6300192" y="1916832"/>
            <a:ext cx="1584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growth in number of unique products is a positive indicator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atliq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Hardware’s performance.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Atliq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is producing more new products to meet customer’s demand.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3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Provide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report with all the unique product counts for each segment and sort them in descending order of product counts.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Input Query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708920"/>
            <a:ext cx="3240359" cy="1656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08920"/>
            <a:ext cx="230425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628</Words>
  <Application>Microsoft Office PowerPoint</Application>
  <PresentationFormat>On-screen Show (4:3)</PresentationFormat>
  <Paragraphs>67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ATLIQ HARDWARES CONSUMER GOODS AD-HOC INSIGHTS</vt:lpstr>
      <vt:lpstr>Introduction and Task</vt:lpstr>
      <vt:lpstr>Data Model</vt:lpstr>
      <vt:lpstr>AD-HOC REQUESTS, QUERIED RESULTS, INSIGHTS AND VISULIZATION</vt:lpstr>
      <vt:lpstr> 1. Provide the list of markets in which customer "Atliq Exclusive" operates its business in the APAC region. </vt:lpstr>
      <vt:lpstr>Visualization and Insight</vt:lpstr>
      <vt:lpstr>  2. What is the percentage of unique product increase in 2021 vs. 2020?</vt:lpstr>
      <vt:lpstr>Visualization and Insight</vt:lpstr>
      <vt:lpstr> 3. Provide a report with all the unique product counts for each segment and sort them in descending order of product counts. </vt:lpstr>
      <vt:lpstr>Visualization and Insight</vt:lpstr>
      <vt:lpstr>  4. Which segment had the most increase in unique products in 2021 vs 2020? </vt:lpstr>
      <vt:lpstr>Visualization and Insight</vt:lpstr>
      <vt:lpstr>  5. Get the products that have the highest and lowest manufacturing costs. </vt:lpstr>
      <vt:lpstr>Visualization and Insight</vt:lpstr>
      <vt:lpstr>6. Generate a report which contains the top 5 customers who received an average high pre_invoice_discount_pct for the fiscal year 2021 and in the Indian market. </vt:lpstr>
      <vt:lpstr>Visualization and Insight</vt:lpstr>
      <vt:lpstr>7. Get the complete report of the Gross sales amount for the customer “Atliq Exclusive” for each month . This analysis helps to get an idea of low and high-performing months and take strategic decisions.</vt:lpstr>
      <vt:lpstr>Visualization and Insight</vt:lpstr>
      <vt:lpstr>8. In which quarter of 2020, got the maximum total_sold_quantity? The final output contains these fields sorted by the total_sold_quantity </vt:lpstr>
      <vt:lpstr>Visualization and Insight</vt:lpstr>
      <vt:lpstr>9. Which channel helped to bring more gross sales in the fiscal year 2021 and the percentage of contribution? </vt:lpstr>
      <vt:lpstr>Visualization and Insight</vt:lpstr>
      <vt:lpstr>10. Get the Top 3 products in each division that have a high total_sold_quantity in the fiscal_year 2021?</vt:lpstr>
      <vt:lpstr>Visualization and Insight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qq</dc:title>
  <dc:creator>admin</dc:creator>
  <cp:lastModifiedBy>admin</cp:lastModifiedBy>
  <cp:revision>30</cp:revision>
  <dcterms:created xsi:type="dcterms:W3CDTF">2023-03-05T09:33:55Z</dcterms:created>
  <dcterms:modified xsi:type="dcterms:W3CDTF">2023-03-05T14:48:45Z</dcterms:modified>
</cp:coreProperties>
</file>