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Quantity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Customer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Filter By Year &amp;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Customer wise Profit Analysis 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Filter By Year &amp;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Margin 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Contribution 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Marginn Contribution 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Filter By Year &amp;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Contribution % by Zone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Select target profit percentage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Customer wise Profit Analysis 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c39ed9e-4096-42e3-ac62-527328a73fc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5d6d06ab9094442" /><Relationship Type="http://schemas.openxmlformats.org/officeDocument/2006/relationships/slideLayout" Target="/ppt/slideLayouts/slideLayout8.xml" Id="R07b2b321999d4bd4" /><Relationship Type="http://schemas.openxmlformats.org/officeDocument/2006/relationships/hyperlink" Target="https://app.powerbi.com/groups/me/reports/6c39ed9e-4096-42e3-ac62-527328a73fce/?pbi_source=PowerPoint" TargetMode="External" Id="RelId0" /><Relationship Type="http://schemas.openxmlformats.org/officeDocument/2006/relationships/image" Target="/ppt/media/image4.png" Id="imgId5926846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7bfe8abb69914445" /><Relationship Type="http://schemas.openxmlformats.org/officeDocument/2006/relationships/slideLayout" Target="/ppt/slideLayouts/slideLayout8.xml" Id="R89a29033b9394732" /><Relationship Type="http://schemas.openxmlformats.org/officeDocument/2006/relationships/hyperlink" Target="https://app.powerbi.com/groups/me/reports/6c39ed9e-4096-42e3-ac62-527328a73fce/?pbi_source=PowerPoint" TargetMode="External" Id="RelId1" /><Relationship Type="http://schemas.openxmlformats.org/officeDocument/2006/relationships/image" Target="/ppt/media/image5.png" Id="imgId5926846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be92b463e0e140ea" /><Relationship Type="http://schemas.openxmlformats.org/officeDocument/2006/relationships/slideLayout" Target="/ppt/slideLayouts/slideLayout8.xml" Id="Re4c4d96138f341dd" /><Relationship Type="http://schemas.openxmlformats.org/officeDocument/2006/relationships/hyperlink" Target="https://app.powerbi.com/groups/me/reports/6c39ed9e-4096-42e3-ac62-527328a73fce/?pbi_source=PowerPoint" TargetMode="External" Id="RelId2" /><Relationship Type="http://schemas.openxmlformats.org/officeDocument/2006/relationships/image" Target="/ppt/media/image6.png" Id="imgId5926846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Atliq Hardware Sales Analysis 2016 to 2019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8/17/2024 10:42:03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8/17/2024 10:13:42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venue by Markets ,shape ,Sales Quantity by Markets ,shape ,Top 5 Products by Revenue ,shape ,Revenue By Customer Type ,shape ,Top 5 Customers by Revenue ,shape ,card ,card ,card ,shape ,Revenue Trend ,shape ,textbox ,Filter By Year &amp; Month ,slicer ,shape ,shape ,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926846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Key Insights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Customer wise Profit Analysis Table ,card ,card ,card ,shape ,Revenue Trend ,shape ,textbox ,Filter By Year &amp; Month ,slicer ,shape ,shape ,shape ,Profit Margin % ,shape ,Revenue Contribution % ,shape ,Profit Marginn Contribution % ,shap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926846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Profit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card ,card ,card ,shape ,shape ,textbox ,Filter By Year &amp; Month ,slicer ,shape ,shape ,shape ,Profit Contribution % by Zone ,Profit Contribution % by Market ,Select target profit percentage ,Revenue Trend ,shape ,shape ,Customer wise Profit Analysis Table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926846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Performance Analysis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