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1" r:id="rId4"/>
    <p:sldId id="269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E7ACA-B362-4366-AC97-B0676C531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2F6CD-67C5-4794-9F97-5A71B64E7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A3BD1-3764-4F7B-A244-4E73797B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6825-055A-41F6-89AD-E8618D2629AB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CFC66-AC50-449F-A255-4380CAF6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4113B-9319-44D4-B76F-2675AD12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754F-A039-4BD3-B629-A751071D6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CF68-772B-4232-817B-98A41C14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25145-9A57-4A70-A090-B817CB912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4546-452E-49C5-99C0-1582D552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6825-055A-41F6-89AD-E8618D2629AB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4E24D-AE5F-486C-B187-E563B8D5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886FC-2B24-445A-A1A6-E1886530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754F-A039-4BD3-B629-A751071D6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5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7B9F98-F14C-4917-95DB-A1BF0BEF2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C7515-6E05-466C-BA70-6926AEE4B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B5A99-2120-49F6-BBE3-3A7D120B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6825-055A-41F6-89AD-E8618D2629AB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179F5-AD27-4C92-893A-43F5C608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1EC85-8253-4A3F-88DC-0CFFB37B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754F-A039-4BD3-B629-A751071D6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8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8E79-5A0E-4971-A4AE-70587F300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759F-0ACC-4597-903F-306D77D2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9B71D-BBA1-4FED-A25F-1D76BAF30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6825-055A-41F6-89AD-E8618D2629AB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90DBA-279D-432D-A439-B2BCE0CD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5435B-352A-4F04-9973-561CAEEB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754F-A039-4BD3-B629-A751071D6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3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6ED1-FE8A-46D5-9D4E-8000279F2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2361C-504D-4284-88E9-F825E882A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F80BF-8F67-4284-92D7-C527F30E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6825-055A-41F6-89AD-E8618D2629AB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BAD82-753E-4E3E-9B6C-20B60818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6DAE3-D46D-4154-9B75-35ED57E8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754F-A039-4BD3-B629-A751071D6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3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0285-FE5B-489B-9DFB-8A24A18B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17167-F8B5-4003-B9C1-C5FB64B6B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79C6B-82FE-43F4-B563-A75287669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5A3C2-B0B6-4DB3-B078-6563925A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6825-055A-41F6-89AD-E8618D2629AB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582E6-B410-4423-A03A-809C2C30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57678-B7A7-438B-B148-2690DF92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754F-A039-4BD3-B629-A751071D6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9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30C6F-84CD-4C9D-ACEB-9EBEE9E4E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CEADD-DF83-41B7-AD5F-24614CE0C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DE04D-9D18-4D4D-A6CD-196CC3AA7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0B0D2-23A1-4005-A8A0-D81949BD2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E1BC9-0D65-4385-ABCD-DD41C3BA7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3ED8E-C5B1-4809-A750-30267444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6825-055A-41F6-89AD-E8618D2629AB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710C9-3AC7-4370-9840-FA5F9EE3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2E28E6-FF89-46FF-A566-CDF73C58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754F-A039-4BD3-B629-A751071D6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8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38A5-9278-48A3-8544-52809A88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E7282-4F7B-47CA-B8CC-F4AE3B39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6825-055A-41F6-89AD-E8618D2629AB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9F2E9-9898-4380-A272-1158D850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2B1F4-E65A-4206-8F62-8194AF4D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754F-A039-4BD3-B629-A751071D6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3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0E932-5F36-47FB-9375-1460B3446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6825-055A-41F6-89AD-E8618D2629AB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E585FE-ECA8-4319-B68D-A15109EC3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B3631-AC13-4A9C-97CF-7D9739A5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754F-A039-4BD3-B629-A751071D6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5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AEFF-18BD-4587-9D35-EE0475324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36066-7679-4218-B308-9664B8438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5EEA5-0D93-40AA-92BE-C24F854B5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33EBB-A64B-4829-AB80-04C3CF0C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6825-055A-41F6-89AD-E8618D2629AB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372FC-6EB6-4278-A559-339FC4C34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95A4C-90F6-456C-A0B9-9D1D3A61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754F-A039-4BD3-B629-A751071D6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5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F44C-8E76-458C-A55B-D98A4888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1FA511-E331-4FD5-AC0A-A08BEEA44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40EE7-4298-4E6C-90C2-7732421B5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BBAB3-E10D-4061-8751-120CC3E2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6825-055A-41F6-89AD-E8618D2629AB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061AA-71B8-4CED-AD8C-E0710213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6EFCC-6086-4EA7-9396-AE6A6618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754F-A039-4BD3-B629-A751071D6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9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0F550-C31C-4A63-9BC1-3E08598B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9F04D-7E1C-4AAF-8BB8-CC7E6EBDA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CE228-DE9F-4B92-A797-336A3826D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C6825-055A-41F6-89AD-E8618D2629AB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B7762-E180-4C27-941E-A9CAC7DF5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EDB35-7103-44F6-9489-F72CDDD01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C754F-A039-4BD3-B629-A751071D6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0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3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4" name="Rectangle 33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4A694-3A6F-449A-9202-8D2557186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ATM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6ABA4-5555-481A-BB18-5CF78244C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/>
              <a:t>By: Vyas Ramankulangara</a:t>
            </a:r>
          </a:p>
        </p:txBody>
      </p:sp>
    </p:spTree>
    <p:extLst>
      <p:ext uri="{BB962C8B-B14F-4D97-AF65-F5344CB8AC3E}">
        <p14:creationId xmlns:p14="http://schemas.microsoft.com/office/powerpoint/2010/main" val="195349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416F5FA-C093-49BE-8866-6DF45FE14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147825"/>
            <a:ext cx="6780700" cy="4560021"/>
          </a:xfrm>
          <a:prstGeom prst="rect">
            <a:avLst/>
          </a:prstGeom>
        </p:spPr>
      </p:pic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DD738-F6A2-4F0B-82D1-91ED5ED9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Login Screen</a:t>
            </a:r>
          </a:p>
        </p:txBody>
      </p:sp>
    </p:spTree>
    <p:extLst>
      <p:ext uri="{BB962C8B-B14F-4D97-AF65-F5344CB8AC3E}">
        <p14:creationId xmlns:p14="http://schemas.microsoft.com/office/powerpoint/2010/main" val="197654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83319"/>
            <a:ext cx="7092887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1430E4F-84AC-4799-AB47-C773163AA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5115" y="1622582"/>
            <a:ext cx="5466806" cy="24204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80D458-9D57-41B2-A21B-B09A0D49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0430"/>
            <a:ext cx="4245429" cy="22063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Error Login</a:t>
            </a:r>
          </a:p>
        </p:txBody>
      </p:sp>
    </p:spTree>
    <p:extLst>
      <p:ext uri="{BB962C8B-B14F-4D97-AF65-F5344CB8AC3E}">
        <p14:creationId xmlns:p14="http://schemas.microsoft.com/office/powerpoint/2010/main" val="194701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9914FE8-DB21-42AA-8D75-4AD102BDB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5806" y="643466"/>
            <a:ext cx="5483720" cy="5568739"/>
          </a:xfrm>
          <a:prstGeom prst="rect">
            <a:avLst/>
          </a:prstGeom>
        </p:spPr>
      </p:pic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5E9BC-6E25-42F5-8984-9383E8C5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9595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2E60C77-4ADE-4F98-B665-E27FAA035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9117" y="1675227"/>
            <a:ext cx="7333766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65E66C-2714-48ED-ACD8-9A9BE659C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Deposit</a:t>
            </a:r>
          </a:p>
        </p:txBody>
      </p:sp>
    </p:spTree>
    <p:extLst>
      <p:ext uri="{BB962C8B-B14F-4D97-AF65-F5344CB8AC3E}">
        <p14:creationId xmlns:p14="http://schemas.microsoft.com/office/powerpoint/2010/main" val="328661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83319"/>
            <a:ext cx="7092887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E68EA61-D2B0-49C9-A955-502E89F5E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5115" y="1768640"/>
            <a:ext cx="5466806" cy="22743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6D3BB5-32EA-4F77-AA65-2106D3A0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0430"/>
            <a:ext cx="4245429" cy="22063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Check Balance</a:t>
            </a:r>
          </a:p>
        </p:txBody>
      </p:sp>
    </p:spTree>
    <p:extLst>
      <p:ext uri="{BB962C8B-B14F-4D97-AF65-F5344CB8AC3E}">
        <p14:creationId xmlns:p14="http://schemas.microsoft.com/office/powerpoint/2010/main" val="800617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DC16AD-E66D-40B6-ADA5-5BFD1CA3B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135" y="1675227"/>
            <a:ext cx="7343729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759457-B914-49BD-91D2-DAB0C0B45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Transfer</a:t>
            </a:r>
          </a:p>
        </p:txBody>
      </p:sp>
    </p:spTree>
    <p:extLst>
      <p:ext uri="{BB962C8B-B14F-4D97-AF65-F5344CB8AC3E}">
        <p14:creationId xmlns:p14="http://schemas.microsoft.com/office/powerpoint/2010/main" val="2751866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5E6AB1B-3485-42C8-9FF4-30E4E2E4E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243391"/>
            <a:ext cx="7188199" cy="43678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B1BFD8-AC1B-4704-8DB5-0CE987A38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Change Password </a:t>
            </a:r>
          </a:p>
        </p:txBody>
      </p:sp>
    </p:spTree>
    <p:extLst>
      <p:ext uri="{BB962C8B-B14F-4D97-AF65-F5344CB8AC3E}">
        <p14:creationId xmlns:p14="http://schemas.microsoft.com/office/powerpoint/2010/main" val="3980449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17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ATM Machine</vt:lpstr>
      <vt:lpstr>Login Screen</vt:lpstr>
      <vt:lpstr>Error Login</vt:lpstr>
      <vt:lpstr>Menu</vt:lpstr>
      <vt:lpstr>Deposit</vt:lpstr>
      <vt:lpstr>Check Balance</vt:lpstr>
      <vt:lpstr>Transfer</vt:lpstr>
      <vt:lpstr>Change Password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 Machine</dc:title>
  <dc:creator>Ramankulangara, Vyas</dc:creator>
  <cp:lastModifiedBy>Ramankulangara, Vyas</cp:lastModifiedBy>
  <cp:revision>11</cp:revision>
  <dcterms:created xsi:type="dcterms:W3CDTF">2017-11-29T15:01:20Z</dcterms:created>
  <dcterms:modified xsi:type="dcterms:W3CDTF">2017-11-30T01:10:15Z</dcterms:modified>
</cp:coreProperties>
</file>