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25E3117-53CA-4A87-896A-27ED6963552F}">
  <a:tblStyle styleId="{125E3117-53CA-4A87-896A-27ED696355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fa5b90de9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fa5b90de9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fa5b90de9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fa5b90de9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fa5b90d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fa5b90d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fa5b90de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fa5b90de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fa5b90de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fa5b90de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faf165c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faf165c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a5b90de9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a5b90de9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a5b90de9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a5b90de9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a5b90de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fa5b90de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node :branches.   Leaf node: classification or decision.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a5b90de9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a5b90de9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fa5b90de9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fa5b90de9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fa5b90de9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fa5b90de9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a5b90de9_2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a5b90de9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fa5b90de9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fa5b90de9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block dataset classifications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Chantha, Vyas, Jesus and Muhammad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052550" y="194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026000" y="703400"/>
            <a:ext cx="6853800" cy="28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Read dataset and loaded it into a dataframe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Separate</a:t>
            </a:r>
            <a:r>
              <a:rPr lang="en" sz="1200"/>
              <a:t> the data to not include our classification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features = 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'Height'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'Length'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'Area'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'Eccen'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'p_black'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'p_and'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'mean_tr'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'blackpix'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'blackand'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'wb_trans'</a:t>
            </a:r>
            <a:r>
              <a:rPr lang="en"/>
              <a:t>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target = [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'Type'</a:t>
            </a:r>
            <a:r>
              <a:rPr lang="en"/>
              <a:t>]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Normalized data values between 0 and 1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Split data into a training and testing data set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Trained model using a linear kernel with a C value of 2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Large Value of parameter C -&gt; small margin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Small Value of </a:t>
            </a:r>
            <a:r>
              <a:rPr lang="en" sz="1200">
                <a:solidFill>
                  <a:srgbClr val="FFFFFF"/>
                </a:solidFill>
              </a:rPr>
              <a:t>parameter </a:t>
            </a:r>
            <a:r>
              <a:rPr lang="en" sz="1200">
                <a:solidFill>
                  <a:srgbClr val="FFFFFF"/>
                </a:solidFill>
              </a:rPr>
              <a:t>C  -&gt; large margin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Best results were with C being set to 4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Ran 10 fold validation test 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325" y="2298375"/>
            <a:ext cx="3168150" cy="26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2792500" y="3884400"/>
            <a:ext cx="29268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Since our data is highly dimensional and large I plotted what the vector would look like with only 100 samples and 2 features. 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3496050" y="51950"/>
            <a:ext cx="21519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Results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5840525" y="658750"/>
            <a:ext cx="3251400" cy="27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Support Vector Machines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Pros: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Good at high dimensional data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Works well on small data sets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accurate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Cons</a:t>
            </a:r>
            <a:r>
              <a:rPr lang="en" sz="1200"/>
              <a:t>: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Isn’t suited to larger datasets as the training time with SVMs can be high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Less effective on noisier datasets with overlapping classes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6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0" name="Google Shape;200;p23"/>
          <p:cNvGraphicFramePr/>
          <p:nvPr/>
        </p:nvGraphicFramePr>
        <p:xfrm>
          <a:off x="1170725" y="658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{125E3117-53CA-4A87-896A-27ED6963552F}</a:tableStyleId>
              </a:tblPr>
              <a:tblGrid>
                <a:gridCol w="1233900"/>
                <a:gridCol w="1883750"/>
                <a:gridCol w="1552150"/>
              </a:tblGrid>
              <a:tr h="34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Kernel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Linear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Radial Basis Function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</a:tr>
              <a:tr h="35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0.9324817518248175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0.9452554744525548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</a:tr>
              <a:tr h="33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0.9452554744525548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0.9397810218978102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0.9434306569343066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0.9233576642335767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</a:tr>
              <a:tr h="33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0.9524680073126143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0.9323583180987203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</a:tr>
              <a:tr h="31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0.9396709323583181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0.9177330895795247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</a:tr>
              <a:tr h="33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0.9597806215722121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0.9396709323583181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</a:tr>
              <a:tr h="30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0.9488117001828154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0.9451553930530164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</a:tr>
              <a:tr h="3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0.9195612431444241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0.943327239488117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</a:tr>
              <a:tr h="3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0.9542961608775137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0.923217550274223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</a:tr>
              <a:tr h="3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0.946983546617916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0.9213893967093236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</a:tr>
              <a:tr h="28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Avg K Fold Score: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0.9442740095277493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0.9331246080145185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37325" y="133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132950" y="716275"/>
            <a:ext cx="7038900" cy="44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Steps:</a:t>
            </a:r>
            <a:endParaRPr sz="16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Import the dataset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Separate</a:t>
            </a:r>
            <a:r>
              <a:rPr lang="en" sz="1400"/>
              <a:t> the dataset into independent and dependent variables 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Encoded the dependent variable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10 -k fold  to train the training set.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Created an ANN model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Input layer - 10 Nodes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One Hidden layer - 6 Nodes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Output layer - 5 Nodes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Scale the training set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Fit the X_training to the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Stored the 10 accuracy in an array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Find the mean and the standard deviation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Predict the X_test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a confusion matrix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Repeat for other algorithms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477450"/>
            <a:ext cx="9143998" cy="41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87475" y="143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10-k fold validation</a:t>
            </a:r>
            <a:endParaRPr/>
          </a:p>
        </p:txBody>
      </p:sp>
      <p:graphicFrame>
        <p:nvGraphicFramePr>
          <p:cNvPr id="217" name="Google Shape;217;p26"/>
          <p:cNvGraphicFramePr/>
          <p:nvPr/>
        </p:nvGraphicFramePr>
        <p:xfrm>
          <a:off x="1125450" y="72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{125E3117-53CA-4A87-896A-27ED6963552F}</a:tableStyleId>
              </a:tblPr>
              <a:tblGrid>
                <a:gridCol w="1723275"/>
                <a:gridCol w="1723275"/>
                <a:gridCol w="1723275"/>
                <a:gridCol w="1723275"/>
              </a:tblGrid>
              <a:tr h="35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Kernel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RELU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ELU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TANH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95.62%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95.62%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94.34%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94.16%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93.80%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93.98%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95.26%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95.26%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94.71%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95.43%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95.61%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97.07%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97.07%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97.44%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96.89%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6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96.53%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97.81%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96.53%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7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94.33%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95.61%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95.61%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95.80%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94.33%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97.07%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96.16%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96.16%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95.61%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97.26%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97.07%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97.07%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Avg K Fold Score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95.76%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95.87%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95.89%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Summary/Conclusion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1297500" y="1116150"/>
            <a:ext cx="7038900" cy="3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conclusion, each classification algorithm achieved relatively high percentage of 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None of the algorithm really outperform one another due to the distribution of the </a:t>
            </a:r>
            <a:r>
              <a:rPr lang="en"/>
              <a:t>classifications</a:t>
            </a:r>
            <a:r>
              <a:rPr lang="en"/>
              <a:t> in the dataset. 89% of the instances can be map back to text classification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825" y="2250923"/>
            <a:ext cx="5096251" cy="22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Block Data set 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main objective of the data set is to classify all blocks of a page layout of the document that has been detected by a segmentation process.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five classification classes for the dataset are 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1. text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 horizontal line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3. picture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4. vertical line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5. graphic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This dataset contains 5473 of data instances.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and library used for this project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Programming Language used: </a:t>
            </a:r>
            <a:r>
              <a:rPr b="1" lang="en" sz="1600"/>
              <a:t>Python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Python </a:t>
            </a:r>
            <a:r>
              <a:rPr lang="en" sz="1600"/>
              <a:t>Library used: </a:t>
            </a:r>
            <a:endParaRPr sz="1600"/>
          </a:p>
          <a:p>
            <a:pPr indent="-330200" lvl="0" marL="9144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Pandas: helps with data manipulation and data storing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Numpy: helps with </a:t>
            </a:r>
            <a:r>
              <a:rPr lang="en" sz="1600"/>
              <a:t>mathematical</a:t>
            </a:r>
            <a:r>
              <a:rPr lang="en" sz="1600"/>
              <a:t> computation on array and matrices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Matplotlib: data visualization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Keras: Neural Net library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Sci-kit learn: simple/efficient tool for data analysis, provides various classification methods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307850"/>
            <a:ext cx="7038900" cy="3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Decision Tree Method </a:t>
            </a:r>
            <a:r>
              <a:rPr lang="en" sz="1400"/>
              <a:t>breaks down a dataset into smaller and smaller subsets while at the same time an associated decision tree is incrementally developed.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 utilized the sklearn library to create functions such as the label encoder, the metrics, and the decision tree classifier.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 used 2 metrics for choosing how to split the tree: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Gini Impurity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Entropy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After using both methods, we observe that Entropy usually gives a slightly higher accuracy rate compared to Gini.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31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Import Libraries and Load the dataset.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Separate independent and dependent columns into X and y variables.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 Label Encoder, and initialize an array to store the accuracies for the 10 models.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Apply the following twice. Once using the gini metric and once using  entropy.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Run the decision tree classifier using the built-in sklearn functions.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Apply the 10-fold cross validation.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Scale and train each model in the cross validation iteration.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the resulting accuracy of the current model to the array.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Print the array of the accuracies and print the mean.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: Accuracy Rates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090675"/>
            <a:ext cx="32745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        Entropy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Model 1: </a:t>
            </a:r>
            <a:r>
              <a:rPr lang="en"/>
              <a:t>0.952554744525547</a:t>
            </a:r>
            <a:r>
              <a:rPr lang="en"/>
              <a:t>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Model 2: </a:t>
            </a:r>
            <a:r>
              <a:rPr lang="en"/>
              <a:t>0.8777372262773723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Model 3: </a:t>
            </a:r>
            <a:r>
              <a:rPr lang="en"/>
              <a:t>0.9178832116788321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Model 4:  </a:t>
            </a:r>
            <a:r>
              <a:rPr lang="en"/>
              <a:t>0.9414990859232175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Model 5: </a:t>
            </a:r>
            <a:r>
              <a:rPr lang="en"/>
              <a:t>0.9104204753199269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Model 6: </a:t>
            </a:r>
            <a:r>
              <a:rPr lang="en"/>
              <a:t>0.8190127970749543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Model 7: </a:t>
            </a:r>
            <a:r>
              <a:rPr lang="en"/>
              <a:t>0.7074954296160878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Model 8: </a:t>
            </a:r>
            <a:r>
              <a:rPr lang="en"/>
              <a:t>0.8939670932358318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Model 9: </a:t>
            </a:r>
            <a:r>
              <a:rPr lang="en"/>
              <a:t>0.9012797074954296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Model 10: </a:t>
            </a:r>
            <a:r>
              <a:rPr lang="en"/>
              <a:t> 0.8427787934186471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Mean:  87.64628564565847% accuracy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4838775" y="1090675"/>
            <a:ext cx="3274500" cy="4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     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Gini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Model1: 0.8722627737226277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2: 0.8613138686131386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3: 0.8686131386861314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4: 0.7586837294332724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5: 0.8464351005484461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6: 0.9542961608775137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7: 0.8592321755027422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8: 0.7477148080438757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9: 0.9177330895795247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10: 0.8281535648994516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Mean:  85.14438409906724% accuracy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(k Nearest Neighbor) 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052550" y="1561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Non-parametric and lazy learner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Procedure: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Run an initial data training 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 elbow method to get the best k value and utilize the chosen k value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Run k fold cross validation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Apply 10 fold cross validation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Scale each models in the cross validation iteration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Train each models in the cross validation iteration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Compute the accuracy of the model then append it to a list 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Compute the mean of the accuracy list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- Error Rate using Elbow method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225" y="1307850"/>
            <a:ext cx="5285050" cy="334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6840450" y="1341775"/>
            <a:ext cx="1854900" cy="3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Elbow methods take the average rate of prediction that is not equal to the test value for all possible k value in a given range.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Based on this error rate plot, we can see that when k=3, we get the lowest rate of error.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- Accuracy Rate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Accuracy rate for each model:</a:t>
            </a:r>
            <a:endParaRPr sz="14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Model 1: 0.9653284671532847				Model 2:     0.9653284671532847 Model 3:  0.9525547445255474				Model 4:     0.946983546617916 Model 5:  0.9542961608775137				Model 6:     0.903107861060329 Model 7:  0.9140767824497258				Model 8:     0.9689213893967094 Model 9: 0.8811700182815356				Model 10:  0.9670932358318098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/>
              <a:t>Average accuracy rate for the dataset</a:t>
            </a:r>
            <a:r>
              <a:rPr lang="en" sz="1400"/>
              <a:t>:  </a:t>
            </a:r>
            <a:r>
              <a:rPr lang="en" sz="2000"/>
              <a:t>94%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