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CED4-4E08-4B37-AF2E-8F590294C2FB}" type="datetimeFigureOut">
              <a:rPr lang="en-US" smtClean="0"/>
              <a:pPr/>
              <a:t>3/11/2020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4732E7-FA27-41B9-8F76-024C5D0DD89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CED4-4E08-4B37-AF2E-8F590294C2FB}" type="datetimeFigureOut">
              <a:rPr lang="en-US" smtClean="0"/>
              <a:pPr/>
              <a:t>3/11/2020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32E7-FA27-41B9-8F76-024C5D0DD8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CED4-4E08-4B37-AF2E-8F590294C2FB}" type="datetimeFigureOut">
              <a:rPr lang="en-US" smtClean="0"/>
              <a:pPr/>
              <a:t>3/11/2020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32E7-FA27-41B9-8F76-024C5D0DD8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5C1CED4-4E08-4B37-AF2E-8F590294C2FB}" type="datetimeFigureOut">
              <a:rPr lang="en-US" smtClean="0"/>
              <a:pPr/>
              <a:t>3/11/2020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34732E7-FA27-41B9-8F76-024C5D0DD89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CED4-4E08-4B37-AF2E-8F590294C2FB}" type="datetimeFigureOut">
              <a:rPr lang="en-US" smtClean="0"/>
              <a:pPr/>
              <a:t>3/11/2020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32E7-FA27-41B9-8F76-024C5D0DD89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CED4-4E08-4B37-AF2E-8F590294C2FB}" type="datetimeFigureOut">
              <a:rPr lang="en-US" smtClean="0"/>
              <a:pPr/>
              <a:t>3/11/2020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32E7-FA27-41B9-8F76-024C5D0DD89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32E7-FA27-41B9-8F76-024C5D0DD89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CED4-4E08-4B37-AF2E-8F590294C2FB}" type="datetimeFigureOut">
              <a:rPr lang="en-US" smtClean="0"/>
              <a:pPr/>
              <a:t>3/11/2020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CED4-4E08-4B37-AF2E-8F590294C2FB}" type="datetimeFigureOut">
              <a:rPr lang="en-US" smtClean="0"/>
              <a:pPr/>
              <a:t>3/11/2020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32E7-FA27-41B9-8F76-024C5D0DD89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CED4-4E08-4B37-AF2E-8F590294C2FB}" type="datetimeFigureOut">
              <a:rPr lang="en-US" smtClean="0"/>
              <a:pPr/>
              <a:t>3/11/2020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32E7-FA27-41B9-8F76-024C5D0DD8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5C1CED4-4E08-4B37-AF2E-8F590294C2FB}" type="datetimeFigureOut">
              <a:rPr lang="en-US" smtClean="0"/>
              <a:pPr/>
              <a:t>3/11/2020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4732E7-FA27-41B9-8F76-024C5D0DD89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CED4-4E08-4B37-AF2E-8F590294C2FB}" type="datetimeFigureOut">
              <a:rPr lang="en-US" smtClean="0"/>
              <a:pPr/>
              <a:t>3/11/2020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4732E7-FA27-41B9-8F76-024C5D0DD89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5C1CED4-4E08-4B37-AF2E-8F590294C2FB}" type="datetimeFigureOut">
              <a:rPr lang="en-US" smtClean="0"/>
              <a:pPr/>
              <a:t>3/11/2020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34732E7-FA27-41B9-8F76-024C5D0DD89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Weather History</a:t>
            </a:r>
            <a:br>
              <a:rPr lang="en-IN" dirty="0" smtClean="0"/>
            </a:br>
            <a:r>
              <a:rPr lang="en-IN" sz="3600" dirty="0" smtClean="0">
                <a:solidFill>
                  <a:srgbClr val="FF0000"/>
                </a:solidFill>
              </a:rPr>
              <a:t>(Data Analysis)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143372" y="4929198"/>
            <a:ext cx="4714908" cy="1500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  <a:latin typeface="+mj-lt"/>
                <a:ea typeface="+mj-ea"/>
                <a:cs typeface="+mj-cs"/>
              </a:rPr>
              <a:t>Presented By</a:t>
            </a:r>
            <a:r>
              <a:rPr lang="en-IN" sz="36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  <a:latin typeface="+mj-lt"/>
                <a:ea typeface="+mj-ea"/>
                <a:cs typeface="+mj-cs"/>
              </a:rPr>
              <a:t>:-</a:t>
            </a:r>
            <a:br>
              <a:rPr lang="en-IN" sz="36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  <a:latin typeface="+mj-lt"/>
                <a:ea typeface="+mj-ea"/>
                <a:cs typeface="+mj-cs"/>
              </a:rPr>
            </a:br>
            <a:r>
              <a:rPr lang="en-IN" sz="2400" dirty="0" err="1" smtClean="0">
                <a:solidFill>
                  <a:srgbClr val="FF0000"/>
                </a:solidFill>
              </a:rPr>
              <a:t>pusp</a:t>
            </a:r>
            <a:r>
              <a:rPr lang="en-IN" sz="2400" dirty="0" smtClean="0">
                <a:solidFill>
                  <a:srgbClr val="FF0000"/>
                </a:solidFill>
              </a:rPr>
              <a:t>  </a:t>
            </a:r>
            <a:r>
              <a:rPr lang="en-IN" sz="2400" dirty="0" err="1" smtClean="0">
                <a:solidFill>
                  <a:srgbClr val="FF0000"/>
                </a:solidFill>
              </a:rPr>
              <a:t>kumar</a:t>
            </a:r>
            <a:r>
              <a:rPr lang="en-IN" sz="2400" dirty="0" smtClean="0">
                <a:solidFill>
                  <a:srgbClr val="FF0000"/>
                </a:solidFill>
              </a:rPr>
              <a:t>  </a:t>
            </a:r>
            <a:r>
              <a:rPr lang="en-IN" sz="2400" dirty="0" err="1" smtClean="0">
                <a:solidFill>
                  <a:srgbClr val="FF0000"/>
                </a:solidFill>
              </a:rPr>
              <a:t>vyas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00892" y="1571612"/>
            <a:ext cx="1571636" cy="12192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/>
            </a:r>
            <a:br>
              <a:rPr lang="en-IN" sz="3200" dirty="0" smtClean="0"/>
            </a:br>
            <a:endParaRPr lang="en-IN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428596" y="428604"/>
            <a:ext cx="8286808" cy="10001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rgbClr val="FF0000"/>
                </a:solidFill>
              </a:rPr>
              <a:t>Humidity</a:t>
            </a:r>
            <a:endParaRPr lang="en-IN" sz="28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1964513" y="4321975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14282" y="5000636"/>
            <a:ext cx="89297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sz="28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A</a:t>
            </a: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pprox  in 90% times Humidity lays between </a:t>
            </a:r>
          </a:p>
          <a:p>
            <a:pPr lvl="0">
              <a:spcBef>
                <a:spcPct val="0"/>
              </a:spcBef>
            </a:pP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0.4 </a:t>
            </a: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t0 </a:t>
            </a: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1.0</a:t>
            </a: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. </a:t>
            </a:r>
          </a:p>
          <a:p>
            <a:pPr lvl="0">
              <a:spcBef>
                <a:spcPct val="0"/>
              </a:spcBef>
            </a:pP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Approx 70% times Humidity lays between  </a:t>
            </a: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0.6 </a:t>
            </a: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to </a:t>
            </a: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1.0</a:t>
            </a: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.</a:t>
            </a:r>
            <a:endParaRPr lang="en-IN" sz="2800" spc="-10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F0000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</a:endParaRPr>
          </a:p>
        </p:txBody>
      </p:sp>
      <p:pic>
        <p:nvPicPr>
          <p:cNvPr id="7170" name="Picture 2" descr="F:\download (6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24000"/>
            <a:ext cx="8286808" cy="3262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00892" y="1571612"/>
            <a:ext cx="1571636" cy="12192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/>
            </a:r>
            <a:br>
              <a:rPr lang="en-IN" sz="3200" dirty="0" smtClean="0"/>
            </a:br>
            <a:endParaRPr lang="en-IN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428596" y="428604"/>
            <a:ext cx="8286808" cy="10001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rgbClr val="FF0000"/>
                </a:solidFill>
              </a:rPr>
              <a:t>Visibility (km)</a:t>
            </a:r>
            <a:endParaRPr lang="en-IN" sz="28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1964513" y="4321975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28662" y="5000636"/>
            <a:ext cx="72152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sz="28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A</a:t>
            </a: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pprox  in 90% times Humidity lays between </a:t>
            </a:r>
          </a:p>
          <a:p>
            <a:pPr lvl="0">
              <a:spcBef>
                <a:spcPct val="0"/>
              </a:spcBef>
            </a:pP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7.5 km  </a:t>
            </a: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t0 </a:t>
            </a:r>
            <a:r>
              <a:rPr lang="en-IN" sz="28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 </a:t>
            </a: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16 km</a:t>
            </a: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. </a:t>
            </a:r>
          </a:p>
          <a:p>
            <a:pPr lvl="0">
              <a:spcBef>
                <a:spcPct val="0"/>
              </a:spcBef>
            </a:pPr>
            <a:endParaRPr lang="en-IN" sz="2800" spc="-10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F0000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</a:endParaRPr>
          </a:p>
        </p:txBody>
      </p:sp>
      <p:pic>
        <p:nvPicPr>
          <p:cNvPr id="8194" name="Picture 2" descr="F:\download (7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24000"/>
            <a:ext cx="8286808" cy="34766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</a:t>
            </a:r>
            <a:endParaRPr lang="en-IN" dirty="0" smtClean="0">
              <a:solidFill>
                <a:srgbClr val="00B0F0"/>
              </a:solidFill>
            </a:endParaRPr>
          </a:p>
          <a:p>
            <a:r>
              <a:rPr lang="en-IN" dirty="0" smtClean="0">
                <a:solidFill>
                  <a:srgbClr val="00B0F0"/>
                </a:solidFill>
              </a:rPr>
              <a:t>Precipitate Type 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Apparent Temperature 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Humidity 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Visibility  </a:t>
            </a:r>
            <a:r>
              <a:rPr lang="en-IN" dirty="0" smtClean="0">
                <a:solidFill>
                  <a:srgbClr val="FF0000"/>
                </a:solidFill>
              </a:rPr>
              <a:t>?????? (correlation is Less)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357158" y="285728"/>
            <a:ext cx="8429684" cy="11287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rgbClr val="FF0000"/>
                </a:solidFill>
              </a:rPr>
              <a:t>Significant Factors which can impact Temperature 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57158" y="285728"/>
            <a:ext cx="8429684" cy="11287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rgbClr val="FF0000"/>
                </a:solidFill>
              </a:rPr>
              <a:t>Cleaning outliers and Replacing Missing Values 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9218" name="Picture 2" descr="F:\download (8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7" y="1643050"/>
            <a:ext cx="3786214" cy="3500462"/>
          </a:xfrm>
          <a:prstGeom prst="rect">
            <a:avLst/>
          </a:prstGeom>
          <a:noFill/>
        </p:spPr>
      </p:pic>
      <p:pic>
        <p:nvPicPr>
          <p:cNvPr id="9219" name="Picture 3" descr="F:\download (9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1643050"/>
            <a:ext cx="3571900" cy="3500462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>
            <a:off x="4286248" y="3500438"/>
            <a:ext cx="785818" cy="3571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0034" y="5572141"/>
            <a:ext cx="8286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endParaRPr lang="en-IN" sz="2800" spc="-100" dirty="0" smtClean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92D050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</a:endParaRPr>
          </a:p>
          <a:p>
            <a:pPr lvl="0">
              <a:spcBef>
                <a:spcPct val="0"/>
              </a:spcBef>
            </a:pPr>
            <a:endParaRPr lang="en-IN" sz="2800" spc="-10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F0000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2844" y="5072074"/>
            <a:ext cx="87868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                  </a:t>
            </a: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Before                                                After</a:t>
            </a:r>
          </a:p>
          <a:p>
            <a:pPr lvl="0">
              <a:spcBef>
                <a:spcPct val="0"/>
              </a:spcBef>
            </a:pP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FF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 </a:t>
            </a: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00B0F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Omitted</a:t>
            </a:r>
            <a:r>
              <a:rPr lang="en-IN" sz="24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00B0F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 38 observations from 96453 Observations and In precipitate Type  NAN value s has been Replaced by  most frequent Value</a:t>
            </a: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00B0F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.</a:t>
            </a:r>
          </a:p>
          <a:p>
            <a:pPr lvl="0">
              <a:spcBef>
                <a:spcPct val="0"/>
              </a:spcBef>
            </a:pPr>
            <a:endParaRPr lang="en-IN" sz="2800" spc="-10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FFF00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57158" y="285728"/>
            <a:ext cx="8429684" cy="11287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rgbClr val="FF0000"/>
                </a:solidFill>
              </a:rPr>
              <a:t>After Training Model from Regression Technique </a:t>
            </a:r>
            <a:endParaRPr lang="en-IN" sz="2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86248" y="3500438"/>
            <a:ext cx="785818" cy="3571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0034" y="5572141"/>
            <a:ext cx="8286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endParaRPr lang="en-IN" sz="2800" spc="-100" dirty="0" smtClean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92D050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</a:endParaRPr>
          </a:p>
          <a:p>
            <a:pPr lvl="0">
              <a:spcBef>
                <a:spcPct val="0"/>
              </a:spcBef>
            </a:pPr>
            <a:endParaRPr lang="en-IN" sz="2800" spc="-10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F0000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2844" y="5143512"/>
            <a:ext cx="87868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                  </a:t>
            </a: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                                              </a:t>
            </a:r>
          </a:p>
          <a:p>
            <a:pPr lvl="0">
              <a:spcBef>
                <a:spcPct val="0"/>
              </a:spcBef>
            </a:pP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FF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 </a:t>
            </a:r>
            <a:endParaRPr lang="en-IN" sz="2800" spc="-100" dirty="0" smtClean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00B0F0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</a:endParaRPr>
          </a:p>
          <a:p>
            <a:pPr lvl="0">
              <a:spcBef>
                <a:spcPct val="0"/>
              </a:spcBef>
            </a:pPr>
            <a:endParaRPr lang="en-IN" sz="2800" spc="-10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FFF00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</a:endParaRPr>
          </a:p>
        </p:txBody>
      </p:sp>
      <p:pic>
        <p:nvPicPr>
          <p:cNvPr id="10242" name="Picture 2" descr="F:\download (10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6"/>
            <a:ext cx="8072494" cy="3150318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 rot="5400000" flipH="1" flipV="1">
            <a:off x="8179619" y="1964521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428728" y="1857364"/>
            <a:ext cx="7000924" cy="27146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42844" y="5072074"/>
            <a:ext cx="9001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sz="24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       There is difference in actual and predicted value of the Temperature .</a:t>
            </a:r>
            <a:endParaRPr lang="en-IN" sz="2400" spc="-10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F0000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57158" y="285728"/>
            <a:ext cx="8358246" cy="11287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rgbClr val="FF0000"/>
                </a:solidFill>
              </a:rPr>
              <a:t>Temperature Prediction error</a:t>
            </a:r>
            <a:endParaRPr lang="en-IN" sz="2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86248" y="3500438"/>
            <a:ext cx="785818" cy="3571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0034" y="5572141"/>
            <a:ext cx="8286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endParaRPr lang="en-IN" sz="2800" spc="-100" dirty="0" smtClean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92D050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</a:endParaRPr>
          </a:p>
          <a:p>
            <a:pPr lvl="0">
              <a:spcBef>
                <a:spcPct val="0"/>
              </a:spcBef>
            </a:pPr>
            <a:endParaRPr lang="en-IN" sz="2800" spc="-10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F0000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2844" y="5143512"/>
            <a:ext cx="87868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                  </a:t>
            </a: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                                              </a:t>
            </a:r>
          </a:p>
          <a:p>
            <a:pPr lvl="0">
              <a:spcBef>
                <a:spcPct val="0"/>
              </a:spcBef>
            </a:pP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FF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 </a:t>
            </a:r>
            <a:endParaRPr lang="en-IN" sz="2800" spc="-100" dirty="0" smtClean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00B0F0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</a:endParaRPr>
          </a:p>
          <a:p>
            <a:pPr lvl="0">
              <a:spcBef>
                <a:spcPct val="0"/>
              </a:spcBef>
            </a:pPr>
            <a:endParaRPr lang="en-IN" sz="2800" spc="-10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FFF00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5400000" flipH="1" flipV="1">
            <a:off x="8179619" y="1964521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428728" y="1857364"/>
            <a:ext cx="7000924" cy="27146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14282" y="5072074"/>
            <a:ext cx="8929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sz="24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Approx  80%  Temperature prediction Error  lays between -1 (c) to 1(c).</a:t>
            </a:r>
            <a:endParaRPr lang="en-IN" sz="2400" spc="-10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F0000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</a:endParaRPr>
          </a:p>
        </p:txBody>
      </p:sp>
      <p:pic>
        <p:nvPicPr>
          <p:cNvPr id="11266" name="Picture 2" descr="F:\download (11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2"/>
            <a:ext cx="7572428" cy="32147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</a:t>
            </a:r>
            <a:endParaRPr lang="en-IN" dirty="0" smtClean="0">
              <a:solidFill>
                <a:srgbClr val="00B0F0"/>
              </a:solidFill>
            </a:endParaRPr>
          </a:p>
          <a:p>
            <a:r>
              <a:rPr lang="en-IN" dirty="0" smtClean="0">
                <a:solidFill>
                  <a:srgbClr val="00B0F0"/>
                </a:solidFill>
              </a:rPr>
              <a:t>Precipitate Type(Rain)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Apparent Temperature 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Humidity </a:t>
            </a:r>
          </a:p>
          <a:p>
            <a:pPr>
              <a:buNone/>
            </a:pPr>
            <a:r>
              <a:rPr lang="en-IN" dirty="0" smtClean="0">
                <a:solidFill>
                  <a:srgbClr val="00B0F0"/>
                </a:solidFill>
              </a:rPr>
              <a:t>    </a:t>
            </a:r>
          </a:p>
          <a:p>
            <a:pPr>
              <a:buNone/>
            </a:pPr>
            <a:r>
              <a:rPr lang="en-IN" dirty="0" smtClean="0">
                <a:solidFill>
                  <a:srgbClr val="00B0F0"/>
                </a:solidFill>
              </a:rPr>
              <a:t>    </a:t>
            </a:r>
            <a:r>
              <a:rPr lang="en-IN" dirty="0" smtClean="0">
                <a:solidFill>
                  <a:srgbClr val="FF0000"/>
                </a:solidFill>
              </a:rPr>
              <a:t>All of the above Factors are most significant for Temperature change in Hungary.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357158" y="285728"/>
            <a:ext cx="8429684" cy="11287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>
                <a:solidFill>
                  <a:srgbClr val="FF0000"/>
                </a:solidFill>
              </a:rPr>
              <a:t>C</a:t>
            </a:r>
            <a:r>
              <a:rPr lang="en-IN" sz="4800" dirty="0" smtClean="0">
                <a:solidFill>
                  <a:srgbClr val="FF0000"/>
                </a:solidFill>
              </a:rPr>
              <a:t>onclusion</a:t>
            </a:r>
            <a:endParaRPr lang="en-IN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</a:t>
            </a:r>
            <a:endParaRPr lang="en-IN" dirty="0" smtClean="0">
              <a:solidFill>
                <a:srgbClr val="00B0F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7158" y="285728"/>
            <a:ext cx="8429684" cy="62865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smtClean="0">
                <a:solidFill>
                  <a:srgbClr val="FF0000"/>
                </a:solidFill>
              </a:rPr>
              <a:t>Thank You !</a:t>
            </a:r>
            <a:endParaRPr lang="en-IN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00B0F0"/>
                </a:solidFill>
              </a:rPr>
              <a:t>    </a:t>
            </a:r>
          </a:p>
          <a:p>
            <a:pPr>
              <a:buNone/>
            </a:pPr>
            <a:r>
              <a:rPr lang="en-IN" dirty="0" smtClean="0">
                <a:solidFill>
                  <a:srgbClr val="00B0F0"/>
                </a:solidFill>
              </a:rPr>
              <a:t>    </a:t>
            </a:r>
          </a:p>
          <a:p>
            <a:pPr>
              <a:buNone/>
            </a:pPr>
            <a:r>
              <a:rPr lang="en-IN" dirty="0" smtClean="0">
                <a:solidFill>
                  <a:srgbClr val="00B0F0"/>
                </a:solidFill>
              </a:rPr>
              <a:t>    </a:t>
            </a:r>
            <a:r>
              <a:rPr lang="en-IN" sz="2800" dirty="0" smtClean="0">
                <a:solidFill>
                  <a:srgbClr val="00B0F0"/>
                </a:solidFill>
              </a:rPr>
              <a:t>The Weather History is the climate change data of Hungary area, between 2006 and 2016</a:t>
            </a:r>
            <a:r>
              <a:rPr lang="en-IN" sz="2800" b="1" dirty="0" smtClean="0">
                <a:solidFill>
                  <a:srgbClr val="00B0F0"/>
                </a:solidFill>
              </a:rPr>
              <a:t>. </a:t>
            </a:r>
            <a:r>
              <a:rPr lang="en-IN" sz="2800" dirty="0" smtClean="0">
                <a:solidFill>
                  <a:srgbClr val="00B0F0"/>
                </a:solidFill>
              </a:rPr>
              <a:t>The Weather History includes 10+ factors and approx 10000  observations . Our main job is  to explore the factors which have an impact on the </a:t>
            </a:r>
            <a:r>
              <a:rPr lang="en-IN" sz="2800" dirty="0" smtClean="0">
                <a:solidFill>
                  <a:srgbClr val="FF0000"/>
                </a:solidFill>
              </a:rPr>
              <a:t>Temperature  </a:t>
            </a:r>
            <a:r>
              <a:rPr lang="en-IN" sz="2800" dirty="0" smtClean="0">
                <a:solidFill>
                  <a:srgbClr val="00B0F0"/>
                </a:solidFill>
              </a:rPr>
              <a:t>in Hungary.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</a:t>
            </a:r>
            <a:r>
              <a:rPr lang="en-IN" sz="4800" dirty="0" smtClean="0"/>
              <a:t>Introduction</a:t>
            </a:r>
            <a:endParaRPr lang="en-IN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 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Time 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Summary 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Precipitate Type 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Apparent Temperature 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Humidity 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Wind Speed 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Wind Bearing 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Visibility 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Loud Cover 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Pressure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357158" y="285728"/>
            <a:ext cx="8429684" cy="11287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rgbClr val="FF0000"/>
                </a:solidFill>
              </a:rPr>
              <a:t>Factors which can have impact on Temperature 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072066" y="2571744"/>
            <a:ext cx="2286016" cy="2286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dirty="0" smtClean="0">
                <a:solidFill>
                  <a:srgbClr val="FF0000"/>
                </a:solidFill>
              </a:rPr>
              <a:t>?</a:t>
            </a:r>
            <a:endParaRPr lang="en-IN" sz="9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        </a:t>
            </a:r>
            <a:endParaRPr lang="en-IN" dirty="0"/>
          </a:p>
        </p:txBody>
      </p:sp>
      <p:pic>
        <p:nvPicPr>
          <p:cNvPr id="1026" name="Picture 2" descr="F: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8715436" cy="5500726"/>
          </a:xfrm>
          <a:prstGeom prst="rect">
            <a:avLst/>
          </a:prstGeom>
          <a:noFill/>
        </p:spPr>
      </p:pic>
      <p:sp>
        <p:nvSpPr>
          <p:cNvPr id="20" name="Rounded Rectangle 19"/>
          <p:cNvSpPr/>
          <p:nvPr/>
        </p:nvSpPr>
        <p:spPr>
          <a:xfrm>
            <a:off x="357158" y="357166"/>
            <a:ext cx="8429684" cy="7143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rgbClr val="FF0000"/>
                </a:solidFill>
              </a:rPr>
              <a:t>Correlation Between Factors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00892" y="1571612"/>
            <a:ext cx="1571636" cy="12192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/>
            </a:r>
            <a:br>
              <a:rPr lang="en-IN" sz="3200" dirty="0" smtClean="0"/>
            </a:br>
            <a:endParaRPr lang="en-IN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357158" y="357166"/>
            <a:ext cx="8429684" cy="10001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rgbClr val="FF0000"/>
                </a:solidFill>
              </a:rPr>
              <a:t>Apparent Temperature (C)  </a:t>
            </a:r>
            <a:r>
              <a:rPr lang="en-IN" sz="2800" dirty="0" smtClean="0">
                <a:solidFill>
                  <a:srgbClr val="FFFF00"/>
                </a:solidFill>
              </a:rPr>
              <a:t>VS </a:t>
            </a:r>
            <a:r>
              <a:rPr lang="en-IN" sz="2800" dirty="0" smtClean="0">
                <a:solidFill>
                  <a:srgbClr val="FF0000"/>
                </a:solidFill>
              </a:rPr>
              <a:t>Temperature (C)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F:\download (1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8429684" cy="3429024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</p:pic>
      <p:cxnSp>
        <p:nvCxnSpPr>
          <p:cNvPr id="18" name="Straight Connector 17"/>
          <p:cNvCxnSpPr/>
          <p:nvPr/>
        </p:nvCxnSpPr>
        <p:spPr>
          <a:xfrm rot="5400000">
            <a:off x="1964513" y="4321975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 flipV="1">
            <a:off x="1857356" y="1643050"/>
            <a:ext cx="7000924" cy="2786082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2"/>
          <p:cNvSpPr txBox="1">
            <a:spLocks/>
          </p:cNvSpPr>
          <p:nvPr/>
        </p:nvSpPr>
        <p:spPr>
          <a:xfrm>
            <a:off x="1071538" y="5214950"/>
            <a:ext cx="7072362" cy="1285884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Autofit/>
          </a:bodyPr>
          <a:lstStyle/>
          <a:p>
            <a:pPr lvl="0">
              <a:spcBef>
                <a:spcPct val="0"/>
              </a:spcBef>
            </a:pPr>
            <a:r>
              <a:rPr lang="en-IN" sz="27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Correlation </a:t>
            </a:r>
            <a:r>
              <a:rPr lang="en-IN" sz="27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between </a:t>
            </a:r>
            <a:r>
              <a:rPr lang="en-IN" sz="27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Apparent Temperature and</a:t>
            </a:r>
          </a:p>
          <a:p>
            <a:pPr lvl="0">
              <a:spcBef>
                <a:spcPct val="0"/>
              </a:spcBef>
            </a:pPr>
            <a:r>
              <a:rPr lang="en-IN" sz="27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Temperature </a:t>
            </a:r>
            <a:r>
              <a:rPr lang="en-IN" sz="27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 is </a:t>
            </a:r>
            <a:r>
              <a:rPr lang="en-IN" sz="27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0.992629</a:t>
            </a:r>
            <a:r>
              <a:rPr lang="en-IN" sz="27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IN" sz="27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</a:br>
            <a:endParaRPr lang="en-IN" sz="2700" spc="-10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92D050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00892" y="1571612"/>
            <a:ext cx="1571636" cy="12192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/>
            </a:r>
            <a:br>
              <a:rPr lang="en-IN" sz="3200" dirty="0" smtClean="0"/>
            </a:br>
            <a:endParaRPr lang="en-IN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357158" y="357166"/>
            <a:ext cx="8429684" cy="10001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rgbClr val="FF0000"/>
                </a:solidFill>
              </a:rPr>
              <a:t>Humidity  </a:t>
            </a:r>
            <a:r>
              <a:rPr lang="en-IN" sz="2800" dirty="0" smtClean="0">
                <a:solidFill>
                  <a:srgbClr val="FFFF00"/>
                </a:solidFill>
              </a:rPr>
              <a:t>VS </a:t>
            </a:r>
            <a:r>
              <a:rPr lang="en-IN" sz="2800" dirty="0" smtClean="0">
                <a:solidFill>
                  <a:srgbClr val="FF0000"/>
                </a:solidFill>
              </a:rPr>
              <a:t>Temperature (C)</a:t>
            </a:r>
            <a:endParaRPr lang="en-IN" sz="28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1964513" y="4321975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2"/>
          <p:cNvSpPr txBox="1">
            <a:spLocks/>
          </p:cNvSpPr>
          <p:nvPr/>
        </p:nvSpPr>
        <p:spPr>
          <a:xfrm>
            <a:off x="1071538" y="5214950"/>
            <a:ext cx="7072362" cy="1285884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Autofit/>
          </a:bodyPr>
          <a:lstStyle/>
          <a:p>
            <a:pPr lvl="0">
              <a:spcBef>
                <a:spcPct val="0"/>
              </a:spcBef>
            </a:pPr>
            <a:r>
              <a:rPr lang="en-IN" sz="27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/>
            </a:r>
            <a:br>
              <a:rPr lang="en-IN" sz="27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</a:br>
            <a:endParaRPr lang="en-IN" sz="2700" spc="-10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92D050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</a:endParaRPr>
          </a:p>
          <a:p>
            <a:pPr lvl="0">
              <a:spcBef>
                <a:spcPct val="0"/>
              </a:spcBef>
            </a:pPr>
            <a:r>
              <a:rPr lang="en-IN" sz="27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IN" sz="27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</a:br>
            <a:endParaRPr lang="en-IN" sz="2700" spc="-10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92D050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F:\download (2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5"/>
            <a:ext cx="8286808" cy="3500461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/>
          <p:nvPr/>
        </p:nvCxnSpPr>
        <p:spPr>
          <a:xfrm rot="10800000">
            <a:off x="2428860" y="1643050"/>
            <a:ext cx="6286544" cy="857256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4348" y="5143513"/>
            <a:ext cx="77153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Correlation between Humidity and Temperature  is </a:t>
            </a:r>
            <a:r>
              <a:rPr lang="en-IN" sz="2800" dirty="0" smtClean="0">
                <a:solidFill>
                  <a:srgbClr val="FF0000"/>
                </a:solidFill>
              </a:rPr>
              <a:t>0</a:t>
            </a: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.632255</a:t>
            </a:r>
            <a:endParaRPr lang="en-IN" sz="2800" spc="-10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F0000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00892" y="1571612"/>
            <a:ext cx="1571636" cy="12192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/>
            </a:r>
            <a:br>
              <a:rPr lang="en-IN" sz="3200" dirty="0" smtClean="0"/>
            </a:br>
            <a:endParaRPr lang="en-IN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357158" y="357166"/>
            <a:ext cx="8429684" cy="10001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rgbClr val="FF0000"/>
                </a:solidFill>
              </a:rPr>
              <a:t>Visibility(Km)  </a:t>
            </a:r>
            <a:r>
              <a:rPr lang="en-IN" sz="2800" dirty="0" smtClean="0">
                <a:solidFill>
                  <a:srgbClr val="FFFF00"/>
                </a:solidFill>
              </a:rPr>
              <a:t>VS </a:t>
            </a:r>
            <a:r>
              <a:rPr lang="en-IN" sz="2800" dirty="0" smtClean="0">
                <a:solidFill>
                  <a:srgbClr val="FF0000"/>
                </a:solidFill>
              </a:rPr>
              <a:t>Temperature (C)</a:t>
            </a:r>
            <a:endParaRPr lang="en-IN" sz="28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1964513" y="4321975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2"/>
          <p:cNvSpPr txBox="1">
            <a:spLocks/>
          </p:cNvSpPr>
          <p:nvPr/>
        </p:nvSpPr>
        <p:spPr>
          <a:xfrm>
            <a:off x="1071538" y="5214950"/>
            <a:ext cx="7072362" cy="1285884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Autofit/>
          </a:bodyPr>
          <a:lstStyle/>
          <a:p>
            <a:pPr lvl="0">
              <a:spcBef>
                <a:spcPct val="0"/>
              </a:spcBef>
            </a:pPr>
            <a:r>
              <a:rPr lang="en-IN" sz="27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/>
            </a:r>
            <a:br>
              <a:rPr lang="en-IN" sz="27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</a:br>
            <a:endParaRPr lang="en-IN" sz="2700" spc="-10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92D050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</a:endParaRPr>
          </a:p>
          <a:p>
            <a:pPr lvl="0">
              <a:spcBef>
                <a:spcPct val="0"/>
              </a:spcBef>
            </a:pPr>
            <a:r>
              <a:rPr lang="en-IN" sz="27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IN" sz="27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</a:br>
            <a:endParaRPr lang="en-IN" sz="2700" spc="-10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92D050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4348" y="5143513"/>
            <a:ext cx="77153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Correlation between Visibility(Km) and Temperature  is </a:t>
            </a:r>
            <a:r>
              <a:rPr lang="en-IN" sz="2800" dirty="0">
                <a:solidFill>
                  <a:srgbClr val="FF0000"/>
                </a:solidFill>
              </a:rPr>
              <a:t>0.392847</a:t>
            </a:r>
            <a:endParaRPr lang="en-IN" sz="2800" spc="-10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F0000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</a:endParaRPr>
          </a:p>
        </p:txBody>
      </p:sp>
      <p:pic>
        <p:nvPicPr>
          <p:cNvPr id="4098" name="Picture 2" descr="F:\download (3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8072494" cy="3071833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 rot="10800000" flipV="1">
            <a:off x="1785918" y="3357562"/>
            <a:ext cx="6572296" cy="642942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00892" y="1571612"/>
            <a:ext cx="1571636" cy="12192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/>
            </a:r>
            <a:br>
              <a:rPr lang="en-IN" sz="3200" dirty="0" smtClean="0"/>
            </a:br>
            <a:endParaRPr lang="en-IN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428596" y="428604"/>
            <a:ext cx="8286808" cy="10001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rgbClr val="FF0000"/>
                </a:solidFill>
              </a:rPr>
              <a:t>precipitate Type</a:t>
            </a:r>
            <a:endParaRPr lang="en-IN" sz="28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1964513" y="4321975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F:\download (4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7"/>
            <a:ext cx="7929617" cy="2500329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214282" y="4714884"/>
            <a:ext cx="89297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sz="32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A</a:t>
            </a:r>
            <a:r>
              <a:rPr lang="en-IN" sz="32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pprox  in 90% observations, Weather of Hungary is </a:t>
            </a:r>
            <a:r>
              <a:rPr lang="en-IN" sz="32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Rainy .</a:t>
            </a:r>
            <a:endParaRPr lang="en-IN" sz="3200" spc="-10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F0000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00892" y="1571612"/>
            <a:ext cx="1571636" cy="12192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/>
            </a:r>
            <a:br>
              <a:rPr lang="en-IN" sz="3200" dirty="0" smtClean="0"/>
            </a:br>
            <a:endParaRPr lang="en-IN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428596" y="428604"/>
            <a:ext cx="8286808" cy="10001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rgbClr val="FF0000"/>
                </a:solidFill>
              </a:rPr>
              <a:t>Temperature(c)</a:t>
            </a:r>
            <a:endParaRPr lang="en-IN" sz="28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1964513" y="4321975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14282" y="5000636"/>
            <a:ext cx="89297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sz="28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A</a:t>
            </a: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pprox  in 90% times Temperature lays between </a:t>
            </a:r>
          </a:p>
          <a:p>
            <a:pPr lvl="0">
              <a:spcBef>
                <a:spcPct val="0"/>
              </a:spcBef>
            </a:pP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-10(c) </a:t>
            </a: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t0 </a:t>
            </a: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30(c)</a:t>
            </a: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. </a:t>
            </a:r>
          </a:p>
          <a:p>
            <a:pPr lvl="0">
              <a:spcBef>
                <a:spcPct val="0"/>
              </a:spcBef>
            </a:pP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Approx 70% times Temperature lays between  </a:t>
            </a: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0(c)</a:t>
            </a: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 to </a:t>
            </a: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20(c)</a:t>
            </a:r>
            <a:r>
              <a:rPr lang="en-IN" sz="28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92D05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.</a:t>
            </a:r>
            <a:endParaRPr lang="en-IN" sz="2800" spc="-10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F0000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</a:endParaRPr>
          </a:p>
        </p:txBody>
      </p:sp>
      <p:pic>
        <p:nvPicPr>
          <p:cNvPr id="6146" name="Picture 2" descr="F:\download (5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8286808" cy="3405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215</TotalTime>
  <Words>336</Words>
  <Application>Microsoft Office PowerPoint</Application>
  <PresentationFormat>On-screen Show (4:3)</PresentationFormat>
  <Paragraphs>79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Paper</vt:lpstr>
      <vt:lpstr>Weather History (Data Analysis)</vt:lpstr>
      <vt:lpstr>                  Introduction</vt:lpstr>
      <vt:lpstr>Slide 3</vt:lpstr>
      <vt:lpstr>         </vt:lpstr>
      <vt:lpstr> </vt:lpstr>
      <vt:lpstr> </vt:lpstr>
      <vt:lpstr> </vt:lpstr>
      <vt:lpstr> </vt:lpstr>
      <vt:lpstr> </vt:lpstr>
      <vt:lpstr> </vt:lpstr>
      <vt:lpstr> 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History (Data Analysis)</dc:title>
  <dc:creator>HELLO VYAS</dc:creator>
  <cp:lastModifiedBy>HELLO VYAS</cp:lastModifiedBy>
  <cp:revision>22</cp:revision>
  <dcterms:created xsi:type="dcterms:W3CDTF">2020-03-11T14:31:31Z</dcterms:created>
  <dcterms:modified xsi:type="dcterms:W3CDTF">2020-03-11T18:13:51Z</dcterms:modified>
</cp:coreProperties>
</file>