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948A-6DA7-4F93-A687-2E9FFEAF2B5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57D4-C709-4F5B-BD34-CD3FAD6F5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7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948A-6DA7-4F93-A687-2E9FFEAF2B5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57D4-C709-4F5B-BD34-CD3FAD6F5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48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948A-6DA7-4F93-A687-2E9FFEAF2B5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57D4-C709-4F5B-BD34-CD3FAD6F5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4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948A-6DA7-4F93-A687-2E9FFEAF2B5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57D4-C709-4F5B-BD34-CD3FAD6F5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3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948A-6DA7-4F93-A687-2E9FFEAF2B5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57D4-C709-4F5B-BD34-CD3FAD6F5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1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948A-6DA7-4F93-A687-2E9FFEAF2B5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57D4-C709-4F5B-BD34-CD3FAD6F5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1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948A-6DA7-4F93-A687-2E9FFEAF2B5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57D4-C709-4F5B-BD34-CD3FAD6F5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5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948A-6DA7-4F93-A687-2E9FFEAF2B5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57D4-C709-4F5B-BD34-CD3FAD6F5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13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948A-6DA7-4F93-A687-2E9FFEAF2B5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57D4-C709-4F5B-BD34-CD3FAD6F5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0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948A-6DA7-4F93-A687-2E9FFEAF2B5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57D4-C709-4F5B-BD34-CD3FAD6F5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7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948A-6DA7-4F93-A687-2E9FFEAF2B5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57D4-C709-4F5B-BD34-CD3FAD6F5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8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948A-6DA7-4F93-A687-2E9FFEAF2B51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857D4-C709-4F5B-BD34-CD3FAD6F5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662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4BEF-A989-4402-7FC9-2FB88B38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6DEFA-420F-C11E-0B7F-E039B8AE1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EA00C-650C-B51A-264A-A964875E97F4}"/>
              </a:ext>
            </a:extLst>
          </p:cNvPr>
          <p:cNvSpPr txBox="1"/>
          <p:nvPr/>
        </p:nvSpPr>
        <p:spPr>
          <a:xfrm>
            <a:off x="9493623" y="5969655"/>
            <a:ext cx="340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By : Gargi rane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0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D730-BF8D-8219-4840-3665CA14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46F41-F7CB-98DF-C0DD-C5FA6AC9F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920753"/>
          </a:xfrm>
        </p:spPr>
      </p:pic>
    </p:spTree>
    <p:extLst>
      <p:ext uri="{BB962C8B-B14F-4D97-AF65-F5344CB8AC3E}">
        <p14:creationId xmlns:p14="http://schemas.microsoft.com/office/powerpoint/2010/main" val="326354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7DC3-7D83-E3A6-690D-870CE5D6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91B21-4799-B95C-5265-29E8B7B23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6556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8F73-7050-24A4-D665-54B55983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FF9FC-7381-3EEA-D18B-6E12C52FA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598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DF79-D2F8-80BB-D9B3-C9E3E6AC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E4879-636B-2C39-E78D-BB5FD7E2E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11860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48E-79B5-72E7-7146-3AB079BB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012" y="2301502"/>
            <a:ext cx="10515600" cy="1325563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Thank you!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DA66-4920-C9A4-32EC-F8274838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2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</TotalTime>
  <Words>10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Gargi</dc:creator>
  <cp:lastModifiedBy>Gargi</cp:lastModifiedBy>
  <cp:revision>1</cp:revision>
  <dcterms:created xsi:type="dcterms:W3CDTF">2023-05-13T01:41:35Z</dcterms:created>
  <dcterms:modified xsi:type="dcterms:W3CDTF">2023-05-13T01:52:32Z</dcterms:modified>
</cp:coreProperties>
</file>