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268" r:id="rId2"/>
    <p:sldId id="270" r:id="rId3"/>
    <p:sldId id="273" r:id="rId4"/>
    <p:sldId id="277" r:id="rId5"/>
    <p:sldId id="279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>
      <p:cViewPr varScale="1">
        <p:scale>
          <a:sx n="70" d="100"/>
          <a:sy n="70" d="100"/>
        </p:scale>
        <p:origin x="726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2/27/2021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2/27/2021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2/27/2021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2636912"/>
            <a:ext cx="10260630" cy="1091952"/>
          </a:xfrm>
        </p:spPr>
        <p:txBody>
          <a:bodyPr/>
          <a:lstStyle/>
          <a:p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 smtClean="0"/>
              <a:t>BY:-  Aman 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project in non-technical terms.</a:t>
            </a:r>
          </a:p>
          <a:p>
            <a:r>
              <a:rPr lang="en-US" dirty="0"/>
              <a:t>Use following slides for discussing status, schedules, budget, etc.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476672"/>
            <a:ext cx="9143538" cy="587152"/>
          </a:xfrm>
        </p:spPr>
        <p:txBody>
          <a:bodyPr/>
          <a:lstStyle/>
          <a:p>
            <a:r>
              <a:rPr lang="en-US" dirty="0" smtClean="0"/>
              <a:t>Hardware and Software Required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9961" y="1268760"/>
            <a:ext cx="9143538" cy="3697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analyzing existing system to see which of their features ware useful </a:t>
            </a:r>
            <a:r>
              <a:rPr lang="en-US" dirty="0" smtClean="0"/>
              <a:t>and how </a:t>
            </a:r>
            <a:r>
              <a:rPr lang="en-US" dirty="0"/>
              <a:t>they could be improved. The hardware and software requirements </a:t>
            </a:r>
            <a:r>
              <a:rPr lang="en-US" dirty="0" smtClean="0"/>
              <a:t>are sufficient </a:t>
            </a:r>
            <a:r>
              <a:rPr lang="en-US" dirty="0"/>
              <a:t>for installing and running the </a:t>
            </a:r>
            <a:r>
              <a:rPr lang="en-US" dirty="0" smtClean="0"/>
              <a:t>application. </a:t>
            </a:r>
            <a:r>
              <a:rPr lang="en-US" dirty="0"/>
              <a:t>Requirement for this project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(DFD)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132856"/>
            <a:ext cx="8072681" cy="3672408"/>
          </a:xfr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404664"/>
            <a:ext cx="9143538" cy="659160"/>
          </a:xfrm>
        </p:spPr>
        <p:txBody>
          <a:bodyPr/>
          <a:lstStyle/>
          <a:p>
            <a:r>
              <a:rPr lang="en-US" dirty="0" smtClean="0"/>
              <a:t>DATA FLOW DIAGRAM(DFD)				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063824"/>
            <a:ext cx="7056784" cy="5099286"/>
          </a:xfrm>
        </p:spPr>
      </p:pic>
    </p:spTree>
    <p:extLst>
      <p:ext uri="{BB962C8B-B14F-4D97-AF65-F5344CB8AC3E}">
        <p14:creationId xmlns:p14="http://schemas.microsoft.com/office/powerpoint/2010/main" val="304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87</TotalTime>
  <Words>102</Words>
  <Application>Microsoft Office PowerPoint</Application>
  <PresentationFormat>Custom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Project planning overview presentation</vt:lpstr>
      <vt:lpstr>Movie Ticket Booking System</vt:lpstr>
      <vt:lpstr>Description</vt:lpstr>
      <vt:lpstr>Hardware and Software Required</vt:lpstr>
      <vt:lpstr>DATA FLOW DIAGRAM (DFD)</vt:lpstr>
      <vt:lpstr>DATA FLOW DIAGRAM(DFD)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Aman Vyas</dc:creator>
  <cp:lastModifiedBy>Aman Vyas</cp:lastModifiedBy>
  <cp:revision>6</cp:revision>
  <dcterms:created xsi:type="dcterms:W3CDTF">2021-02-27T08:37:41Z</dcterms:created>
  <dcterms:modified xsi:type="dcterms:W3CDTF">2021-02-27T10:05:33Z</dcterms:modified>
</cp:coreProperties>
</file>