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9"/>
  </p:notesMasterIdLst>
  <p:handoutMasterIdLst>
    <p:handoutMasterId r:id="rId10"/>
  </p:handoutMasterIdLst>
  <p:sldIdLst>
    <p:sldId id="268" r:id="rId2"/>
    <p:sldId id="270" r:id="rId3"/>
    <p:sldId id="273" r:id="rId4"/>
    <p:sldId id="281" r:id="rId5"/>
    <p:sldId id="280" r:id="rId6"/>
    <p:sldId id="277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>
      <p:cViewPr varScale="1">
        <p:scale>
          <a:sx n="70" d="100"/>
          <a:sy n="70" d="100"/>
        </p:scale>
        <p:origin x="726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333B76B7-5811-4114-8A95-998148FFD52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27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67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6253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2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456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595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3/2/2021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85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2636912"/>
            <a:ext cx="10260630" cy="1091952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BY:-  Aman 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1704" y="908720"/>
            <a:ext cx="9903418" cy="6502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884" y="2060848"/>
            <a:ext cx="990341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is aimed at developing </a:t>
            </a:r>
            <a:r>
              <a:rPr lang="en-US" dirty="0" smtClean="0"/>
              <a:t>an movie </a:t>
            </a:r>
            <a:r>
              <a:rPr lang="en-US" dirty="0"/>
              <a:t>ticket booking </a:t>
            </a:r>
            <a:r>
              <a:rPr lang="en-US" dirty="0" smtClean="0"/>
              <a:t>system for </a:t>
            </a:r>
            <a:r>
              <a:rPr lang="en-US" dirty="0"/>
              <a:t>customers</a:t>
            </a:r>
            <a:r>
              <a:rPr lang="en-US" dirty="0" smtClean="0"/>
              <a:t>. This </a:t>
            </a:r>
            <a:r>
              <a:rPr lang="en-US" dirty="0"/>
              <a:t>project saves lots of time </a:t>
            </a:r>
            <a:r>
              <a:rPr lang="en-US" dirty="0" smtClean="0"/>
              <a:t>as booking the movie ticket can be done from anywhere and at any time(24*7). some features provided to the users are new registration, login, see </a:t>
            </a:r>
            <a:r>
              <a:rPr lang="en-US" dirty="0"/>
              <a:t>movies </a:t>
            </a:r>
            <a:r>
              <a:rPr lang="en-US" dirty="0" smtClean="0"/>
              <a:t>by category, timing, customer </a:t>
            </a:r>
            <a:r>
              <a:rPr lang="en-US" dirty="0"/>
              <a:t>can </a:t>
            </a:r>
            <a:r>
              <a:rPr lang="en-US" dirty="0" smtClean="0"/>
              <a:t>book ticket without </a:t>
            </a:r>
            <a:r>
              <a:rPr lang="en-US" dirty="0"/>
              <a:t>registration but if he/she registers then he/she will </a:t>
            </a:r>
            <a:r>
              <a:rPr lang="en-US" dirty="0" smtClean="0"/>
              <a:t>get different </a:t>
            </a:r>
            <a:r>
              <a:rPr lang="en-US" dirty="0"/>
              <a:t>types of special offers</a:t>
            </a:r>
            <a:r>
              <a:rPr lang="en-US" dirty="0" smtClean="0"/>
              <a:t>, e-newsletters, movie </a:t>
            </a:r>
            <a:r>
              <a:rPr lang="en-US" dirty="0"/>
              <a:t>updates and lots </a:t>
            </a:r>
            <a:r>
              <a:rPr lang="en-US" dirty="0" smtClean="0"/>
              <a:t>more through E-mail. The </a:t>
            </a:r>
            <a:r>
              <a:rPr lang="en-US" dirty="0"/>
              <a:t>user can also cancel or update their </a:t>
            </a:r>
            <a:r>
              <a:rPr lang="en-US" dirty="0" smtClean="0"/>
              <a:t>order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76672"/>
            <a:ext cx="9143538" cy="587152"/>
          </a:xfrm>
        </p:spPr>
        <p:txBody>
          <a:bodyPr/>
          <a:lstStyle/>
          <a:p>
            <a:r>
              <a:rPr lang="en-US" dirty="0" smtClean="0"/>
              <a:t>Hardware and Software Required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9961" y="1268760"/>
            <a:ext cx="9143538" cy="3697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existing system to see which of their features ware useful </a:t>
            </a:r>
            <a:r>
              <a:rPr lang="en-US" dirty="0" smtClean="0"/>
              <a:t>and how </a:t>
            </a:r>
            <a:r>
              <a:rPr lang="en-US" dirty="0"/>
              <a:t>they could be improved. The hardware and software requirements </a:t>
            </a:r>
            <a:r>
              <a:rPr lang="en-US" dirty="0" smtClean="0"/>
              <a:t>are sufficient </a:t>
            </a:r>
            <a:r>
              <a:rPr lang="en-US" dirty="0"/>
              <a:t>for installing and running the </a:t>
            </a:r>
            <a:r>
              <a:rPr lang="en-US" dirty="0" smtClean="0"/>
              <a:t>application. </a:t>
            </a:r>
            <a:r>
              <a:rPr lang="en-US" dirty="0"/>
              <a:t>Requirement for this project are: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40" y="692696"/>
            <a:ext cx="3801168" cy="72225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484784"/>
            <a:ext cx="990341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database consists of </a:t>
            </a:r>
            <a:r>
              <a:rPr lang="en-US" dirty="0" smtClean="0"/>
              <a:t>3 tables which are as follows:-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96065"/>
              </p:ext>
            </p:extLst>
          </p:nvPr>
        </p:nvGraphicFramePr>
        <p:xfrm>
          <a:off x="2029882" y="2420888"/>
          <a:ext cx="8125884" cy="2021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84376"/>
                <a:gridCol w="4741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stores the</a:t>
                      </a:r>
                      <a:r>
                        <a:rPr lang="en-US" baseline="0" dirty="0" smtClean="0"/>
                        <a:t> login details of Admin as-well-as User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consist</a:t>
                      </a:r>
                      <a:r>
                        <a:rPr lang="en-US" baseline="0" dirty="0" smtClean="0"/>
                        <a:t> of the record of all the Theatres (Multiplex and Cineplex both) in a city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consist of currently running Movies and </a:t>
                      </a:r>
                      <a:r>
                        <a:rPr lang="en-US" smtClean="0"/>
                        <a:t>shows</a:t>
                      </a:r>
                      <a:r>
                        <a:rPr lang="en-US" baseline="0" smtClean="0"/>
                        <a:t> in a </a:t>
                      </a:r>
                      <a:r>
                        <a:rPr lang="en-US" baseline="0" dirty="0" smtClean="0"/>
                        <a:t>particular theatre in a city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72225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dfd (Data flow diagram)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8" y="1628800"/>
            <a:ext cx="10163074" cy="3935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71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5876" y="692696"/>
            <a:ext cx="7128792" cy="722250"/>
          </a:xfrm>
        </p:spPr>
        <p:txBody>
          <a:bodyPr/>
          <a:lstStyle/>
          <a:p>
            <a:r>
              <a:rPr lang="en-US" dirty="0" smtClean="0"/>
              <a:t>Categorization or 1</a:t>
            </a:r>
            <a:r>
              <a:rPr lang="en-US" baseline="30000" dirty="0" smtClean="0"/>
              <a:t>st</a:t>
            </a:r>
            <a:r>
              <a:rPr lang="en-US" dirty="0" smtClean="0"/>
              <a:t> level dfd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50" y="1628800"/>
            <a:ext cx="9310443" cy="4604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020" y="404664"/>
            <a:ext cx="7056784" cy="648072"/>
          </a:xfrm>
        </p:spPr>
        <p:txBody>
          <a:bodyPr>
            <a:noAutofit/>
          </a:bodyPr>
          <a:lstStyle/>
          <a:p>
            <a:r>
              <a:rPr lang="en-US" dirty="0" smtClean="0"/>
              <a:t>Categorization or 1</a:t>
            </a:r>
            <a:r>
              <a:rPr lang="en-US" baseline="30000" dirty="0" smtClean="0"/>
              <a:t>st</a:t>
            </a:r>
            <a:r>
              <a:rPr lang="en-US" dirty="0" smtClean="0"/>
              <a:t> level dfd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412776"/>
            <a:ext cx="7056784" cy="5099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119</TotalTime>
  <Words>232</Words>
  <Application>Microsoft Office PowerPoint</Application>
  <PresentationFormat>Custom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Circuit</vt:lpstr>
      <vt:lpstr>Movie Ticket Booking System</vt:lpstr>
      <vt:lpstr>Introduction</vt:lpstr>
      <vt:lpstr>Hardware and Software Required</vt:lpstr>
      <vt:lpstr>Database design</vt:lpstr>
      <vt:lpstr>0th level dfd (Data flow diagram)</vt:lpstr>
      <vt:lpstr>Categorization or 1st level dfd</vt:lpstr>
      <vt:lpstr>Categorization or 1st level dfd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Aman Vyas</dc:creator>
  <cp:lastModifiedBy>Aman Vyas</cp:lastModifiedBy>
  <cp:revision>11</cp:revision>
  <dcterms:created xsi:type="dcterms:W3CDTF">2021-02-27T08:37:41Z</dcterms:created>
  <dcterms:modified xsi:type="dcterms:W3CDTF">2021-03-02T11:16:43Z</dcterms:modified>
</cp:coreProperties>
</file>