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notesMasterIdLst>
    <p:notesMasterId r:id="rId15"/>
  </p:notesMasterIdLst>
  <p:handoutMasterIdLst>
    <p:handoutMasterId r:id="rId16"/>
  </p:handoutMasterIdLst>
  <p:sldIdLst>
    <p:sldId id="268" r:id="rId2"/>
    <p:sldId id="270" r:id="rId3"/>
    <p:sldId id="281" r:id="rId4"/>
    <p:sldId id="280" r:id="rId5"/>
    <p:sldId id="277" r:id="rId6"/>
    <p:sldId id="279" r:id="rId7"/>
    <p:sldId id="287" r:id="rId8"/>
    <p:sldId id="283" r:id="rId9"/>
    <p:sldId id="284" r:id="rId10"/>
    <p:sldId id="286" r:id="rId11"/>
    <p:sldId id="285" r:id="rId12"/>
    <p:sldId id="273" r:id="rId13"/>
    <p:sldId id="282"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434" autoAdjust="0"/>
  </p:normalViewPr>
  <p:slideViewPr>
    <p:cSldViewPr>
      <p:cViewPr varScale="1">
        <p:scale>
          <a:sx n="74" d="100"/>
          <a:sy n="74" d="100"/>
        </p:scale>
        <p:origin x="360" y="72"/>
      </p:cViewPr>
      <p:guideLst>
        <p:guide orient="horz" pos="2160"/>
        <p:guide orient="horz" pos="384"/>
        <p:guide orient="horz" pos="3792"/>
        <p:guide pos="959"/>
        <p:guide pos="671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3/3/2021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3/3/2021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400489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smtClean="0"/>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333B76B7-5811-4114-8A95-998148FFD529}" type="datetime1">
              <a:rPr lang="en-US" smtClean="0"/>
              <a:t>3/3/2021</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5667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64742776"/>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9267162"/>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219625372"/>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62892038"/>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C6E67D0-0200-42BE-A0B2-78C70FBBB312}" type="datetime1">
              <a:rPr lang="en-US" smtClean="0"/>
              <a:pPr/>
              <a:t>3/3/2021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39745647"/>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C6E67D0-0200-42BE-A0B2-78C70FBBB312}" type="datetime1">
              <a:rPr lang="en-US" smtClean="0"/>
              <a:pPr/>
              <a:t>3/3/2021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21859586"/>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671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96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3/3/2021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202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76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5857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3/3/2021</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956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3/3/2021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1549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3/3/2021</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p:cNvGrpSpPr/>
          <p:nvPr userDrawn="1"/>
        </p:nvGrpSpPr>
        <p:grpSpPr>
          <a:xfrm>
            <a:off x="0" y="6309360"/>
            <a:ext cx="12190231" cy="548640"/>
            <a:chOff x="0" y="6309360"/>
            <a:chExt cx="12190231" cy="548640"/>
          </a:xfrm>
        </p:grpSpPr>
        <p:sp>
          <p:nvSpPr>
            <p:cNvPr id="6" name="Rectangle 5"/>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785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smtClean="0"/>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149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786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4" y="1"/>
            <a:ext cx="12050749"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6E67D0-0200-42BE-A0B2-78C70FBBB312}" type="datetime1">
              <a:rPr lang="en-US" smtClean="0"/>
              <a:pPr/>
              <a:t>3/3/2021</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816063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1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pythonbasics.org/tkinter-image" TargetMode="External"/><Relationship Id="rId1" Type="http://schemas.openxmlformats.org/officeDocument/2006/relationships/slideLayout" Target="../slideLayouts/slideLayout2.xml"/><Relationship Id="rId4" Type="http://schemas.openxmlformats.org/officeDocument/2006/relationships/hyperlink" Target="https://www.activestate.com/resources/quick-reads/how-to-add-images-in-tkin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2636912"/>
            <a:ext cx="10260630" cy="1091952"/>
          </a:xfrm>
        </p:spPr>
        <p:txBody>
          <a:bodyPr/>
          <a:lstStyle/>
          <a:p>
            <a:r>
              <a:rPr lang="en-US" dirty="0" smtClean="0"/>
              <a:t>Movie Ticket Booking System</a:t>
            </a:r>
            <a:endParaRPr lang="en-US" dirty="0"/>
          </a:p>
        </p:txBody>
      </p:sp>
      <p:sp>
        <p:nvSpPr>
          <p:cNvPr id="3" name="Content Placeholder 2"/>
          <p:cNvSpPr>
            <a:spLocks noGrp="1"/>
          </p:cNvSpPr>
          <p:nvPr>
            <p:ph type="subTitle" idx="1"/>
          </p:nvPr>
        </p:nvSpPr>
        <p:spPr/>
        <p:txBody>
          <a:bodyPr/>
          <a:lstStyle/>
          <a:p>
            <a:r>
              <a:rPr lang="en-US" dirty="0" smtClean="0"/>
              <a:t>PREPARED BY:-  Aman Vyas</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2160" y="404664"/>
            <a:ext cx="5241328" cy="578234"/>
          </a:xfrm>
        </p:spPr>
        <p:txBody>
          <a:bodyPr>
            <a:normAutofit fontScale="90000"/>
          </a:bodyPr>
          <a:lstStyle/>
          <a:p>
            <a:r>
              <a:rPr lang="en-US" dirty="0" smtClean="0"/>
              <a:t>Unregistered user module</a:t>
            </a:r>
            <a:endParaRPr lang="en-IN" dirty="0"/>
          </a:p>
        </p:txBody>
      </p:sp>
      <p:sp>
        <p:nvSpPr>
          <p:cNvPr id="3" name="Content Placeholder 2"/>
          <p:cNvSpPr>
            <a:spLocks noGrp="1"/>
          </p:cNvSpPr>
          <p:nvPr>
            <p:ph idx="1"/>
          </p:nvPr>
        </p:nvSpPr>
        <p:spPr/>
        <p:txBody>
          <a:bodyPr/>
          <a:lstStyle/>
          <a:p>
            <a:pPr marL="0" indent="0">
              <a:buNone/>
            </a:pPr>
            <a:r>
              <a:rPr lang="en-US" dirty="0" smtClean="0"/>
              <a:t>This module comes in act when there is a user trying to book a movie or searching its details, but without logging in. In this case that user is considered as an unregistered user. The user can book the tickets for any movie and will be showed up with the details about the movies and theaters. But there are some benefits and offers which these users are going to miss (like:- discount on tickets, Buy 2 get 1 offer, gift cards etc. ) which are only available for Registered Users only.</a:t>
            </a:r>
            <a:endParaRPr lang="en-IN" dirty="0"/>
          </a:p>
        </p:txBody>
      </p:sp>
    </p:spTree>
    <p:extLst>
      <p:ext uri="{BB962C8B-B14F-4D97-AF65-F5344CB8AC3E}">
        <p14:creationId xmlns:p14="http://schemas.microsoft.com/office/powerpoint/2010/main" val="178800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580" y="620688"/>
            <a:ext cx="4746488" cy="722250"/>
          </a:xfrm>
        </p:spPr>
        <p:txBody>
          <a:bodyPr>
            <a:normAutofit fontScale="90000"/>
          </a:bodyPr>
          <a:lstStyle/>
          <a:p>
            <a:r>
              <a:rPr lang="en-US" dirty="0" smtClean="0"/>
              <a:t>Registered user module</a:t>
            </a:r>
            <a:endParaRPr lang="en-IN" dirty="0"/>
          </a:p>
        </p:txBody>
      </p:sp>
      <p:sp>
        <p:nvSpPr>
          <p:cNvPr id="3" name="Content Placeholder 2"/>
          <p:cNvSpPr>
            <a:spLocks noGrp="1"/>
          </p:cNvSpPr>
          <p:nvPr>
            <p:ph idx="1"/>
          </p:nvPr>
        </p:nvSpPr>
        <p:spPr>
          <a:xfrm>
            <a:off x="1141114" y="1700808"/>
            <a:ext cx="9903419" cy="4392488"/>
          </a:xfrm>
        </p:spPr>
        <p:txBody>
          <a:bodyPr/>
          <a:lstStyle/>
          <a:p>
            <a:pPr marL="0" indent="0">
              <a:buNone/>
            </a:pPr>
            <a:r>
              <a:rPr lang="en-US" dirty="0"/>
              <a:t>This module comes in act when there is a user trying to book a movie or searching its details, </a:t>
            </a:r>
            <a:r>
              <a:rPr lang="en-US" dirty="0" smtClean="0"/>
              <a:t>but after login himself on this system. By login or registering he is going to get some of the offers which are follows as:-</a:t>
            </a:r>
          </a:p>
          <a:p>
            <a:r>
              <a:rPr lang="en-US" dirty="0" smtClean="0"/>
              <a:t>Get 15% discount on tickets on booking for the third time on this system.</a:t>
            </a:r>
          </a:p>
          <a:p>
            <a:r>
              <a:rPr lang="en-US" dirty="0" smtClean="0"/>
              <a:t>Buy two Get one ticket free on Sundays.</a:t>
            </a:r>
          </a:p>
          <a:p>
            <a:r>
              <a:rPr lang="en-US" dirty="0" smtClean="0"/>
              <a:t>Send Gift Cards to another Person.</a:t>
            </a:r>
          </a:p>
          <a:p>
            <a:r>
              <a:rPr lang="en-US" dirty="0" smtClean="0"/>
              <a:t>Get additional 10% discount on tickets on booking food and beverages also.</a:t>
            </a:r>
          </a:p>
          <a:p>
            <a:r>
              <a:rPr lang="en-US" dirty="0" smtClean="0"/>
              <a:t>Visa Cards , Credit Cards, and online wallet offers.</a:t>
            </a:r>
          </a:p>
          <a:p>
            <a:endParaRPr lang="en-IN" dirty="0"/>
          </a:p>
        </p:txBody>
      </p:sp>
    </p:spTree>
    <p:extLst>
      <p:ext uri="{BB962C8B-B14F-4D97-AF65-F5344CB8AC3E}">
        <p14:creationId xmlns:p14="http://schemas.microsoft.com/office/powerpoint/2010/main" val="262260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and Software Required</a:t>
            </a:r>
            <a:endParaRPr lang="en-US" dirty="0"/>
          </a:p>
        </p:txBody>
      </p:sp>
      <p:sp>
        <p:nvSpPr>
          <p:cNvPr id="4" name="Content Placeholder 3"/>
          <p:cNvSpPr>
            <a:spLocks noGrp="1"/>
          </p:cNvSpPr>
          <p:nvPr>
            <p:ph sz="half" idx="1"/>
          </p:nvPr>
        </p:nvSpPr>
        <p:spPr/>
        <p:txBody>
          <a:bodyPr/>
          <a:lstStyle/>
          <a:p>
            <a:pPr marL="0" indent="0">
              <a:buNone/>
            </a:pPr>
            <a:r>
              <a:rPr lang="en-US" dirty="0" smtClean="0"/>
              <a:t>Hardware:-</a:t>
            </a:r>
          </a:p>
          <a:p>
            <a:pPr>
              <a:buFont typeface="Wingdings" panose="05000000000000000000" pitchFamily="2" charset="2"/>
              <a:buChar char="Ø"/>
            </a:pPr>
            <a:r>
              <a:rPr lang="en-US" dirty="0" smtClean="0"/>
              <a:t>CPU – Any Dual Core Processor</a:t>
            </a:r>
          </a:p>
          <a:p>
            <a:pPr>
              <a:buFont typeface="Wingdings" panose="05000000000000000000" pitchFamily="2" charset="2"/>
              <a:buChar char="Ø"/>
            </a:pPr>
            <a:r>
              <a:rPr lang="en-US" dirty="0" smtClean="0"/>
              <a:t>RAM – 512 Mb</a:t>
            </a:r>
          </a:p>
          <a:p>
            <a:pPr>
              <a:buFont typeface="Wingdings" panose="05000000000000000000" pitchFamily="2" charset="2"/>
              <a:buChar char="Ø"/>
            </a:pPr>
            <a:r>
              <a:rPr lang="en-US" dirty="0" smtClean="0"/>
              <a:t>Storage –</a:t>
            </a:r>
          </a:p>
          <a:p>
            <a:pPr>
              <a:buFont typeface="Wingdings" panose="05000000000000000000" pitchFamily="2" charset="2"/>
              <a:buChar char="Ø"/>
            </a:pPr>
            <a:r>
              <a:rPr lang="en-US" dirty="0" smtClean="0"/>
              <a:t>OS – Windows XP/vista/7/8/10</a:t>
            </a:r>
            <a:endParaRPr lang="en-IN" dirty="0"/>
          </a:p>
        </p:txBody>
      </p:sp>
      <p:sp>
        <p:nvSpPr>
          <p:cNvPr id="5" name="Content Placeholder 4"/>
          <p:cNvSpPr>
            <a:spLocks noGrp="1"/>
          </p:cNvSpPr>
          <p:nvPr>
            <p:ph sz="half" idx="2"/>
          </p:nvPr>
        </p:nvSpPr>
        <p:spPr/>
        <p:txBody>
          <a:bodyPr/>
          <a:lstStyle/>
          <a:p>
            <a:pPr marL="0" indent="0">
              <a:buNone/>
            </a:pPr>
            <a:r>
              <a:rPr lang="en-US" dirty="0" smtClean="0"/>
              <a:t>Software:-</a:t>
            </a:r>
          </a:p>
          <a:p>
            <a:pPr>
              <a:buFont typeface="Wingdings" panose="05000000000000000000" pitchFamily="2" charset="2"/>
              <a:buChar char="Ø"/>
            </a:pPr>
            <a:r>
              <a:rPr lang="en-US" dirty="0" smtClean="0"/>
              <a:t>Python 3.5 or higher</a:t>
            </a:r>
          </a:p>
          <a:p>
            <a:pPr>
              <a:buFont typeface="Wingdings" panose="05000000000000000000" pitchFamily="2" charset="2"/>
              <a:buChar char="Ø"/>
            </a:pPr>
            <a:r>
              <a:rPr lang="en-US" dirty="0" smtClean="0"/>
              <a:t>MySQL Server</a:t>
            </a:r>
          </a:p>
          <a:p>
            <a:pPr>
              <a:buFont typeface="Wingdings" panose="05000000000000000000" pitchFamily="2" charset="2"/>
              <a:buChar char="Ø"/>
            </a:pPr>
            <a:r>
              <a:rPr lang="en-US" dirty="0" smtClean="0"/>
              <a:t>Pymysql Module</a:t>
            </a:r>
            <a:endParaRPr lang="en-IN"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316" y="692696"/>
            <a:ext cx="2433016" cy="650242"/>
          </a:xfrm>
        </p:spPr>
        <p:txBody>
          <a:bodyPr>
            <a:normAutofit fontScale="90000"/>
          </a:bodyPr>
          <a:lstStyle/>
          <a:p>
            <a:r>
              <a:rPr lang="en-IN" dirty="0" smtClean="0"/>
              <a:t>References </a:t>
            </a:r>
            <a:endParaRPr lang="en-IN" dirty="0"/>
          </a:p>
        </p:txBody>
      </p:sp>
      <p:sp>
        <p:nvSpPr>
          <p:cNvPr id="3" name="Content Placeholder 2"/>
          <p:cNvSpPr>
            <a:spLocks noGrp="1"/>
          </p:cNvSpPr>
          <p:nvPr>
            <p:ph idx="1"/>
          </p:nvPr>
        </p:nvSpPr>
        <p:spPr>
          <a:ln/>
          <a:effectLst>
            <a:softEdge rad="127000"/>
          </a:effectLst>
        </p:spPr>
        <p:style>
          <a:lnRef idx="2">
            <a:schemeClr val="dk1"/>
          </a:lnRef>
          <a:fillRef idx="1">
            <a:schemeClr val="lt1"/>
          </a:fillRef>
          <a:effectRef idx="0">
            <a:schemeClr val="dk1"/>
          </a:effectRef>
          <a:fontRef idx="minor">
            <a:schemeClr val="dk1"/>
          </a:fontRef>
        </p:style>
        <p:txBody>
          <a:bodyPr/>
          <a:lstStyle/>
          <a:p>
            <a:pPr marL="0" indent="0">
              <a:buNone/>
            </a:pPr>
            <a:endParaRPr lang="en-IN" u="sng" dirty="0">
              <a:ln w="0"/>
              <a:solidFill>
                <a:schemeClr val="accent1"/>
              </a:solidFill>
              <a:effectLst>
                <a:outerShdw blurRad="38100" dist="25400" dir="5400000" algn="ctr" rotWithShape="0">
                  <a:srgbClr val="6E747A">
                    <a:alpha val="43000"/>
                  </a:srgbClr>
                </a:outerShdw>
              </a:effectLst>
              <a:hlinkClick r:id="rId2"/>
            </a:endParaRPr>
          </a:p>
          <a:p>
            <a:r>
              <a:rPr lang="en-IN" u="sng" dirty="0" smtClean="0">
                <a:ln w="0"/>
                <a:solidFill>
                  <a:schemeClr val="accent1"/>
                </a:solidFill>
                <a:effectLst>
                  <a:outerShdw blurRad="38100" dist="25400" dir="5400000" algn="ctr" rotWithShape="0">
                    <a:srgbClr val="6E747A">
                      <a:alpha val="43000"/>
                    </a:srgbClr>
                  </a:outerShdw>
                </a:effectLst>
                <a:hlinkClick r:id="rId2"/>
              </a:rPr>
              <a:t>https</a:t>
            </a:r>
            <a:r>
              <a:rPr lang="en-IN" u="sng" dirty="0">
                <a:ln w="0"/>
                <a:solidFill>
                  <a:schemeClr val="accent1"/>
                </a:solidFill>
                <a:effectLst>
                  <a:outerShdw blurRad="38100" dist="25400" dir="5400000" algn="ctr" rotWithShape="0">
                    <a:srgbClr val="6E747A">
                      <a:alpha val="43000"/>
                    </a:srgbClr>
                  </a:outerShdw>
                </a:effectLst>
                <a:hlinkClick r:id="rId2"/>
              </a:rPr>
              <a:t>://</a:t>
            </a:r>
            <a:r>
              <a:rPr lang="en-IN" u="sng" dirty="0" smtClean="0">
                <a:ln w="0"/>
                <a:solidFill>
                  <a:schemeClr val="accent1"/>
                </a:solidFill>
                <a:effectLst>
                  <a:outerShdw blurRad="38100" dist="25400" dir="5400000" algn="ctr" rotWithShape="0">
                    <a:srgbClr val="6E747A">
                      <a:alpha val="43000"/>
                    </a:srgbClr>
                  </a:outerShdw>
                </a:effectLst>
                <a:hlinkClick r:id="rId2"/>
              </a:rPr>
              <a:t>pythonbasics.org/tkinter-image</a:t>
            </a:r>
            <a:endParaRPr lang="en-IN" u="sng" dirty="0" smtClean="0">
              <a:ln w="0"/>
              <a:solidFill>
                <a:schemeClr val="accent1"/>
              </a:solidFill>
              <a:effectLst>
                <a:outerShdw blurRad="38100" dist="25400" dir="5400000" algn="ctr" rotWithShape="0">
                  <a:srgbClr val="6E747A">
                    <a:alpha val="43000"/>
                  </a:srgbClr>
                </a:outerShdw>
              </a:effectLst>
            </a:endParaRPr>
          </a:p>
          <a:p>
            <a:r>
              <a:rPr lang="en-IN" u="sng" dirty="0" smtClean="0">
                <a:ln w="0"/>
                <a:solidFill>
                  <a:schemeClr val="accent1"/>
                </a:solidFill>
                <a:effectLst>
                  <a:outerShdw blurRad="38100" dist="25400" dir="5400000" algn="ctr" rotWithShape="0">
                    <a:srgbClr val="6E747A">
                      <a:alpha val="43000"/>
                    </a:srgbClr>
                  </a:outerShdw>
                </a:effectLst>
                <a:hlinkClick r:id="rId3"/>
              </a:rPr>
              <a:t>https:\\www.kaggle.com</a:t>
            </a:r>
            <a:endParaRPr lang="en-IN" u="sng" dirty="0" smtClean="0">
              <a:ln w="0"/>
              <a:solidFill>
                <a:schemeClr val="accent1"/>
              </a:solidFill>
              <a:effectLst>
                <a:outerShdw blurRad="38100" dist="25400" dir="5400000" algn="ctr" rotWithShape="0">
                  <a:srgbClr val="6E747A">
                    <a:alpha val="43000"/>
                  </a:srgbClr>
                </a:outerShdw>
              </a:effectLst>
            </a:endParaRPr>
          </a:p>
          <a:p>
            <a:r>
              <a:rPr lang="en-IN" u="sng" dirty="0" smtClean="0">
                <a:ln w="0"/>
                <a:solidFill>
                  <a:schemeClr val="accent1"/>
                </a:solidFill>
                <a:effectLst>
                  <a:outerShdw blurRad="38100" dist="25400" dir="5400000" algn="ctr" rotWithShape="0">
                    <a:srgbClr val="6E747A">
                      <a:alpha val="43000"/>
                    </a:srgbClr>
                  </a:outerShdw>
                </a:effectLst>
                <a:hlinkClick r:id="rId4"/>
              </a:rPr>
              <a:t>https://www.activestate.com/resources/quick-reads/how-to-add-images-in-tkinter/</a:t>
            </a:r>
            <a:endParaRPr lang="en-IN" u="sng"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4983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11704" y="908720"/>
            <a:ext cx="9903418" cy="650242"/>
          </a:xfrm>
        </p:spPr>
        <p:txBody>
          <a:bodyPr/>
          <a:lstStyle/>
          <a:p>
            <a:r>
              <a:rPr lang="en-US" dirty="0" smtClean="0"/>
              <a:t>Introduction</a:t>
            </a:r>
            <a:endParaRPr lang="en-US" dirty="0"/>
          </a:p>
        </p:txBody>
      </p:sp>
      <p:sp>
        <p:nvSpPr>
          <p:cNvPr id="2" name="Content Placeholder 1"/>
          <p:cNvSpPr>
            <a:spLocks noGrp="1"/>
          </p:cNvSpPr>
          <p:nvPr>
            <p:ph idx="1"/>
          </p:nvPr>
        </p:nvSpPr>
        <p:spPr>
          <a:xfrm>
            <a:off x="1341884" y="2060848"/>
            <a:ext cx="9903419" cy="3541714"/>
          </a:xfrm>
        </p:spPr>
        <p:txBody>
          <a:bodyPr>
            <a:normAutofit/>
          </a:bodyPr>
          <a:lstStyle/>
          <a:p>
            <a:pPr marL="0" indent="0">
              <a:buNone/>
            </a:pPr>
            <a:r>
              <a:rPr lang="en-US" dirty="0"/>
              <a:t>This project is aimed at developing </a:t>
            </a:r>
            <a:r>
              <a:rPr lang="en-US" dirty="0" smtClean="0"/>
              <a:t>an movie </a:t>
            </a:r>
            <a:r>
              <a:rPr lang="en-US" dirty="0"/>
              <a:t>ticket booking </a:t>
            </a:r>
            <a:r>
              <a:rPr lang="en-US" dirty="0" smtClean="0"/>
              <a:t>system for </a:t>
            </a:r>
            <a:r>
              <a:rPr lang="en-US" dirty="0"/>
              <a:t>customers</a:t>
            </a:r>
            <a:r>
              <a:rPr lang="en-US" dirty="0" smtClean="0"/>
              <a:t>. This </a:t>
            </a:r>
            <a:r>
              <a:rPr lang="en-US" dirty="0"/>
              <a:t>project saves lots of time </a:t>
            </a:r>
            <a:r>
              <a:rPr lang="en-US" dirty="0" smtClean="0"/>
              <a:t>as booking the movie ticket can be done from anywhere and at any time(24*7). some features provided to the users are new registration, login, see </a:t>
            </a:r>
            <a:r>
              <a:rPr lang="en-US" dirty="0"/>
              <a:t>movies </a:t>
            </a:r>
            <a:r>
              <a:rPr lang="en-US" dirty="0" smtClean="0"/>
              <a:t>by category, timing, customer </a:t>
            </a:r>
            <a:r>
              <a:rPr lang="en-US" dirty="0"/>
              <a:t>can </a:t>
            </a:r>
            <a:r>
              <a:rPr lang="en-US" dirty="0" smtClean="0"/>
              <a:t>book ticket without </a:t>
            </a:r>
            <a:r>
              <a:rPr lang="en-US" dirty="0"/>
              <a:t>registration but if he/she registers then he/she will </a:t>
            </a:r>
            <a:r>
              <a:rPr lang="en-US" dirty="0" smtClean="0"/>
              <a:t>get different </a:t>
            </a:r>
            <a:r>
              <a:rPr lang="en-US" dirty="0"/>
              <a:t>types of special offers</a:t>
            </a:r>
            <a:r>
              <a:rPr lang="en-US" dirty="0" smtClean="0"/>
              <a:t>, e-newsletters, movie </a:t>
            </a:r>
            <a:r>
              <a:rPr lang="en-US" dirty="0"/>
              <a:t>updates and lots </a:t>
            </a:r>
            <a:r>
              <a:rPr lang="en-US" dirty="0" smtClean="0"/>
              <a:t>more through E-mail. The </a:t>
            </a:r>
            <a:r>
              <a:rPr lang="en-US" dirty="0"/>
              <a:t>user can also cancel or update their </a:t>
            </a:r>
            <a:r>
              <a:rPr lang="en-US" dirty="0" smtClean="0"/>
              <a:t>order as well.</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172" y="764704"/>
            <a:ext cx="5025304" cy="650242"/>
          </a:xfrm>
        </p:spPr>
        <p:txBody>
          <a:bodyPr>
            <a:normAutofit/>
          </a:bodyPr>
          <a:lstStyle/>
          <a:p>
            <a:r>
              <a:rPr lang="en-US" dirty="0" smtClean="0"/>
              <a:t>Research and analysis</a:t>
            </a:r>
            <a:endParaRPr lang="en-IN" dirty="0"/>
          </a:p>
        </p:txBody>
      </p:sp>
      <p:sp>
        <p:nvSpPr>
          <p:cNvPr id="3" name="Content Placeholder 2"/>
          <p:cNvSpPr>
            <a:spLocks noGrp="1"/>
          </p:cNvSpPr>
          <p:nvPr>
            <p:ph idx="1"/>
          </p:nvPr>
        </p:nvSpPr>
        <p:spPr/>
        <p:txBody>
          <a:bodyPr/>
          <a:lstStyle/>
          <a:p>
            <a:pPr marL="0" indent="0">
              <a:buNone/>
            </a:pPr>
            <a:r>
              <a:rPr lang="en-US" dirty="0" smtClean="0"/>
              <a:t>Attraction of People towards online shopping and e-commerce has open new vistas and exciting opportunity in India. Online Movie Ticket Booking Systems is mainly eyeing on middle class for whom this is cheapest source of entertainment. This System provide the cheapest online movie-ticket booking taxes and also give much more offers than the other booking system for their users (but only for the registered users).</a:t>
            </a:r>
            <a:endParaRPr lang="en-IN" dirty="0"/>
          </a:p>
        </p:txBody>
      </p:sp>
    </p:spTree>
    <p:extLst>
      <p:ext uri="{BB962C8B-B14F-4D97-AF65-F5344CB8AC3E}">
        <p14:creationId xmlns:p14="http://schemas.microsoft.com/office/powerpoint/2010/main" val="221098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260648"/>
            <a:ext cx="9903418" cy="722250"/>
          </a:xfrm>
        </p:spPr>
        <p:txBody>
          <a:bodyPr/>
          <a:lstStyle/>
          <a:p>
            <a:r>
              <a:rPr lang="en-US" sz="3200" dirty="0" smtClean="0">
                <a:latin typeface="Times New Roman" panose="02020603050405020304" pitchFamily="18" charset="0"/>
                <a:cs typeface="Times New Roman" panose="02020603050405020304" pitchFamily="18" charset="0"/>
              </a:rPr>
              <a:t>0</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level dfd (Data flow diagram)</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268760"/>
            <a:ext cx="8613235" cy="5172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71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5875" y="332656"/>
            <a:ext cx="7128792" cy="722250"/>
          </a:xfrm>
        </p:spPr>
        <p:txBody>
          <a:bodyPr/>
          <a:lstStyle/>
          <a:p>
            <a:r>
              <a:rPr lang="en-US" dirty="0" smtClean="0"/>
              <a:t>Categorization or 1</a:t>
            </a:r>
            <a:r>
              <a:rPr lang="en-US" baseline="30000" dirty="0" smtClean="0"/>
              <a:t>st</a:t>
            </a:r>
            <a:r>
              <a:rPr lang="en-US" dirty="0" smtClean="0"/>
              <a:t> level dfd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211" y="1414946"/>
            <a:ext cx="8344121" cy="503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020" y="404664"/>
            <a:ext cx="7056784" cy="648072"/>
          </a:xfrm>
        </p:spPr>
        <p:txBody>
          <a:bodyPr>
            <a:noAutofit/>
          </a:bodyPr>
          <a:lstStyle/>
          <a:p>
            <a:r>
              <a:rPr lang="en-US" dirty="0" smtClean="0"/>
              <a:t>Categorization or 1</a:t>
            </a:r>
            <a:r>
              <a:rPr lang="en-US" baseline="30000" dirty="0" smtClean="0"/>
              <a:t>st</a:t>
            </a:r>
            <a:r>
              <a:rPr lang="en-US" dirty="0" smtClean="0"/>
              <a:t> level dfd</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984" y="1196752"/>
            <a:ext cx="7704856" cy="5140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92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060" y="404664"/>
            <a:ext cx="7041528" cy="650242"/>
          </a:xfrm>
        </p:spPr>
        <p:txBody>
          <a:bodyPr/>
          <a:lstStyle/>
          <a:p>
            <a:r>
              <a:rPr lang="en-US" dirty="0" smtClean="0"/>
              <a:t>Categorization or 1</a:t>
            </a:r>
            <a:r>
              <a:rPr lang="en-US" baseline="30000" dirty="0" smtClean="0"/>
              <a:t>st</a:t>
            </a:r>
            <a:r>
              <a:rPr lang="en-US" dirty="0" smtClean="0"/>
              <a:t> level dfd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56" y="1071005"/>
            <a:ext cx="7920880" cy="5629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87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520" y="476672"/>
            <a:ext cx="5826608" cy="720080"/>
          </a:xfrm>
        </p:spPr>
        <p:txBody>
          <a:bodyPr>
            <a:normAutofit fontScale="90000"/>
          </a:bodyPr>
          <a:lstStyle/>
          <a:p>
            <a:r>
              <a:rPr lang="en-IN" dirty="0" smtClean="0"/>
              <a:t>Categorization of project</a:t>
            </a:r>
            <a:endParaRPr lang="en-IN" dirty="0"/>
          </a:p>
        </p:txBody>
      </p:sp>
      <p:sp>
        <p:nvSpPr>
          <p:cNvPr id="3" name="Content Placeholder 2"/>
          <p:cNvSpPr>
            <a:spLocks noGrp="1"/>
          </p:cNvSpPr>
          <p:nvPr>
            <p:ph idx="1"/>
          </p:nvPr>
        </p:nvSpPr>
        <p:spPr>
          <a:xfrm>
            <a:off x="1141114" y="1916832"/>
            <a:ext cx="9903419" cy="4176464"/>
          </a:xfrm>
        </p:spPr>
        <p:txBody>
          <a:bodyPr>
            <a:normAutofit/>
          </a:bodyPr>
          <a:lstStyle/>
          <a:p>
            <a:pPr marL="0" indent="0">
              <a:buNone/>
            </a:pPr>
            <a:r>
              <a:rPr lang="en-US" dirty="0" smtClean="0"/>
              <a:t>This Project is divided into three main different modules which are as:-</a:t>
            </a:r>
          </a:p>
          <a:p>
            <a:pPr marL="0" indent="0">
              <a:buNone/>
            </a:pPr>
            <a:endParaRPr lang="en-US" dirty="0" smtClean="0"/>
          </a:p>
          <a:p>
            <a:r>
              <a:rPr lang="en-US" dirty="0" smtClean="0"/>
              <a:t>Admin.py</a:t>
            </a:r>
          </a:p>
          <a:p>
            <a:pPr marL="0" indent="0">
              <a:buNone/>
            </a:pPr>
            <a:endParaRPr lang="en-US" dirty="0" smtClean="0"/>
          </a:p>
          <a:p>
            <a:r>
              <a:rPr lang="en-US" dirty="0" smtClean="0"/>
              <a:t>regesteredUser.py</a:t>
            </a:r>
          </a:p>
          <a:p>
            <a:endParaRPr lang="en-US" dirty="0" smtClean="0"/>
          </a:p>
          <a:p>
            <a:r>
              <a:rPr lang="en-US" dirty="0" smtClean="0"/>
              <a:t>unregisteredUser.py</a:t>
            </a:r>
          </a:p>
          <a:p>
            <a:pPr marL="0" indent="0">
              <a:buNone/>
            </a:pPr>
            <a:endParaRPr lang="en-US" dirty="0" smtClean="0"/>
          </a:p>
          <a:p>
            <a:endParaRPr lang="en-IN" dirty="0"/>
          </a:p>
        </p:txBody>
      </p:sp>
    </p:spTree>
    <p:extLst>
      <p:ext uri="{BB962C8B-B14F-4D97-AF65-F5344CB8AC3E}">
        <p14:creationId xmlns:p14="http://schemas.microsoft.com/office/powerpoint/2010/main" val="416117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module</a:t>
            </a:r>
            <a:endParaRPr lang="en-IN" dirty="0"/>
          </a:p>
        </p:txBody>
      </p:sp>
      <p:sp>
        <p:nvSpPr>
          <p:cNvPr id="3" name="Content Placeholder 2"/>
          <p:cNvSpPr>
            <a:spLocks noGrp="1"/>
          </p:cNvSpPr>
          <p:nvPr>
            <p:ph idx="1"/>
          </p:nvPr>
        </p:nvSpPr>
        <p:spPr>
          <a:xfrm>
            <a:off x="1132383" y="2276872"/>
            <a:ext cx="9903419" cy="3541714"/>
          </a:xfrm>
        </p:spPr>
        <p:txBody>
          <a:bodyPr/>
          <a:lstStyle/>
          <a:p>
            <a:pPr marL="0" indent="0">
              <a:buNone/>
            </a:pPr>
            <a:r>
              <a:rPr lang="en-US" dirty="0" smtClean="0"/>
              <a:t>This module deals with the insertion and updating of theaters and movies.</a:t>
            </a:r>
            <a:r>
              <a:rPr lang="en-US" dirty="0"/>
              <a:t> The admin will be the one who is </a:t>
            </a:r>
            <a:r>
              <a:rPr lang="en-US" dirty="0" smtClean="0"/>
              <a:t>owning or having his own Cineplex or Multiplex. Every Movie has a fixed time period of staying at any Cineplex or Multiplex. That’s why, it is the duty of admin to update the movie for his theatre. </a:t>
            </a:r>
          </a:p>
          <a:p>
            <a:pPr marL="0" indent="0">
              <a:buNone/>
            </a:pPr>
            <a:r>
              <a:rPr lang="en-US" dirty="0" smtClean="0"/>
              <a:t>If the admin is not updating the shows for a month then his theatre is considered to be closed and users can’t book movies and shows for the same.</a:t>
            </a:r>
            <a:endParaRPr lang="en-IN" dirty="0"/>
          </a:p>
        </p:txBody>
      </p:sp>
    </p:spTree>
    <p:extLst>
      <p:ext uri="{BB962C8B-B14F-4D97-AF65-F5344CB8AC3E}">
        <p14:creationId xmlns:p14="http://schemas.microsoft.com/office/powerpoint/2010/main" val="350375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272</TotalTime>
  <Words>571</Words>
  <Application>Microsoft Office PowerPoint</Application>
  <PresentationFormat>Custom</PresentationFormat>
  <Paragraphs>49</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Tw Cen MT</vt:lpstr>
      <vt:lpstr>Wingdings</vt:lpstr>
      <vt:lpstr>Circuit</vt:lpstr>
      <vt:lpstr>Movie Ticket Booking System</vt:lpstr>
      <vt:lpstr>Introduction</vt:lpstr>
      <vt:lpstr>Research and analysis</vt:lpstr>
      <vt:lpstr>0th level dfd (Data flow diagram)</vt:lpstr>
      <vt:lpstr>Categorization or 1st level dfd</vt:lpstr>
      <vt:lpstr>Categorization or 1st level dfd</vt:lpstr>
      <vt:lpstr>Categorization or 1st level dfd</vt:lpstr>
      <vt:lpstr>Categorization of project</vt:lpstr>
      <vt:lpstr>Admin module</vt:lpstr>
      <vt:lpstr>Unregistered user module</vt:lpstr>
      <vt:lpstr>Registered user module</vt:lpstr>
      <vt:lpstr>Hardware and Software Required</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System</dc:title>
  <dc:creator>Aman Vyas</dc:creator>
  <cp:lastModifiedBy>Aman Vyas</cp:lastModifiedBy>
  <cp:revision>25</cp:revision>
  <dcterms:created xsi:type="dcterms:W3CDTF">2021-02-27T08:37:41Z</dcterms:created>
  <dcterms:modified xsi:type="dcterms:W3CDTF">2021-03-03T09:51:56Z</dcterms:modified>
</cp:coreProperties>
</file>