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61000"/>
            <a:ext cx="109728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61000"/>
            <a:ext cx="109728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61000"/>
            <a:ext cx="109728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8640" cy="181008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8640" cy="142920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200" cy="91188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200" cy="52596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0920" cy="14652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9360" y="1801800"/>
            <a:ext cx="122760" cy="12600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-9360" y="3549600"/>
            <a:ext cx="146520" cy="47988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128520" y="1382760"/>
            <a:ext cx="141840" cy="47520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204840" y="1849320"/>
            <a:ext cx="113400" cy="10692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133200" y="466236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223920" y="5041800"/>
            <a:ext cx="368640" cy="180072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52560" y="44816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-14400" y="5627520"/>
            <a:ext cx="84600" cy="121500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527040" y="48672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309600" y="5423040"/>
            <a:ext cx="373680" cy="142452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569880" y="5945040"/>
            <a:ext cx="151200" cy="91188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612720" y="52466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76432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69960" y="6330960"/>
            <a:ext cx="416520" cy="51660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1049400" y="6221520"/>
            <a:ext cx="156240" cy="14652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1484000" y="0"/>
            <a:ext cx="416520" cy="51156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364840" y="474840"/>
            <a:ext cx="156240" cy="15120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631600" y="1539720"/>
            <a:ext cx="18792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531520" y="5694480"/>
            <a:ext cx="297360" cy="115308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773080" y="5551560"/>
            <a:ext cx="156240" cy="15444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11160" y="4680"/>
            <a:ext cx="303840" cy="154368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636280" y="4867200"/>
            <a:ext cx="18792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441160" y="5046840"/>
            <a:ext cx="306720" cy="180072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849040" y="641664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939760" y="6595920"/>
            <a:ext cx="22680" cy="25128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38" name="CustomShape 37"/>
          <p:cNvSpPr/>
          <p:nvPr/>
        </p:nvSpPr>
        <p:spPr>
          <a:xfrm>
            <a:off x="1209600" y="468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8"/>
          <p:cNvSpPr/>
          <p:nvPr/>
        </p:nvSpPr>
        <p:spPr>
          <a:xfrm>
            <a:off x="1128600" y="217656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3920" y="40212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414360" y="9360"/>
            <a:ext cx="27360" cy="44805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333360" y="44816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190440" y="9360"/>
            <a:ext cx="151200" cy="90684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290600" y="14400"/>
            <a:ext cx="375120" cy="180072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600200" y="18018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380960" y="9360"/>
            <a:ext cx="370440" cy="142452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643040" y="0"/>
            <a:ext cx="151200" cy="91188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85880" y="142092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9032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743120" y="4680"/>
            <a:ext cx="417960" cy="52128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2119320" y="488880"/>
            <a:ext cx="160920" cy="14652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952560" y="4680"/>
            <a:ext cx="151200" cy="90684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866880" y="9032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90640" y="155412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738360" y="5622840"/>
            <a:ext cx="336960" cy="121500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647640" y="5479920"/>
            <a:ext cx="156240" cy="15624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6600" y="9032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0" y="3897360"/>
            <a:ext cx="132120" cy="26568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66600" y="414972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0" y="1644480"/>
            <a:ext cx="132120" cy="26892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66600" y="14684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95160" y="4680"/>
            <a:ext cx="308520" cy="155772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57240" y="48816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138240" y="5060880"/>
            <a:ext cx="303840" cy="177696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561960" y="643104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642960" y="6610320"/>
            <a:ext cx="22680" cy="2419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76320" y="643104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0" y="5978520"/>
            <a:ext cx="189360" cy="46080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1014480" y="1801800"/>
            <a:ext cx="213120" cy="75456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938160" y="2548080"/>
            <a:ext cx="165600" cy="15912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595440" y="4680"/>
            <a:ext cx="637200" cy="402480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1224000" y="1382760"/>
            <a:ext cx="141840" cy="47520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300320" y="1849320"/>
            <a:ext cx="108360" cy="10692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281160" y="3417840"/>
            <a:ext cx="141840" cy="47376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37960" y="3882960"/>
            <a:ext cx="108360" cy="10836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4680" y="2166840"/>
            <a:ext cx="113400" cy="45144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52560" y="2066760"/>
            <a:ext cx="108360" cy="10836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1228680" y="466236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319040" y="5041800"/>
            <a:ext cx="370440" cy="180072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147680" y="44816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819000" y="3983040"/>
            <a:ext cx="346680" cy="285948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728640" y="380700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1623960" y="48672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405080" y="5423040"/>
            <a:ext cx="370440" cy="142452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666800" y="5945040"/>
            <a:ext cx="151200" cy="91188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709640" y="52466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76432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66880" y="6330960"/>
            <a:ext cx="417960" cy="52596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2147760" y="6221520"/>
            <a:ext cx="156240" cy="14652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504720" y="9360"/>
            <a:ext cx="232200" cy="510264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633240" y="5103720"/>
            <a:ext cx="184680" cy="18468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9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9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14480" y="468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33480" y="217656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28440" y="40212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200160" y="4680"/>
            <a:ext cx="368640" cy="181008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503280" y="18018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285840" y="4680"/>
            <a:ext cx="368640" cy="142920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546120" y="0"/>
            <a:ext cx="151200" cy="91188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588960" y="142092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588960" y="9032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641520" y="0"/>
            <a:ext cx="421200" cy="52596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1020600" y="488880"/>
            <a:ext cx="160920" cy="14652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9360" y="1801800"/>
            <a:ext cx="122760" cy="12600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-9360" y="3549600"/>
            <a:ext cx="146520" cy="47988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>
            <a:off x="128520" y="1382760"/>
            <a:ext cx="141840" cy="47520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5"/>
          <p:cNvSpPr/>
          <p:nvPr/>
        </p:nvSpPr>
        <p:spPr>
          <a:xfrm>
            <a:off x="204840" y="1849320"/>
            <a:ext cx="113400" cy="10692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6"/>
          <p:cNvSpPr/>
          <p:nvPr/>
        </p:nvSpPr>
        <p:spPr>
          <a:xfrm>
            <a:off x="133200" y="466236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7"/>
          <p:cNvSpPr/>
          <p:nvPr/>
        </p:nvSpPr>
        <p:spPr>
          <a:xfrm>
            <a:off x="223920" y="5041800"/>
            <a:ext cx="368640" cy="180072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8"/>
          <p:cNvSpPr/>
          <p:nvPr/>
        </p:nvSpPr>
        <p:spPr>
          <a:xfrm>
            <a:off x="52560" y="44816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9"/>
          <p:cNvSpPr/>
          <p:nvPr/>
        </p:nvSpPr>
        <p:spPr>
          <a:xfrm>
            <a:off x="-14400" y="5627520"/>
            <a:ext cx="84600" cy="121500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0"/>
          <p:cNvSpPr/>
          <p:nvPr/>
        </p:nvSpPr>
        <p:spPr>
          <a:xfrm>
            <a:off x="527040" y="486720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1"/>
          <p:cNvSpPr/>
          <p:nvPr/>
        </p:nvSpPr>
        <p:spPr>
          <a:xfrm>
            <a:off x="309600" y="5423040"/>
            <a:ext cx="373680" cy="142452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2"/>
          <p:cNvSpPr/>
          <p:nvPr/>
        </p:nvSpPr>
        <p:spPr>
          <a:xfrm>
            <a:off x="569880" y="5945040"/>
            <a:ext cx="151200" cy="91188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3"/>
          <p:cNvSpPr/>
          <p:nvPr/>
        </p:nvSpPr>
        <p:spPr>
          <a:xfrm>
            <a:off x="612720" y="524664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4"/>
          <p:cNvSpPr/>
          <p:nvPr/>
        </p:nvSpPr>
        <p:spPr>
          <a:xfrm>
            <a:off x="612720" y="5764320"/>
            <a:ext cx="18936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5"/>
          <p:cNvSpPr/>
          <p:nvPr/>
        </p:nvSpPr>
        <p:spPr>
          <a:xfrm>
            <a:off x="669960" y="6330960"/>
            <a:ext cx="416520" cy="51660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6"/>
          <p:cNvSpPr/>
          <p:nvPr/>
        </p:nvSpPr>
        <p:spPr>
          <a:xfrm>
            <a:off x="1049400" y="6221520"/>
            <a:ext cx="156240" cy="14652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7"/>
          <p:cNvSpPr/>
          <p:nvPr/>
        </p:nvSpPr>
        <p:spPr>
          <a:xfrm>
            <a:off x="11484000" y="0"/>
            <a:ext cx="416520" cy="51156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8"/>
          <p:cNvSpPr/>
          <p:nvPr/>
        </p:nvSpPr>
        <p:spPr>
          <a:xfrm>
            <a:off x="11364840" y="474840"/>
            <a:ext cx="156240" cy="15120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9"/>
          <p:cNvSpPr/>
          <p:nvPr/>
        </p:nvSpPr>
        <p:spPr>
          <a:xfrm>
            <a:off x="11631600" y="1539720"/>
            <a:ext cx="187920" cy="1893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0"/>
          <p:cNvSpPr/>
          <p:nvPr/>
        </p:nvSpPr>
        <p:spPr>
          <a:xfrm>
            <a:off x="11531520" y="5694480"/>
            <a:ext cx="297360" cy="115308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1"/>
          <p:cNvSpPr/>
          <p:nvPr/>
        </p:nvSpPr>
        <p:spPr>
          <a:xfrm>
            <a:off x="11773080" y="5551560"/>
            <a:ext cx="156240" cy="15444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2"/>
          <p:cNvSpPr/>
          <p:nvPr/>
        </p:nvSpPr>
        <p:spPr>
          <a:xfrm>
            <a:off x="11711160" y="4680"/>
            <a:ext cx="303840" cy="154368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3"/>
          <p:cNvSpPr/>
          <p:nvPr/>
        </p:nvSpPr>
        <p:spPr>
          <a:xfrm>
            <a:off x="11636280" y="4867200"/>
            <a:ext cx="18792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4"/>
          <p:cNvSpPr/>
          <p:nvPr/>
        </p:nvSpPr>
        <p:spPr>
          <a:xfrm>
            <a:off x="11441160" y="5046840"/>
            <a:ext cx="306720" cy="180072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5"/>
          <p:cNvSpPr/>
          <p:nvPr/>
        </p:nvSpPr>
        <p:spPr>
          <a:xfrm>
            <a:off x="11849040" y="6416640"/>
            <a:ext cx="189360" cy="1879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6"/>
          <p:cNvSpPr/>
          <p:nvPr/>
        </p:nvSpPr>
        <p:spPr>
          <a:xfrm>
            <a:off x="11939760" y="6595920"/>
            <a:ext cx="22680" cy="25128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3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6" name="PlaceHolder 3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800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59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15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76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36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7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97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7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7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3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4169160" y="6247080"/>
            <a:ext cx="386460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8741160" y="6247080"/>
            <a:ext cx="284040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4BED2ABC-1492-4C24-8089-92D6B2897371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438280" y="1575360"/>
            <a:ext cx="777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“</a:t>
            </a: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Rss Feed Reader”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231840" y="3930480"/>
            <a:ext cx="11577960" cy="24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pc="-1" strike="noStrike" cap="all">
                <a:solidFill>
                  <a:srgbClr val="b4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A project by: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pc="-1" strike="noStrike" cap="all">
                <a:solidFill>
                  <a:srgbClr val="b4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Akaash V (cse14002)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pc="-1" strike="noStrike" cap="all">
                <a:solidFill>
                  <a:srgbClr val="b4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Rishi Mathur (cse14038)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pc="-1" strike="noStrike" cap="all">
                <a:solidFill>
                  <a:srgbClr val="b4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Vyas giridharan (cse14060)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Problem Statement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e6ffff"/>
              </a:buClr>
              <a:buSzPct val="125000"/>
              <a:buFont typeface="Arial"/>
              <a:buChar char="•"/>
            </a:pPr>
            <a:r>
              <a:rPr lang="en-US" sz="3200" spc="-1" strike="noStrike">
                <a:solidFill>
                  <a:srgbClr val="e6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To create a software with a graphical user interface that collects data from the user’s favorite websites and displays it as a feed thus removing the need for manually checking the website for new content.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Objective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cdffff"/>
              </a:buClr>
              <a:buSzPct val="125000"/>
              <a:buFont typeface="Arial"/>
              <a:buChar char="•"/>
            </a:pPr>
            <a:r>
              <a:rPr lang="en-US" sz="3200" spc="-1" strike="noStrike">
                <a:solidFill>
                  <a:srgbClr val="cd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To use the concepts of OOPS to create a RSS feed reader that collects the RSS feeds from the user’s choice of websites and display it 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NEED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cdffff"/>
              </a:buClr>
              <a:buSzPct val="125000"/>
              <a:buFont typeface="Arial"/>
              <a:buChar char="•"/>
            </a:pPr>
            <a:r>
              <a:rPr lang="en-US" sz="2800" spc="-1" strike="noStrike">
                <a:solidFill>
                  <a:srgbClr val="cd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 </a:t>
            </a:r>
            <a:r>
              <a:rPr lang="en-US" sz="2800" spc="-1" strike="noStrike">
                <a:solidFill>
                  <a:srgbClr val="cd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RSS feeds also benefit users who want to receive timely updates from favorite websites or to aggregate data from many sites.</a:t>
            </a:r>
            <a:endParaRPr/>
          </a:p>
          <a:p>
            <a:pPr marL="228600" indent="-227520">
              <a:lnSpc>
                <a:spcPct val="120000"/>
              </a:lnSpc>
              <a:buClr>
                <a:srgbClr val="cdffff"/>
              </a:buClr>
              <a:buSzPct val="125000"/>
              <a:buFont typeface="Arial"/>
              <a:buChar char="•"/>
            </a:pPr>
            <a:r>
              <a:rPr lang="en-US" sz="2800" spc="-1" strike="noStrike">
                <a:solidFill>
                  <a:srgbClr val="cd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Subscribing to a website RSS removes the need for the user to manually check the website for new content. Instead, this software constantly monitors the site and informs the user of any updates. 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Problems we wish to overcome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b4ffff"/>
              </a:buClr>
              <a:buSzPct val="125000"/>
              <a:buFont typeface="Arial"/>
              <a:buChar char="•"/>
            </a:pPr>
            <a:r>
              <a:rPr lang="en-US" sz="3200" spc="-1" strike="noStrike">
                <a:solidFill>
                  <a:srgbClr val="b4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Currently there are no RSS feed readers in the Linux Operating system.</a:t>
            </a:r>
            <a:endParaRPr/>
          </a:p>
          <a:p>
            <a:pPr marL="228600" indent="-227520">
              <a:lnSpc>
                <a:spcPct val="120000"/>
              </a:lnSpc>
              <a:buClr>
                <a:srgbClr val="b4ffff"/>
              </a:buClr>
              <a:buSzPct val="125000"/>
              <a:buFont typeface="Arial"/>
              <a:buChar char="•"/>
            </a:pPr>
            <a:r>
              <a:rPr lang="en-US" sz="3200" spc="-1" strike="noStrike">
                <a:solidFill>
                  <a:srgbClr val="b4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We wish to overcome that by doing this project.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50200" y="31824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ARCHITECtural diagram</a:t>
            </a:r>
            <a:endParaRPr/>
          </a:p>
        </p:txBody>
      </p:sp>
      <p:pic>
        <p:nvPicPr>
          <p:cNvPr id="252" name="Content Placeholder 5" descr=""/>
          <p:cNvPicPr/>
          <p:nvPr/>
        </p:nvPicPr>
        <p:blipFill>
          <a:blip r:embed="rId1"/>
          <a:stretch/>
        </p:blipFill>
        <p:spPr>
          <a:xfrm>
            <a:off x="1280160" y="1729440"/>
            <a:ext cx="9838800" cy="46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141560" y="-19800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OUTPUT screenshots</a:t>
            </a:r>
            <a:endParaRPr/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141560" y="962640"/>
            <a:ext cx="10299600" cy="57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FUTURE enhancement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A thread can be started in the background that will automatically search for changes in the news feed.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 spc="-1" strike="noStrike" cap="all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REFERENCES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strike="noStrike" u="sng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https://developer.gnome.org/gtkmm/</a:t>
            </a:r>
            <a:endParaRPr/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strike="noStrike" u="sng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http://www.cplusplus.com/reference/future/async/</a:t>
            </a:r>
            <a:endParaRPr/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strike="noStrike" u="sng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https://pypi.python.org/pypi/feedparser</a:t>
            </a:r>
            <a:endParaRPr/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strike="noStrike" u="sng">
                <a:solidFill>
                  <a:srgbClr val="b8fa5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https://www.stackoverflow.com/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Application>LibreOffice/5.0.2.2$Linux_X86_64 LibreOffice_project/00m0$Build-2</Application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2015-11-06T06:31:32Z</dcterms:created>
  <dc:creator>Prem-Kiran</dc:creator>
  <dc:language>en-US</dc:language>
  <dcterms:modified xsi:type="dcterms:W3CDTF">2015-11-11T21:25:03Z</dcterms:modified>
  <cp:revision>20</cp:revision>
  <dc:title>“Rss Feed Reader”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