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iral\Downloads\2021-09-09_SearchKeywordPerformance.tab.t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'2021-09-09_SearchKeywordPerform'!$C$1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'2021-09-09_SearchKeywordPerform'!$A$2:$B$4</c:f>
              <c:multiLvlStrCache>
                <c:ptCount val="3"/>
                <c:lvl>
                  <c:pt idx="0">
                    <c:v>ipod</c:v>
                  </c:pt>
                  <c:pt idx="1">
                    <c:v>zune</c:v>
                  </c:pt>
                  <c:pt idx="2">
                    <c:v>cd player</c:v>
                  </c:pt>
                </c:lvl>
                <c:lvl>
                  <c:pt idx="0">
                    <c:v>www.google.com</c:v>
                  </c:pt>
                  <c:pt idx="1">
                    <c:v>www.bing.com</c:v>
                  </c:pt>
                  <c:pt idx="2">
                    <c:v>search.yahoo.com</c:v>
                  </c:pt>
                </c:lvl>
              </c:multiLvlStrCache>
            </c:multiLvlStrRef>
          </c:cat>
          <c:val>
            <c:numRef>
              <c:f>'2021-09-09_SearchKeywordPerform'!$C$2:$C$4</c:f>
              <c:numCache>
                <c:formatCode>General</c:formatCode>
                <c:ptCount val="3"/>
                <c:pt idx="0">
                  <c:v>480</c:v>
                </c:pt>
                <c:pt idx="1">
                  <c:v>250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9-4D7F-B411-BA039F893D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7323512"/>
        <c:axId val="587324496"/>
      </c:barChart>
      <c:catAx>
        <c:axId val="587323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24496"/>
        <c:crosses val="autoZero"/>
        <c:auto val="1"/>
        <c:lblAlgn val="ctr"/>
        <c:lblOffset val="100"/>
        <c:noMultiLvlLbl val="0"/>
      </c:catAx>
      <c:valAx>
        <c:axId val="58732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323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8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9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4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0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48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1FE32-3B26-403C-AA80-281ED260E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14" y="4702835"/>
            <a:ext cx="10801350" cy="978772"/>
          </a:xfrm>
        </p:spPr>
        <p:txBody>
          <a:bodyPr>
            <a:normAutofit/>
          </a:bodyPr>
          <a:lstStyle/>
          <a:p>
            <a:r>
              <a:rPr lang="en-US" dirty="0"/>
              <a:t>WEBSITE TRAFFIC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2648A-462C-41E4-B50F-3797F093F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566"/>
            <a:ext cx="9470954" cy="533983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Hiral Vyas</a:t>
            </a:r>
          </a:p>
          <a:p>
            <a:pPr>
              <a:lnSpc>
                <a:spcPct val="110000"/>
              </a:lnSpc>
            </a:pPr>
            <a:r>
              <a:rPr lang="en-US" dirty="0"/>
              <a:t>Senior Data Engineer</a:t>
            </a:r>
          </a:p>
        </p:txBody>
      </p:sp>
      <p:pic>
        <p:nvPicPr>
          <p:cNvPr id="4" name="Picture 3" descr="Financial graph on light leak blurry background">
            <a:extLst>
              <a:ext uri="{FF2B5EF4-FFF2-40B4-BE49-F238E27FC236}">
                <a16:creationId xmlns:a16="http://schemas.microsoft.com/office/drawing/2014/main" id="{58B2A1D7-A120-4908-AB57-22FD5E3C3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58" r="2" b="19881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3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4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EDF5-E6AB-46A9-BBB1-E65DE986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PROBLEM</a:t>
            </a:r>
          </a:p>
        </p:txBody>
      </p:sp>
      <p:cxnSp>
        <p:nvCxnSpPr>
          <p:cNvPr id="51" name="Straight Connector 46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89E31D-FF2E-4FDA-B688-9772273A6B67}"/>
              </a:ext>
            </a:extLst>
          </p:cNvPr>
          <p:cNvSpPr txBox="1"/>
          <p:nvPr/>
        </p:nvSpPr>
        <p:spPr>
          <a:xfrm>
            <a:off x="700635" y="1988600"/>
            <a:ext cx="10691265" cy="394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revenue is the client getting from external Search Engines, such as Google, Yahoo and MSN, and which keywords are performing the best based on revenue?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Hit Level Data 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Engine Domain (i.e. google.com)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Keyword (i.e.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Laffy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Taffy") 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Revenue (i.e. $12.95)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55B53E3-717B-4FDB-971A-3F52BA33B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431" y="2873931"/>
            <a:ext cx="7547469" cy="97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B01C-9686-4C14-964D-DA20B71B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8823-1171-4732-B6B8-B2E506291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Product List (Filled using [;])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Products in a single row (split by ,)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merchandizing_evar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value in Product List(considered a column in case it’s present in new columns)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Separate Product List Columns (split by ;)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keywords and referrer host from URL (used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to parse the query string)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lowercased to group into one.</a:t>
            </a:r>
          </a:p>
        </p:txBody>
      </p:sp>
    </p:spTree>
    <p:extLst>
      <p:ext uri="{BB962C8B-B14F-4D97-AF65-F5344CB8AC3E}">
        <p14:creationId xmlns:p14="http://schemas.microsoft.com/office/powerpoint/2010/main" val="78112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A9F34-C235-436B-8CA7-7DA782AC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4D4D-7557-42AC-81CF-BB4650F5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5"/>
            <a:ext cx="10691265" cy="3859099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IP has only one session.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means max of one purchase/checkout (can have multiple products) per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Identification of multiple session will need development of module which uses timeseries.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am making this assumption to avoid additional complexities and respect the time limit of this assignment.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session can have at max one source referrer.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-1714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there are multiple referrer (or URL's with multiple domains containing search keyword) the first one would be taken.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marR="0" indent="-17145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type "1" indicates a purchase.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171450">
              <a:lnSpc>
                <a:spcPct val="107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has all the revenue related info. Any revenue related info outside of this event type will be lost.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171450">
              <a:lnSpc>
                <a:spcPct val="107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 revenue for the respective product in product line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4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0EAD-DCEA-4166-A2AE-60C44A79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9A559-5D6F-4224-BB8B-41F1C9698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659" y="3429000"/>
            <a:ext cx="3752850" cy="1314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983BB-5149-4BBD-BEBC-8309A7B8F98F}"/>
              </a:ext>
            </a:extLst>
          </p:cNvPr>
          <p:cNvSpPr txBox="1"/>
          <p:nvPr/>
        </p:nvSpPr>
        <p:spPr>
          <a:xfrm>
            <a:off x="792648" y="1824144"/>
            <a:ext cx="860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 Separated File showing details of popular search keywords based on revenue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DE710E-77EC-4E0D-9C5E-7CDAC840FB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005948"/>
              </p:ext>
            </p:extLst>
          </p:nvPr>
        </p:nvGraphicFramePr>
        <p:xfrm>
          <a:off x="1171464" y="258979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591718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300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Calisto MT</vt:lpstr>
      <vt:lpstr>Times New Roman</vt:lpstr>
      <vt:lpstr>Univers Condensed</vt:lpstr>
      <vt:lpstr>Wingdings</vt:lpstr>
      <vt:lpstr>ChronicleVTI</vt:lpstr>
      <vt:lpstr>WEBSITE TRAFFIC ANALYSIS</vt:lpstr>
      <vt:lpstr>THE PROBLEM</vt:lpstr>
      <vt:lpstr>Data Preprocessing</vt:lpstr>
      <vt:lpstr>ASsumptions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TRAFFIC ANALYSIS</dc:title>
  <dc:creator>hiral vyas</dc:creator>
  <cp:lastModifiedBy>hiral vyas</cp:lastModifiedBy>
  <cp:revision>14</cp:revision>
  <dcterms:created xsi:type="dcterms:W3CDTF">2021-09-09T03:12:56Z</dcterms:created>
  <dcterms:modified xsi:type="dcterms:W3CDTF">2021-09-11T02:10:09Z</dcterms:modified>
</cp:coreProperties>
</file>