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2"/>
  </p:notesMasterIdLst>
  <p:sldIdLst>
    <p:sldId id="260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4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86477" autoAdjust="0"/>
  </p:normalViewPr>
  <p:slideViewPr>
    <p:cSldViewPr>
      <p:cViewPr varScale="1">
        <p:scale>
          <a:sx n="63" d="100"/>
          <a:sy n="63" d="100"/>
        </p:scale>
        <p:origin x="-153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B75CA-D67B-4BAC-8EBA-573D652EE7C3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E13F-CF75-43DB-9083-2360EC5CC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22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B46A-A5DB-44B6-81BB-FCAAE15F378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CECD-6DAA-4BFD-9EBB-60DFD9681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8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B46A-A5DB-44B6-81BB-FCAAE15F378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CECD-6DAA-4BFD-9EBB-60DFD9681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22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B46A-A5DB-44B6-81BB-FCAAE15F378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CECD-6DAA-4BFD-9EBB-60DFD9681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1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B46A-A5DB-44B6-81BB-FCAAE15F378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CECD-6DAA-4BFD-9EBB-60DFD9681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17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B46A-A5DB-44B6-81BB-FCAAE15F378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CECD-6DAA-4BFD-9EBB-60DFD9681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B46A-A5DB-44B6-81BB-FCAAE15F378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CECD-6DAA-4BFD-9EBB-60DFD9681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87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B46A-A5DB-44B6-81BB-FCAAE15F378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CECD-6DAA-4BFD-9EBB-60DFD9681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24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B46A-A5DB-44B6-81BB-FCAAE15F378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CECD-6DAA-4BFD-9EBB-60DFD9681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14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B46A-A5DB-44B6-81BB-FCAAE15F378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CECD-6DAA-4BFD-9EBB-60DFD9681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00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B46A-A5DB-44B6-81BB-FCAAE15F378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CECD-6DAA-4BFD-9EBB-60DFD9681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2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B46A-A5DB-44B6-81BB-FCAAE15F378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CECD-6DAA-4BFD-9EBB-60DFD9681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44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B46A-A5DB-44B6-81BB-FCAAE15F378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8CECD-6DAA-4BFD-9EBB-60DFD9681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69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</a:p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               Abstract Data Type</a:t>
            </a:r>
          </a:p>
        </p:txBody>
      </p:sp>
    </p:spTree>
    <p:extLst>
      <p:ext uri="{BB962C8B-B14F-4D97-AF65-F5344CB8AC3E}">
        <p14:creationId xmlns:p14="http://schemas.microsoft.com/office/powerpoint/2010/main" val="1662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3816424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What is Data Type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Two important things about data types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Defines a certain domain of values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Defines Operations allowed on those values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 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2824" y="4509120"/>
            <a:ext cx="64087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type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-- Takes only integer values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-- Operations : addition, subtraction, multiplication, bitwise operations 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8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Abstract Data Types (ADT)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Abstraction 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The process of providing only the essentials and hiding the details is known as abstraction.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ADTs are like user defined data types which defines operations on values using functions without specifying what is there inside the function and how the operations are performed.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9552" y="3140968"/>
            <a:ext cx="799288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9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IN" dirty="0"/>
          </a:p>
        </p:txBody>
      </p:sp>
      <p:pic>
        <p:nvPicPr>
          <p:cNvPr id="1026" name="Picture 2" descr="Abstract data type in data structure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08721"/>
            <a:ext cx="6192688" cy="470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7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endParaRPr lang="en-US" dirty="0" smtClean="0"/>
          </a:p>
          <a:p>
            <a:endParaRPr lang="en-IN" dirty="0"/>
          </a:p>
        </p:txBody>
      </p:sp>
      <p:pic>
        <p:nvPicPr>
          <p:cNvPr id="2050" name="Picture 2" descr="Java Abstract Data Type - Getting One Step Ahead in your Java Journey -  TechVidv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08720"/>
            <a:ext cx="68580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Stack ADT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stack consists of elements of same type arranged in a sequential order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Operations: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Push()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insert an element into the stack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Pop() – delete an element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252482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Real time example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smartphone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Specifications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GB RAM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Snapdragon 2.2ghz processor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 inch LCD screen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Dual camera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8.0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We can call through the smartphone.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text():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We can text a message.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photo():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We can click a photo.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video():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We can also make a video.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5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 Smartphone  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private:  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ramSize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string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processorName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float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screenSize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cameraCount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string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androidVersion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public:  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void call();  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void text();  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void photo();  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void video();  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   </a:t>
            </a:r>
          </a:p>
          <a:p>
            <a:pPr>
              <a:lnSpc>
                <a:spcPct val="17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78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Why ADT ?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program which uses data structure is  called a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client program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has access to the ADT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interface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program which implements the data structure is known as the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0" indent="0" algn="ctr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Reduces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complexity , easier to understand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Implementations of ADTs can be changed without requiring changes to the program that uses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ADTs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" y="386104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183</TotalTime>
  <Words>223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 What is Data Type </vt:lpstr>
      <vt:lpstr>Abstract Data Types (ADT)</vt:lpstr>
      <vt:lpstr>PowerPoint Presentation</vt:lpstr>
      <vt:lpstr>PowerPoint Presentation</vt:lpstr>
      <vt:lpstr>Example</vt:lpstr>
      <vt:lpstr>Real time example smartphone </vt:lpstr>
      <vt:lpstr>PowerPoint Presentation</vt:lpstr>
      <vt:lpstr>Why ADT 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pawar</dc:creator>
  <cp:lastModifiedBy>omkar pawar</cp:lastModifiedBy>
  <cp:revision>15</cp:revision>
  <dcterms:created xsi:type="dcterms:W3CDTF">2022-08-22T15:53:08Z</dcterms:created>
  <dcterms:modified xsi:type="dcterms:W3CDTF">2022-08-22T23:50:02Z</dcterms:modified>
</cp:coreProperties>
</file>