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AB45A-D44A-4B3C-9ABD-544354AD3D9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EC4F9-1E4F-4C55-89C6-3E82DF1AD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6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8349-CAE3-0D59-66A0-05A708CEE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74799-68C1-7FB6-3052-021DAC154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4D00-9D79-3CFE-1152-4D3A2277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0377-65F0-4C4D-8ED1-166917C90776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D2B6-83D9-3CD8-7108-D0DA5AC0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1024-84B6-820F-E531-16CF48EB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B915-C444-4B84-9FE5-EA896C6B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5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0794-9099-1F67-F045-1B7E87EC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7637B-62A5-2564-D3BB-26FE069F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BF42E-25AD-0F24-5D95-4F52804F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0377-65F0-4C4D-8ED1-166917C90776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C965-0D27-541F-6199-0E6272CD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21B5-CCBB-8636-85AE-3D0A9D81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B915-C444-4B84-9FE5-EA896C6B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864B6-4552-8FD4-D9B9-BC80CFF59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F22D-7A21-8177-2E97-CE5F17BCC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BF31-AEE3-AEC1-5146-F7D38016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0377-65F0-4C4D-8ED1-166917C90776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06816-2343-817B-DF7F-EFC0D4AF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0ADA-35FB-8D50-F325-1CAB8D7E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B915-C444-4B84-9FE5-EA896C6B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2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8C7D-098C-9292-5F6A-C73E07A1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CB74-3C9D-77AC-B6D4-CAD1AD88F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403B-6A2A-F5F9-378B-1CEA7E30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0377-65F0-4C4D-8ED1-166917C90776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B5CA2-97B7-7BC3-01B1-564B7951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A7B74-485C-F35E-3CF7-B02719B6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B915-C444-4B84-9FE5-EA896C6B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4705-D57E-CECD-9EC1-1A1616A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8DC6-F078-BBD2-C365-79EA4425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9132-3E72-6D3D-DE22-DCA6C0F2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0377-65F0-4C4D-8ED1-166917C90776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BFF8-A478-B0DD-0CEB-5A8DE684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F0B6-F21F-2D1B-1F0E-83C13FA3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B915-C444-4B84-9FE5-EA896C6B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7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39DD-A763-E144-F48E-5BDF90F4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C36D-D261-D31C-97AE-F4680B2B1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524B1-49F6-ACDD-40BA-339440291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07249-77A0-2640-5F0B-04590425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0377-65F0-4C4D-8ED1-166917C90776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89ADE-6793-03B8-0C41-87E28793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8964E-00DC-92FE-F200-CABC1629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B915-C444-4B84-9FE5-EA896C6B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57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CFF1-20A4-B837-2EEB-26570DEC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797F8-AAEA-8A72-ED29-D11F4619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ADB49-8715-B01C-3915-04CBBBE53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AAAD7-FE10-ECE6-EA6C-9DD33EF2C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18661-4DC2-8BA6-AFB9-5B2E974F2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B6D4D-D2D5-831B-CF17-21B47FDA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0377-65F0-4C4D-8ED1-166917C90776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E3EB8-772E-4D64-BD72-2A00F791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07B0A-22A2-5BF7-12BE-7B610C3D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B915-C444-4B84-9FE5-EA896C6B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4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3A67-2C52-C16B-C340-D8C52F7A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D3B0A-2347-CC89-282A-AF3370EB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0377-65F0-4C4D-8ED1-166917C90776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63F1B-1683-5BF9-BF49-5B269473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8E951-A022-3E48-F9BE-8698903B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B915-C444-4B84-9FE5-EA896C6B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8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AF8D4-459B-0A30-09F9-206A67A6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0377-65F0-4C4D-8ED1-166917C90776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67137-B531-E800-3E97-EA53A83D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E6ECF-8A36-799F-A2C0-E2C3E15A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B915-C444-4B84-9FE5-EA896C6B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5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71DC-CA27-9F88-B298-6888168E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D068-FEB7-08C2-2A43-7880DEE8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029DF-1970-7149-3401-E4E80ACD0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2D6F2-C4D2-658D-A507-94C49914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0377-65F0-4C4D-8ED1-166917C90776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AFD7C-3B33-3B2A-5F67-93422935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81ACF-0E24-1974-D6BE-398BB02F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B915-C444-4B84-9FE5-EA896C6B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0D78-ABE6-766D-0175-76F47623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3C789-A182-9048-2E77-F5F430CD8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2DDEC-2237-FF0C-AD2B-958272201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EFAA8-AD3E-9535-2425-D05DE7E3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0377-65F0-4C4D-8ED1-166917C90776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2B1A3-6F88-5495-B180-D06EE312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1C868-B88F-9E81-5A5B-BE330EE7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B915-C444-4B84-9FE5-EA896C6B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15CFC-099E-1C09-E9BC-89A94C7A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7574-4DBF-15DF-7F0F-38E15320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9F7B-71A0-40F8-7A3C-63AA4B622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20377-65F0-4C4D-8ED1-166917C90776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503F-75CF-9C98-7C08-84F6ABC8C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6C97-194E-88D6-B289-7E4F11019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B915-C444-4B84-9FE5-EA896C6B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8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93A369-B136-A6C0-DEEB-C20E7629A17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05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96FA-C604-5DF8-1F81-F8740CA2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0188-15D0-3B1E-1579-305A6CD2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6F4FE-2D3E-87D6-C0DC-CA9F541EBB41}"/>
              </a:ext>
            </a:extLst>
          </p:cNvPr>
          <p:cNvGrpSpPr/>
          <p:nvPr/>
        </p:nvGrpSpPr>
        <p:grpSpPr>
          <a:xfrm>
            <a:off x="0" y="-17027"/>
            <a:ext cx="12192000" cy="6858000"/>
            <a:chOff x="0" y="-17027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966A70-A949-02C7-40CC-40669835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027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04AFB-EE8C-3C93-3592-C3FF78679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0" t="18839" r="29099" b="61832"/>
            <a:stretch/>
          </p:blipFill>
          <p:spPr>
            <a:xfrm>
              <a:off x="3380763" y="2600587"/>
              <a:ext cx="5905850" cy="156884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1AEC8-E294-E571-DE64-360E1F671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12" y="228322"/>
            <a:ext cx="8253175" cy="6401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2EF176-F565-A532-066D-6E1C2EAAF559}"/>
              </a:ext>
            </a:extLst>
          </p:cNvPr>
          <p:cNvSpPr txBox="1"/>
          <p:nvPr/>
        </p:nvSpPr>
        <p:spPr>
          <a:xfrm>
            <a:off x="5683445" y="2600587"/>
            <a:ext cx="4022617" cy="38027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49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96FA-C604-5DF8-1F81-F8740CA2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0188-15D0-3B1E-1579-305A6CD2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6F4FE-2D3E-87D6-C0DC-CA9F541EBB41}"/>
              </a:ext>
            </a:extLst>
          </p:cNvPr>
          <p:cNvGrpSpPr/>
          <p:nvPr/>
        </p:nvGrpSpPr>
        <p:grpSpPr>
          <a:xfrm>
            <a:off x="0" y="-17027"/>
            <a:ext cx="12192000" cy="6858000"/>
            <a:chOff x="0" y="-17027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966A70-A949-02C7-40CC-40669835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027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04AFB-EE8C-3C93-3592-C3FF78679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0" t="18839" r="29099" b="61832"/>
            <a:stretch/>
          </p:blipFill>
          <p:spPr>
            <a:xfrm>
              <a:off x="3380763" y="2600587"/>
              <a:ext cx="5905850" cy="156884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1AEC8-E294-E571-DE64-360E1F671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12" y="228322"/>
            <a:ext cx="8253175" cy="6401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2EF176-F565-A532-066D-6E1C2EAAF559}"/>
              </a:ext>
            </a:extLst>
          </p:cNvPr>
          <p:cNvSpPr txBox="1"/>
          <p:nvPr/>
        </p:nvSpPr>
        <p:spPr>
          <a:xfrm>
            <a:off x="7829882" y="3234393"/>
            <a:ext cx="1924718" cy="24445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06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96FA-C604-5DF8-1F81-F8740CA2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0188-15D0-3B1E-1579-305A6CD2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6F4FE-2D3E-87D6-C0DC-CA9F541EBB41}"/>
              </a:ext>
            </a:extLst>
          </p:cNvPr>
          <p:cNvGrpSpPr/>
          <p:nvPr/>
        </p:nvGrpSpPr>
        <p:grpSpPr>
          <a:xfrm>
            <a:off x="0" y="-17027"/>
            <a:ext cx="12192000" cy="6858000"/>
            <a:chOff x="0" y="-17027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966A70-A949-02C7-40CC-40669835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027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04AFB-EE8C-3C93-3592-C3FF78679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0" t="18839" r="29099" b="61832"/>
            <a:stretch/>
          </p:blipFill>
          <p:spPr>
            <a:xfrm>
              <a:off x="3380763" y="2600587"/>
              <a:ext cx="5905850" cy="156884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1AEC8-E294-E571-DE64-360E1F671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12" y="228322"/>
            <a:ext cx="8253175" cy="6401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275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F203FF-9849-72AC-71A3-3EE61842BAC1}"/>
              </a:ext>
            </a:extLst>
          </p:cNvPr>
          <p:cNvGrpSpPr/>
          <p:nvPr/>
        </p:nvGrpSpPr>
        <p:grpSpPr>
          <a:xfrm>
            <a:off x="0" y="-17027"/>
            <a:ext cx="12192000" cy="6858000"/>
            <a:chOff x="0" y="-17027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0720B8-5A82-54AB-A580-272718962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027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751FE5-F314-FFAB-E69D-05AB8FB16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0" t="18839" r="29099" b="61832"/>
            <a:stretch/>
          </p:blipFill>
          <p:spPr>
            <a:xfrm>
              <a:off x="3380763" y="2600587"/>
              <a:ext cx="5905850" cy="156884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08158D-8D33-C05F-0341-5A565574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079" y="480057"/>
            <a:ext cx="7763311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Aggregation Pipeline as </a:t>
            </a:r>
            <a:br>
              <a:rPr lang="en-US" sz="4000" dirty="0">
                <a:solidFill>
                  <a:schemeClr val="bg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</a:br>
            <a:r>
              <a:rPr lang="en-US" sz="4000" dirty="0">
                <a:solidFill>
                  <a:schemeClr val="bg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Alternative to Map-Reduce</a:t>
            </a:r>
            <a:endParaRPr lang="en-IN" sz="4000" dirty="0">
              <a:solidFill>
                <a:schemeClr val="bg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2D09A-F927-D5D3-D4D6-8FAA24C15D24}"/>
              </a:ext>
            </a:extLst>
          </p:cNvPr>
          <p:cNvSpPr txBox="1"/>
          <p:nvPr/>
        </p:nvSpPr>
        <p:spPr>
          <a:xfrm>
            <a:off x="2905387" y="1651753"/>
            <a:ext cx="6779003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Starting in MongoDB 5.0, map-reduce is deprecated.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Instead of map-reduce, you can use an aggregation pipeline. Aggregation pipelines provide better performance and usability than map-reduce.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rewrite map-reduce operations using aggregation pipeline stages, such as </a:t>
            </a:r>
            <a:r>
              <a:rPr lang="en-US" dirty="0">
                <a:solidFill>
                  <a:srgbClr val="92D050"/>
                </a:solidFill>
              </a:rPr>
              <a:t>$</a:t>
            </a:r>
            <a:r>
              <a:rPr lang="en-US" dirty="0">
                <a:solidFill>
                  <a:srgbClr val="92D05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group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92D050"/>
                </a:solidFill>
              </a:rPr>
              <a:t>$</a:t>
            </a:r>
            <a:r>
              <a:rPr lang="en-US" dirty="0">
                <a:solidFill>
                  <a:srgbClr val="92D05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merge</a:t>
            </a:r>
            <a:r>
              <a:rPr lang="en-US" dirty="0">
                <a:solidFill>
                  <a:schemeClr val="bg1"/>
                </a:solidFill>
              </a:rPr>
              <a:t>, and others.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map-reduce operations that require custom functionality, you can use the </a:t>
            </a:r>
            <a:r>
              <a:rPr lang="en-US" dirty="0">
                <a:solidFill>
                  <a:srgbClr val="92D050"/>
                </a:solidFill>
              </a:rPr>
              <a:t>$</a:t>
            </a:r>
            <a:r>
              <a:rPr lang="en-US" dirty="0">
                <a:solidFill>
                  <a:srgbClr val="92D05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accumulator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92D050"/>
                </a:solidFill>
              </a:rPr>
              <a:t>$</a:t>
            </a:r>
            <a:r>
              <a:rPr lang="en-US" dirty="0">
                <a:solidFill>
                  <a:srgbClr val="92D05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aggregation operators, available starting in version 4.4. You can use those operators to define custom aggregation expressions in JavaScript.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8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96FA-C604-5DF8-1F81-F8740CA2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0188-15D0-3B1E-1579-305A6CD2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6F4FE-2D3E-87D6-C0DC-CA9F541EBB41}"/>
              </a:ext>
            </a:extLst>
          </p:cNvPr>
          <p:cNvGrpSpPr/>
          <p:nvPr/>
        </p:nvGrpSpPr>
        <p:grpSpPr>
          <a:xfrm>
            <a:off x="0" y="-17027"/>
            <a:ext cx="12192000" cy="6858000"/>
            <a:chOff x="0" y="-17027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966A70-A949-02C7-40CC-40669835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027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04AFB-EE8C-3C93-3592-C3FF78679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0" t="18839" r="29099" b="61832"/>
            <a:stretch/>
          </p:blipFill>
          <p:spPr>
            <a:xfrm>
              <a:off x="3380763" y="2600587"/>
              <a:ext cx="5905850" cy="156884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D28498A-CAD3-4F1D-1BF1-FD1508706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3" t="37800" r="64507" b="38057"/>
          <a:stretch/>
        </p:blipFill>
        <p:spPr>
          <a:xfrm>
            <a:off x="3928887" y="2345531"/>
            <a:ext cx="981511" cy="16557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27B077-F2D1-A50B-A267-6E8C17EFEC47}"/>
              </a:ext>
            </a:extLst>
          </p:cNvPr>
          <p:cNvSpPr txBox="1"/>
          <p:nvPr/>
        </p:nvSpPr>
        <p:spPr>
          <a:xfrm>
            <a:off x="4910398" y="2877176"/>
            <a:ext cx="3777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00ED6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6281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9DE0-7892-B461-30B9-BD410D555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88695-1FC4-A4B4-1515-504CE1D46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36415-AA89-3AFA-A313-5A56D4149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F9DB2-704F-431F-AE3B-FA024B7B6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6" t="14144" r="20470" b="61713"/>
          <a:stretch/>
        </p:blipFill>
        <p:spPr>
          <a:xfrm>
            <a:off x="3122103" y="2520156"/>
            <a:ext cx="5947794" cy="165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86128-69FF-B5BD-DE5B-01961DAFA217}"/>
              </a:ext>
            </a:extLst>
          </p:cNvPr>
          <p:cNvSpPr txBox="1"/>
          <p:nvPr/>
        </p:nvSpPr>
        <p:spPr>
          <a:xfrm>
            <a:off x="3738693" y="3252588"/>
            <a:ext cx="4714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ED64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Map-Reduce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A0214-53E3-6333-CBC2-D0BE2F084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3" t="37800" r="27558" b="38057"/>
          <a:stretch/>
        </p:blipFill>
        <p:spPr>
          <a:xfrm>
            <a:off x="4026717" y="936982"/>
            <a:ext cx="5486400" cy="1655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5FCE6-5D0B-AD2E-90AA-D90A390B98CE}"/>
              </a:ext>
            </a:extLst>
          </p:cNvPr>
          <p:cNvSpPr txBox="1"/>
          <p:nvPr/>
        </p:nvSpPr>
        <p:spPr>
          <a:xfrm>
            <a:off x="9513117" y="6090756"/>
            <a:ext cx="249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ADBMS Presentation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- Yash Vyavahare</a:t>
            </a:r>
          </a:p>
        </p:txBody>
      </p:sp>
    </p:spTree>
    <p:extLst>
      <p:ext uri="{BB962C8B-B14F-4D97-AF65-F5344CB8AC3E}">
        <p14:creationId xmlns:p14="http://schemas.microsoft.com/office/powerpoint/2010/main" val="135303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96FA-C604-5DF8-1F81-F8740CA2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0188-15D0-3B1E-1579-305A6CD2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6F4FE-2D3E-87D6-C0DC-CA9F541EBB41}"/>
              </a:ext>
            </a:extLst>
          </p:cNvPr>
          <p:cNvGrpSpPr/>
          <p:nvPr/>
        </p:nvGrpSpPr>
        <p:grpSpPr>
          <a:xfrm>
            <a:off x="0" y="-17028"/>
            <a:ext cx="12192000" cy="6875027"/>
            <a:chOff x="0" y="-17027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966A70-A949-02C7-40CC-40669835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027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04AFB-EE8C-3C93-3592-C3FF78679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0" t="18839" r="29099" b="61832"/>
            <a:stretch/>
          </p:blipFill>
          <p:spPr>
            <a:xfrm>
              <a:off x="3380763" y="2600587"/>
              <a:ext cx="5905850" cy="156884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85DF96-4ACB-924D-35EE-88BD498E8817}"/>
              </a:ext>
            </a:extLst>
          </p:cNvPr>
          <p:cNvSpPr txBox="1"/>
          <p:nvPr/>
        </p:nvSpPr>
        <p:spPr>
          <a:xfrm>
            <a:off x="1618026" y="1690688"/>
            <a:ext cx="868749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Map-reduce is a data processing paradigm for condensing large volumes of data into useful aggregated results.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perform map-reduce operations, MongoDB provides the </a:t>
            </a:r>
            <a:r>
              <a:rPr lang="en-US" b="1" dirty="0" err="1">
                <a:solidFill>
                  <a:srgbClr val="92D05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mapReduce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database command.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map-reduce function first queries the collection, then maps the result documents to emit key-value pairs, which is then reduced based on the keys that have multiple values.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48600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96FA-C604-5DF8-1F81-F8740CA2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0188-15D0-3B1E-1579-305A6CD2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6F4FE-2D3E-87D6-C0DC-CA9F541EBB41}"/>
              </a:ext>
            </a:extLst>
          </p:cNvPr>
          <p:cNvGrpSpPr/>
          <p:nvPr/>
        </p:nvGrpSpPr>
        <p:grpSpPr>
          <a:xfrm>
            <a:off x="0" y="-17028"/>
            <a:ext cx="12192000" cy="6875027"/>
            <a:chOff x="0" y="-17027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966A70-A949-02C7-40CC-40669835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027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04AFB-EE8C-3C93-3592-C3FF78679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0" t="18839" r="29099" b="61832"/>
            <a:stretch/>
          </p:blipFill>
          <p:spPr>
            <a:xfrm>
              <a:off x="3380763" y="2600587"/>
              <a:ext cx="5905850" cy="156884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6FAB3F2-347B-723E-F1E4-BD53921BC12E}"/>
              </a:ext>
            </a:extLst>
          </p:cNvPr>
          <p:cNvSpPr txBox="1"/>
          <p:nvPr/>
        </p:nvSpPr>
        <p:spPr>
          <a:xfrm>
            <a:off x="2947332" y="759458"/>
            <a:ext cx="6772712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is a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function that maps a value with a key and emits a key-value pair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reduce</a:t>
            </a:r>
            <a:r>
              <a:rPr lang="en-US" dirty="0">
                <a:solidFill>
                  <a:schemeClr val="bg1"/>
                </a:solidFill>
              </a:rPr>
              <a:t> is a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function that reduces or groups all the documents having the same key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out</a:t>
            </a:r>
            <a:r>
              <a:rPr lang="en-US" dirty="0">
                <a:solidFill>
                  <a:schemeClr val="bg1"/>
                </a:solidFill>
              </a:rPr>
              <a:t> specifies the location of the map-reduce query result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query</a:t>
            </a:r>
            <a:r>
              <a:rPr lang="en-US" dirty="0">
                <a:solidFill>
                  <a:schemeClr val="bg1"/>
                </a:solidFill>
              </a:rPr>
              <a:t> specifies the optional selection criteria for selecting documents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 specifies the optional sort criteria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limit</a:t>
            </a:r>
            <a:r>
              <a:rPr lang="en-US" dirty="0">
                <a:solidFill>
                  <a:schemeClr val="bg1"/>
                </a:solidFill>
              </a:rPr>
              <a:t> specifies the optional maximum number of documents to be returned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63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96FA-C604-5DF8-1F81-F8740CA2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0188-15D0-3B1E-1579-305A6CD2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6F4FE-2D3E-87D6-C0DC-CA9F541EBB41}"/>
              </a:ext>
            </a:extLst>
          </p:cNvPr>
          <p:cNvGrpSpPr/>
          <p:nvPr/>
        </p:nvGrpSpPr>
        <p:grpSpPr>
          <a:xfrm>
            <a:off x="0" y="-17027"/>
            <a:ext cx="12192000" cy="6858000"/>
            <a:chOff x="0" y="-17027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966A70-A949-02C7-40CC-40669835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027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04AFB-EE8C-3C93-3592-C3FF78679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0" t="18839" r="29099" b="61832"/>
            <a:stretch/>
          </p:blipFill>
          <p:spPr>
            <a:xfrm>
              <a:off x="3380763" y="2600587"/>
              <a:ext cx="5905850" cy="156884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1AEC8-E294-E571-DE64-360E1F671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12" y="228322"/>
            <a:ext cx="8253175" cy="6401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2EF176-F565-A532-066D-6E1C2EAAF559}"/>
              </a:ext>
            </a:extLst>
          </p:cNvPr>
          <p:cNvSpPr txBox="1"/>
          <p:nvPr/>
        </p:nvSpPr>
        <p:spPr>
          <a:xfrm>
            <a:off x="2374084" y="1119377"/>
            <a:ext cx="7281643" cy="53734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39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96FA-C604-5DF8-1F81-F8740CA2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0188-15D0-3B1E-1579-305A6CD2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6F4FE-2D3E-87D6-C0DC-CA9F541EBB41}"/>
              </a:ext>
            </a:extLst>
          </p:cNvPr>
          <p:cNvGrpSpPr/>
          <p:nvPr/>
        </p:nvGrpSpPr>
        <p:grpSpPr>
          <a:xfrm>
            <a:off x="0" y="-17027"/>
            <a:ext cx="12192000" cy="6858000"/>
            <a:chOff x="0" y="-17027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966A70-A949-02C7-40CC-40669835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027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04AFB-EE8C-3C93-3592-C3FF78679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0" t="18839" r="29099" b="61832"/>
            <a:stretch/>
          </p:blipFill>
          <p:spPr>
            <a:xfrm>
              <a:off x="3380763" y="2600587"/>
              <a:ext cx="5905850" cy="156884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1AEC8-E294-E571-DE64-360E1F671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12" y="228322"/>
            <a:ext cx="8253175" cy="6401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2EF176-F565-A532-066D-6E1C2EAAF559}"/>
              </a:ext>
            </a:extLst>
          </p:cNvPr>
          <p:cNvSpPr txBox="1"/>
          <p:nvPr/>
        </p:nvSpPr>
        <p:spPr>
          <a:xfrm>
            <a:off x="2382473" y="1375794"/>
            <a:ext cx="7273254" cy="5117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68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96FA-C604-5DF8-1F81-F8740CA2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0188-15D0-3B1E-1579-305A6CD2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6F4FE-2D3E-87D6-C0DC-CA9F541EBB41}"/>
              </a:ext>
            </a:extLst>
          </p:cNvPr>
          <p:cNvGrpSpPr/>
          <p:nvPr/>
        </p:nvGrpSpPr>
        <p:grpSpPr>
          <a:xfrm>
            <a:off x="0" y="-17027"/>
            <a:ext cx="12192000" cy="6858000"/>
            <a:chOff x="0" y="-17027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966A70-A949-02C7-40CC-40669835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027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04AFB-EE8C-3C93-3592-C3FF78679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0" t="18839" r="29099" b="61832"/>
            <a:stretch/>
          </p:blipFill>
          <p:spPr>
            <a:xfrm>
              <a:off x="3380763" y="2600587"/>
              <a:ext cx="5905850" cy="156884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1AEC8-E294-E571-DE64-360E1F671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12" y="228322"/>
            <a:ext cx="8253175" cy="6401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2EF176-F565-A532-066D-6E1C2EAAF559}"/>
              </a:ext>
            </a:extLst>
          </p:cNvPr>
          <p:cNvSpPr txBox="1"/>
          <p:nvPr/>
        </p:nvSpPr>
        <p:spPr>
          <a:xfrm>
            <a:off x="2273418" y="1764000"/>
            <a:ext cx="7380000" cy="471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4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96FA-C604-5DF8-1F81-F8740CA2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0188-15D0-3B1E-1579-305A6CD2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6F4FE-2D3E-87D6-C0DC-CA9F541EBB41}"/>
              </a:ext>
            </a:extLst>
          </p:cNvPr>
          <p:cNvGrpSpPr/>
          <p:nvPr/>
        </p:nvGrpSpPr>
        <p:grpSpPr>
          <a:xfrm>
            <a:off x="0" y="-17027"/>
            <a:ext cx="12192000" cy="6858000"/>
            <a:chOff x="0" y="-17027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966A70-A949-02C7-40CC-40669835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027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04AFB-EE8C-3C93-3592-C3FF78679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0" t="18839" r="29099" b="61832"/>
            <a:stretch/>
          </p:blipFill>
          <p:spPr>
            <a:xfrm>
              <a:off x="3380763" y="2600587"/>
              <a:ext cx="5905850" cy="156884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1AEC8-E294-E571-DE64-360E1F671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12" y="228322"/>
            <a:ext cx="8253175" cy="6401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2EF176-F565-A532-066D-6E1C2EAAF559}"/>
              </a:ext>
            </a:extLst>
          </p:cNvPr>
          <p:cNvSpPr txBox="1"/>
          <p:nvPr/>
        </p:nvSpPr>
        <p:spPr>
          <a:xfrm>
            <a:off x="2281807" y="2366392"/>
            <a:ext cx="7348754" cy="41264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03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96FA-C604-5DF8-1F81-F8740CA2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0188-15D0-3B1E-1579-305A6CD2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86F4FE-2D3E-87D6-C0DC-CA9F541EBB41}"/>
              </a:ext>
            </a:extLst>
          </p:cNvPr>
          <p:cNvGrpSpPr/>
          <p:nvPr/>
        </p:nvGrpSpPr>
        <p:grpSpPr>
          <a:xfrm>
            <a:off x="0" y="-17027"/>
            <a:ext cx="12192000" cy="6858000"/>
            <a:chOff x="0" y="-17027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966A70-A949-02C7-40CC-40669835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027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04AFB-EE8C-3C93-3592-C3FF78679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0" t="18839" r="29099" b="61832"/>
            <a:stretch/>
          </p:blipFill>
          <p:spPr>
            <a:xfrm>
              <a:off x="3380763" y="2600587"/>
              <a:ext cx="5905850" cy="156884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1AEC8-E294-E571-DE64-360E1F671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12" y="228322"/>
            <a:ext cx="8253175" cy="6401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2EF176-F565-A532-066D-6E1C2EAAF559}"/>
              </a:ext>
            </a:extLst>
          </p:cNvPr>
          <p:cNvSpPr txBox="1"/>
          <p:nvPr/>
        </p:nvSpPr>
        <p:spPr>
          <a:xfrm>
            <a:off x="3745588" y="2323447"/>
            <a:ext cx="5905851" cy="39884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65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233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STZhongsong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 Pipeline as  Alternative to Map-Reduce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Vyavahare</dc:creator>
  <cp:lastModifiedBy>Yash Vyavahare</cp:lastModifiedBy>
  <cp:revision>5</cp:revision>
  <dcterms:created xsi:type="dcterms:W3CDTF">2022-09-21T18:46:34Z</dcterms:created>
  <dcterms:modified xsi:type="dcterms:W3CDTF">2022-09-21T19:53:39Z</dcterms:modified>
</cp:coreProperties>
</file>