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438" r:id="rId6"/>
    <p:sldId id="510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11" r:id="rId16"/>
    <p:sldId id="512" r:id="rId17"/>
    <p:sldId id="513" r:id="rId18"/>
    <p:sldId id="514" r:id="rId19"/>
    <p:sldId id="51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331" r:id="rId32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438"/>
            <p14:sldId id="510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11"/>
            <p14:sldId id="512"/>
            <p14:sldId id="513"/>
            <p14:sldId id="514"/>
            <p14:sldId id="51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17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0072BC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44"/>
        <p:guide pos="5495"/>
        <p:guide pos="626"/>
        <p:guide pos="14908"/>
        <p:guide orient="horz" pos="8058"/>
        <p:guide orient="horz" pos="1870"/>
        <p:guide pos="11317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4409440"/>
            <a:ext cx="16085185" cy="258064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Строки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Определение длины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37460"/>
            <a:ext cx="1301115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длина непустых строки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"abcdefg"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пробелы тоже считаются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 def"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длина пустой строки всегда 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Конкатенация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37460"/>
            <a:ext cx="1703705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'abcdef'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в составном присваивании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'abcdef'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Повторение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37460"/>
            <a:ext cx="1703705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* 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'defdefdef'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в составном присваивании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'defdefdef'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Оператор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825750"/>
            <a:ext cx="11264900" cy="945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"bcd"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"ace"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Индексирование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329940"/>
            <a:ext cx="22205315" cy="750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'what a wonderful world'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h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d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::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dlrow lufrednow a tahw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 at a w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Логические операции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537460"/>
            <a:ext cx="7587615" cy="1015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!=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&gt;=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кодами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249805"/>
            <a:ext cx="19068415" cy="10469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ord()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chr()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неверное использование ord()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манипуляции с регистром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102423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upper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upper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lower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lower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title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title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title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'Gvido Van Rossum'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 использования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20288250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'CIA'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'border'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'Alabama'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'apple'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'Appel'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'zero'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'two'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'Paris'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sort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'Alabama', 'Appel', 'CIA', 'Paris',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'apple', 'border', 'two', 'zero'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 использования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865820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'CIA'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'border'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'Alabama'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'apple'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'Appel'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'zero'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'two'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'Paris'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sort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upper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'Alabama', 'Appel', 'apple', 'border',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'CIA', 'Paris', 'two', 'zero'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Строки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Проверка символов: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isalpha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43621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пример использования isalpha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"AbCdeFg"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isalpha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"12345"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isalpha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isalpha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Проверка символов: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isdigit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43621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пример использования isdigit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"AbCdeFg"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isdigit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"12345"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isdigit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isdigit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Проверка символов: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isspace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43621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пример использования isspace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"AbCdeFg"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isspace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\t\n"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isspace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isspace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</a:t>
            </a:r>
            <a:r>
              <a:rPr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роверка соответствия регистру</a:t>
            </a:r>
            <a:endParaRPr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1456670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isupper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isupper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islower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islower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09192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очистки строк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59369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replace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'bbbbb'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strip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'bbbaabb'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lstrip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'bbbaabbaaa'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rstrip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'aaaabbbaabb'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8624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разбиения и объединения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8387060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дефолтное разбиение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 aba  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split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'aba'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указания разделяющей последовательности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 aba  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split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  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  b'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объединение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"-"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join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"one"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"two"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'one-two'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862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подстроками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973425" cy="1056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startswith / endswith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startswith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'hello'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startswith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'hello'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-12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startswith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'hello'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9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endswith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'world'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endswith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'world'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endswith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'world'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9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862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подстроками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0910570" cy="1056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startswith / endswith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862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подстроками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1995785" cy="1056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index / rindex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substring not found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substring not found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310832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str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05660"/>
            <a:ext cx="9554845" cy="10306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конвертация логического типа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'True'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конвертация целых чисел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'42'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конвертация float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'3.14'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конвертация списка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'[1, 2, 3]'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3595350" y="2232660"/>
            <a:ext cx="6959600" cy="8170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конвертация кортежа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'(4, 5, 6)'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конвертация строки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'abc'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пустая строка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Строковые литералы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49805"/>
            <a:ext cx="22655530" cy="1038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одинарные кавычки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'this is string literal'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двойные кавычки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string literal too"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включение кавычек другого типа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"I'm iron man"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включение кавычек того же типа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'I\'m iron man'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Объединение литералов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49805"/>
            <a:ext cx="11327765" cy="4685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объединение с помощью \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"this is one "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"single string"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'this is one single string'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875260" y="2249805"/>
            <a:ext cx="10426700" cy="5905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python-way объединение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one "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"single string"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'this is one single string'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22020" y="9254490"/>
            <a:ext cx="11327765" cy="3098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обединение на одной строке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  "def""ghi" "j"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'abcdefghij'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Специальный символ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\n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11327765" cy="8508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 1\n"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"string 2\n"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"string 3"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 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 2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 3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Специальные символы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\t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\r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16900525" cy="8508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\t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"word\ttabbed word"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word    tabbed word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использование \r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"world\roverriden world"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overriden world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Мультистроки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7477125" cy="8508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двойные кавычки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"""\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line1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line2\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"""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082780" y="2753360"/>
            <a:ext cx="8594090" cy="8508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одинарные кавычки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'''\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line1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line2\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'''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line1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line2</a:t>
            </a:r>
            <a:endParaRPr lang="en-US" altLang="ru-RU" sz="60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 использования мультистрок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1772412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do_staff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Do some really usefull staff.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Args: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param1: first parameter - integer.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param2: second parameter - string.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Default - empty string.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Returns: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None.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"""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5193</Words>
  <Application>WPS Presentation</Application>
  <PresentationFormat>Произвольный</PresentationFormat>
  <Paragraphs>452</Paragraphs>
  <Slides>29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Consolas</vt:lpstr>
      <vt:lpstr>simple-light-2</vt:lpstr>
      <vt:lpstr>Последовательности: списки и кортежи</vt:lpstr>
      <vt:lpstr>Последовательности</vt:lpstr>
      <vt:lpstr>tuple</vt:lpstr>
      <vt:lpstr>Литералы кортежей</vt:lpstr>
      <vt:lpstr>Строковые литералы</vt:lpstr>
      <vt:lpstr>Объединение литералов</vt:lpstr>
      <vt:lpstr>Специальный символ \n</vt:lpstr>
      <vt:lpstr>Специальные символы \t и \r</vt:lpstr>
      <vt:lpstr>Мультистроки</vt:lpstr>
      <vt:lpstr>Пример использования мультистрок</vt:lpstr>
      <vt:lpstr>Определение длины</vt:lpstr>
      <vt:lpstr>Конкатенация</vt:lpstr>
      <vt:lpstr>Изменение значений кортежа</vt:lpstr>
      <vt:lpstr>Попытки явных изменений</vt:lpstr>
      <vt:lpstr>Логические операции</vt:lpstr>
      <vt:lpstr>index</vt:lpstr>
      <vt:lpstr>count</vt:lpstr>
      <vt:lpstr>Методы манипуляции с регистром</vt:lpstr>
      <vt:lpstr>Пример использования</vt:lpstr>
      <vt:lpstr>Пример использования</vt:lpstr>
      <vt:lpstr>Проверка символов: isalpha</vt:lpstr>
      <vt:lpstr>Проверка символов: isdigit</vt:lpstr>
      <vt:lpstr>Проверка символов: isdigit</vt:lpstr>
      <vt:lpstr>Проверка соответствия регистру</vt:lpstr>
      <vt:lpstr>Методы очистки строк</vt:lpstr>
      <vt:lpstr>Методы разбиения и объединения</vt:lpstr>
      <vt:lpstr>Работа с подстроками</vt:lpstr>
      <vt:lpstr>Работа с подстроками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567</cp:revision>
  <dcterms:created xsi:type="dcterms:W3CDTF">2023-09-07T15:23:00Z</dcterms:created>
  <dcterms:modified xsi:type="dcterms:W3CDTF">2024-08-30T01:24:26Z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1049-12.2.0.17562</vt:lpwstr>
  </property>
</Properties>
</file>