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487" r:id="rId6"/>
    <p:sldId id="496" r:id="rId7"/>
    <p:sldId id="497" r:id="rId8"/>
    <p:sldId id="492" r:id="rId9"/>
    <p:sldId id="493" r:id="rId10"/>
    <p:sldId id="488" r:id="rId11"/>
    <p:sldId id="498" r:id="rId12"/>
    <p:sldId id="490" r:id="rId13"/>
    <p:sldId id="499" r:id="rId14"/>
    <p:sldId id="500" r:id="rId15"/>
    <p:sldId id="501" r:id="rId16"/>
    <p:sldId id="502" r:id="rId17"/>
    <p:sldId id="505" r:id="rId18"/>
    <p:sldId id="503" r:id="rId19"/>
    <p:sldId id="504" r:id="rId20"/>
    <p:sldId id="506" r:id="rId21"/>
    <p:sldId id="491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331" r:id="rId38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487"/>
            <p14:sldId id="496"/>
            <p14:sldId id="497"/>
            <p14:sldId id="492"/>
            <p14:sldId id="493"/>
            <p14:sldId id="488"/>
            <p14:sldId id="498"/>
            <p14:sldId id="490"/>
            <p14:sldId id="499"/>
            <p14:sldId id="500"/>
            <p14:sldId id="501"/>
            <p14:sldId id="502"/>
            <p14:sldId id="505"/>
            <p14:sldId id="503"/>
            <p14:sldId id="504"/>
            <p14:sldId id="506"/>
            <p14:sldId id="491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2"/>
        <p:guide pos="626"/>
        <p:guide pos="14908"/>
        <p:guide orient="horz" pos="8058"/>
        <p:guide orient="horz" pos="1870"/>
        <p:guide pos="11296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5777865"/>
            <a:ext cx="13825220" cy="207772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Функции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Параметры по умолчанию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09850"/>
            <a:ext cx="14163040" cy="402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97305" y="6786245"/>
            <a:ext cx="14400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= 1, param2 == 2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param1 == 3, param2 == 5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Время определения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23510875" cy="921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Выход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#1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1541780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Выход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#2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22715855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_sentinel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_sentinel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_sentinel: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(3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1476502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arg1 =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arg2 = 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arg3 = 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14722475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arg1 = 6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arg2 = 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arg3 = 5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14760575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arg1 =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arg2 = 5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arg3 = 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19387185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...                        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SyntaxError: positional argument follows keyword argument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609850"/>
            <a:ext cx="2137791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TypeError: print_args() got multiple values for argument 'arg1'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позиционные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1169650" cy="1022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/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arg1 = 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arg2 = 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позиционные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21725890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/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TypeError: position_only_args() got some positional-only arguments passed as keyword arguments: 'arg1, arg2'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именованные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21725890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arg1 = 'arg1'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arg2 = 'arg2'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именованные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8510885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TypeError: keward_only_args() takes 0 positional arguments but 1 positional argument were given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Комбинированный подход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22082760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/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ERROR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OK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OK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ERROR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args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20054570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'a, b, c'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kwargs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22053550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'a, b, c'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Распаковка</a:t>
            </a:r>
            <a:b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</a:b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7793970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="\n",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arg1 = 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arg2 = 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Распаковка</a:t>
            </a:r>
            <a:b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</a:b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7552035" cy="1101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arg1 = 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arg2 = 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Аннотации типов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4553585"/>
            <a:ext cx="16566515" cy="585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82065" y="3257550"/>
            <a:ext cx="1726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пример игнорирования аннотаций типов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docstring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772412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do_staff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Do some really usefull staff.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Args: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param1: first parameter - integer.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param2: second parameter -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Default - empty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None.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Пользовательские функции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76948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5474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параметры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7339945" y="5850255"/>
            <a:ext cx="720090" cy="25920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8488660" y="6497955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>
            <a:off x="4618355" y="3137535"/>
            <a:ext cx="1848485" cy="1632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14603730" y="3137535"/>
            <a:ext cx="5064125" cy="148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1282065" y="10890250"/>
            <a:ext cx="13104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369945" y="9809480"/>
            <a:ext cx="8872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вызов функции</a:t>
            </a:r>
            <a:endParaRPr lang="ru-RU" altLang="en-US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9" grpId="0" bldLvl="0" animBg="1"/>
      <p:bldP spid="10" grpId="1"/>
      <p:bldP spid="9" grpId="1" animBg="1"/>
      <p:bldP spid="14" grpId="0"/>
      <p:bldP spid="13" grpId="0"/>
      <p:bldP spid="14" grpId="1"/>
      <p:bldP spid="1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Функция как объект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3594080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__doc__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__annotations__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'return'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None}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и переменные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3594080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None: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и коллекции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22633940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sinh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asinh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acos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cosh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acosh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items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items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'func: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 inverse func: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как аргументы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8148935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4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do_something_with_func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 with func: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do_something_with_func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do something with func: do_something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как результат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8148935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4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produce_func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'produced function'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produce_func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'type: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type: function;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produced function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Символические таблицы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4455" y="3401695"/>
            <a:ext cx="17614900" cy="691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test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local_var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locals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test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'arg1'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'local_var'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имен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05660"/>
            <a:ext cx="11049635" cy="1092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enclose_function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var_nonlocal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nested_function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var_nonlocal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nested_function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enclose_function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0211435" y="5849620"/>
            <a:ext cx="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2371705" y="4337685"/>
            <a:ext cx="0" cy="2880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531340" y="2465705"/>
            <a:ext cx="0" cy="5472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8411210" y="6569710"/>
            <a:ext cx="18002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9347200" y="7218045"/>
            <a:ext cx="30245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8771255" y="7938135"/>
            <a:ext cx="5760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Возвращаемое значение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545840"/>
            <a:ext cx="17693640" cy="756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obj_id = 140706553521064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return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545840"/>
            <a:ext cx="21376005" cy="756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message will never be printed"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Передача аргументов в функцию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4455" y="3401695"/>
            <a:ext cx="17614900" cy="5805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500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44360" y="6786245"/>
            <a:ext cx="2345690" cy="2259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500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068935" y="6858000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068935" y="8010525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 flipV="1">
            <a:off x="15248255" y="7362190"/>
            <a:ext cx="432371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3"/>
          </p:cNvCxnSpPr>
          <p:nvPr/>
        </p:nvCxnSpPr>
        <p:spPr>
          <a:xfrm flipV="1">
            <a:off x="15248255" y="8514080"/>
            <a:ext cx="4323715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Передача изменяемых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4455" y="2393315"/>
            <a:ext cx="16287115" cy="10638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modify_list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"local lst id: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"global lst id: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global lst id: 1574609233664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modify_list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local lst id: 1574609233664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7356</Words>
  <Application>WPS Presentation</Application>
  <PresentationFormat>Произвольный</PresentationFormat>
  <Paragraphs>535</Paragraphs>
  <Slides>35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Числа и функции</vt:lpstr>
      <vt:lpstr>Функции</vt:lpstr>
      <vt:lpstr>Пользовательские функции</vt:lpstr>
      <vt:lpstr>Параметры функции</vt:lpstr>
      <vt:lpstr>Символические таблицы</vt:lpstr>
      <vt:lpstr>Возвращаемое значение</vt:lpstr>
      <vt:lpstr>return</vt:lpstr>
      <vt:lpstr>Параметры функции</vt:lpstr>
      <vt:lpstr>Передача аргументов в функцию</vt:lpstr>
      <vt:lpstr>Параметры по умолчанию</vt:lpstr>
      <vt:lpstr>Параметры по умолчанию</vt:lpstr>
      <vt:lpstr>Время определения</vt:lpstr>
      <vt:lpstr>Выход #1</vt:lpstr>
      <vt:lpstr>Выход #2</vt:lpstr>
      <vt:lpstr>Именованный формат передачи </vt:lpstr>
      <vt:lpstr>Именованный формат передачи </vt:lpstr>
      <vt:lpstr>Именованный формат передачи </vt:lpstr>
      <vt:lpstr>Именованный формат передачи </vt:lpstr>
      <vt:lpstr>Аннотации типов</vt:lpstr>
      <vt:lpstr>Строго именованные параметры</vt:lpstr>
      <vt:lpstr>Строго позиционные параметры</vt:lpstr>
      <vt:lpstr>Строго именованные параметры</vt:lpstr>
      <vt:lpstr>Строго именованные параметры</vt:lpstr>
      <vt:lpstr>Комбинированный подход</vt:lpstr>
      <vt:lpstr>*args</vt:lpstr>
      <vt:lpstr>kwargs</vt:lpstr>
      <vt:lpstr>Распаковка </vt:lpstr>
      <vt:lpstr>Аннотации типов</vt:lpstr>
      <vt:lpstr>Пример использования мультистрок</vt:lpstr>
      <vt:lpstr>docstring</vt:lpstr>
      <vt:lpstr>Функция как объект</vt:lpstr>
      <vt:lpstr>Функции и переменные</vt:lpstr>
      <vt:lpstr>Функции и коллекции</vt:lpstr>
      <vt:lpstr>Функции как аргументы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521</cp:revision>
  <dcterms:created xsi:type="dcterms:W3CDTF">2023-09-07T15:23:00Z</dcterms:created>
  <dcterms:modified xsi:type="dcterms:W3CDTF">2024-09-13T01:09:27Z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1049-12.2.0.18199</vt:lpwstr>
  </property>
</Properties>
</file>