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5"/>
  </p:notesMasterIdLst>
  <p:sldIdLst>
    <p:sldId id="306" r:id="rId3"/>
    <p:sldId id="486" r:id="rId4"/>
    <p:sldId id="487" r:id="rId6"/>
    <p:sldId id="528" r:id="rId7"/>
    <p:sldId id="529" r:id="rId8"/>
    <p:sldId id="530" r:id="rId9"/>
    <p:sldId id="531" r:id="rId10"/>
    <p:sldId id="532" r:id="rId11"/>
    <p:sldId id="533" r:id="rId12"/>
    <p:sldId id="536" r:id="rId13"/>
    <p:sldId id="534" r:id="rId14"/>
    <p:sldId id="535" r:id="rId15"/>
    <p:sldId id="537" r:id="rId16"/>
    <p:sldId id="538" r:id="rId17"/>
    <p:sldId id="543" r:id="rId18"/>
    <p:sldId id="542" r:id="rId19"/>
    <p:sldId id="539" r:id="rId20"/>
    <p:sldId id="540" r:id="rId21"/>
    <p:sldId id="541" r:id="rId22"/>
    <p:sldId id="545" r:id="rId23"/>
    <p:sldId id="544" r:id="rId24"/>
    <p:sldId id="547" r:id="rId25"/>
    <p:sldId id="548" r:id="rId26"/>
    <p:sldId id="549" r:id="rId27"/>
    <p:sldId id="550" r:id="rId28"/>
    <p:sldId id="551" r:id="rId29"/>
    <p:sldId id="552" r:id="rId30"/>
    <p:sldId id="553" r:id="rId31"/>
    <p:sldId id="554" r:id="rId32"/>
    <p:sldId id="555" r:id="rId33"/>
    <p:sldId id="556" r:id="rId34"/>
    <p:sldId id="331" r:id="rId35"/>
  </p:sldIdLst>
  <p:sldSz cx="24742775" cy="13716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CCB284-FAD9-4ACF-BBE5-987686199942}">
          <p14:sldIdLst>
            <p14:sldId id="306"/>
            <p14:sldId id="486"/>
            <p14:sldId id="487"/>
            <p14:sldId id="528"/>
            <p14:sldId id="529"/>
            <p14:sldId id="530"/>
            <p14:sldId id="531"/>
            <p14:sldId id="532"/>
            <p14:sldId id="533"/>
            <p14:sldId id="536"/>
            <p14:sldId id="534"/>
            <p14:sldId id="535"/>
            <p14:sldId id="537"/>
            <p14:sldId id="538"/>
            <p14:sldId id="543"/>
            <p14:sldId id="542"/>
            <p14:sldId id="539"/>
            <p14:sldId id="540"/>
            <p14:sldId id="541"/>
            <p14:sldId id="545"/>
            <p14:sldId id="544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331"/>
          </p14:sldIdLst>
        </p14:section>
        <p14:section name="Раздел без заголовка" id="{F03BB59A-273A-4306-BA96-E51F876B3C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55" userDrawn="1">
          <p15:clr>
            <a:srgbClr val="A4A3A4"/>
          </p15:clr>
        </p15:guide>
        <p15:guide id="2" pos="7954" userDrawn="1">
          <p15:clr>
            <a:srgbClr val="A4A3A4"/>
          </p15:clr>
        </p15:guide>
        <p15:guide id="4" pos="10344" userDrawn="1">
          <p15:clr>
            <a:srgbClr val="A4A3A4"/>
          </p15:clr>
        </p15:guide>
        <p15:guide id="5" pos="5492" userDrawn="1">
          <p15:clr>
            <a:srgbClr val="A4A3A4"/>
          </p15:clr>
        </p15:guide>
        <p15:guide id="7" pos="626" userDrawn="1">
          <p15:clr>
            <a:srgbClr val="A4A3A4"/>
          </p15:clr>
        </p15:guide>
        <p15:guide id="8" pos="14908" userDrawn="1">
          <p15:clr>
            <a:srgbClr val="A4A3A4"/>
          </p15:clr>
        </p15:guide>
        <p15:guide id="12" orient="horz" pos="8058" userDrawn="1">
          <p15:clr>
            <a:srgbClr val="A4A3A4"/>
          </p15:clr>
        </p15:guide>
        <p15:guide id="13" orient="horz" pos="1870" userDrawn="1">
          <p15:clr>
            <a:srgbClr val="A4A3A4"/>
          </p15:clr>
        </p15:guide>
        <p15:guide id="14" pos="11296" userDrawn="1">
          <p15:clr>
            <a:srgbClr val="A4A3A4"/>
          </p15:clr>
        </p15:guide>
        <p15:guide id="15" pos="4230" userDrawn="1">
          <p15:clr>
            <a:srgbClr val="A4A3A4"/>
          </p15:clr>
        </p15:guide>
        <p15:guide id="16" orient="horz" pos="25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D29"/>
    <a:srgbClr val="7CB683"/>
    <a:srgbClr val="0072BC"/>
    <a:srgbClr val="3E3E3E"/>
    <a:srgbClr val="525252"/>
    <a:srgbClr val="68045E"/>
    <a:srgbClr val="99CA89"/>
    <a:srgbClr val="CFE09A"/>
    <a:srgbClr val="DAED05"/>
    <a:srgbClr val="92C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6395" autoAdjust="0"/>
  </p:normalViewPr>
  <p:slideViewPr>
    <p:cSldViewPr showGuides="1">
      <p:cViewPr varScale="1">
        <p:scale>
          <a:sx n="58" d="100"/>
          <a:sy n="58" d="100"/>
        </p:scale>
        <p:origin x="408" y="108"/>
      </p:cViewPr>
      <p:guideLst>
        <p:guide orient="horz" pos="555"/>
        <p:guide pos="7954"/>
        <p:guide pos="10344"/>
        <p:guide pos="5492"/>
        <p:guide pos="626"/>
        <p:guide pos="14908"/>
        <p:guide orient="horz" pos="8058"/>
        <p:guide orient="horz" pos="1870"/>
        <p:guide pos="11296"/>
        <p:guide pos="4230"/>
        <p:guide orient="horz" pos="255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commentAuthors" Target="commentAuthors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1pPr>
    <a:lvl2pPr marL="123063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2pPr>
    <a:lvl3pPr marL="246062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3pPr>
    <a:lvl4pPr marL="369125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4pPr>
    <a:lvl5pPr marL="492188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5pPr>
    <a:lvl6pPr marL="615251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6pPr>
    <a:lvl7pPr marL="738251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7pPr>
    <a:lvl8pPr marL="861314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8pPr>
    <a:lvl9pPr marL="984377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3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13865"/>
            </a:lvl2pPr>
            <a:lvl3pPr algn="ctr">
              <a:spcBef>
                <a:spcPts val="0"/>
              </a:spcBef>
              <a:buSzPct val="100000"/>
              <a:defRPr sz="13865"/>
            </a:lvl3pPr>
            <a:lvl4pPr algn="ctr">
              <a:spcBef>
                <a:spcPts val="0"/>
              </a:spcBef>
              <a:buSzPct val="100000"/>
              <a:defRPr sz="13865"/>
            </a:lvl4pPr>
            <a:lvl5pPr algn="ctr">
              <a:spcBef>
                <a:spcPts val="0"/>
              </a:spcBef>
              <a:buSzPct val="100000"/>
              <a:defRPr sz="13865"/>
            </a:lvl5pPr>
            <a:lvl6pPr algn="ctr">
              <a:spcBef>
                <a:spcPts val="0"/>
              </a:spcBef>
              <a:buSzPct val="100000"/>
              <a:defRPr sz="13865"/>
            </a:lvl6pPr>
            <a:lvl7pPr algn="ctr">
              <a:spcBef>
                <a:spcPts val="0"/>
              </a:spcBef>
              <a:buSzPct val="100000"/>
              <a:defRPr sz="13865"/>
            </a:lvl7pPr>
            <a:lvl8pPr algn="ctr">
              <a:spcBef>
                <a:spcPts val="0"/>
              </a:spcBef>
              <a:buSzPct val="100000"/>
              <a:defRPr sz="13865"/>
            </a:lvl8pPr>
            <a:lvl9pPr algn="ctr">
              <a:spcBef>
                <a:spcPts val="0"/>
              </a:spcBef>
              <a:buSzPct val="100000"/>
              <a:defRPr sz="13865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7" name="Рисунок 2"/>
          <p:cNvSpPr>
            <a:spLocks noGrp="1"/>
          </p:cNvSpPr>
          <p:nvPr>
            <p:ph type="pic" idx="17"/>
          </p:nvPr>
        </p:nvSpPr>
        <p:spPr>
          <a:xfrm>
            <a:off x="18017851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5" name="Рисунок 2"/>
          <p:cNvSpPr>
            <a:spLocks noGrp="1"/>
          </p:cNvSpPr>
          <p:nvPr>
            <p:ph type="pic" idx="15"/>
          </p:nvPr>
        </p:nvSpPr>
        <p:spPr>
          <a:xfrm>
            <a:off x="12371387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idx="13"/>
          </p:nvPr>
        </p:nvSpPr>
        <p:spPr>
          <a:xfrm>
            <a:off x="6720856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20" name="Shape 17"/>
          <p:cNvSpPr txBox="1">
            <a:spLocks noGrp="1"/>
          </p:cNvSpPr>
          <p:nvPr>
            <p:ph type="body" idx="14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17"/>
          <p:cNvSpPr txBox="1">
            <a:spLocks noGrp="1"/>
          </p:cNvSpPr>
          <p:nvPr>
            <p:ph type="body" idx="16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17"/>
          <p:cNvSpPr txBox="1">
            <a:spLocks noGrp="1"/>
          </p:cNvSpPr>
          <p:nvPr>
            <p:ph type="body" idx="18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71388" y="720000"/>
            <a:ext cx="21600000" cy="1440000"/>
          </a:xfrm>
        </p:spPr>
        <p:txBody>
          <a:bodyPr lIns="0" tIns="0" rIns="0" bIns="0"/>
          <a:lstStyle>
            <a:lvl1pPr algn="ctr" fontAlgn="base">
              <a:defRPr sz="6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1403388" y="12628800"/>
            <a:ext cx="540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8411388" y="12628800"/>
            <a:ext cx="792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843437" y="5705872"/>
            <a:ext cx="23055913" cy="224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85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9600"/>
            </a:lvl2pPr>
            <a:lvl3pPr algn="ctr">
              <a:spcBef>
                <a:spcPts val="0"/>
              </a:spcBef>
              <a:buSzPct val="100000"/>
              <a:defRPr sz="9600"/>
            </a:lvl3pPr>
            <a:lvl4pPr algn="ctr">
              <a:spcBef>
                <a:spcPts val="0"/>
              </a:spcBef>
              <a:buSzPct val="100000"/>
              <a:defRPr sz="9600"/>
            </a:lvl4pPr>
            <a:lvl5pPr algn="ctr">
              <a:spcBef>
                <a:spcPts val="0"/>
              </a:spcBef>
              <a:buSzPct val="100000"/>
              <a:defRPr sz="9600"/>
            </a:lvl5pPr>
            <a:lvl6pPr algn="ctr">
              <a:spcBef>
                <a:spcPts val="0"/>
              </a:spcBef>
              <a:buSzPct val="100000"/>
              <a:defRPr sz="9600"/>
            </a:lvl6pPr>
            <a:lvl7pPr algn="ctr">
              <a:spcBef>
                <a:spcPts val="0"/>
              </a:spcBef>
              <a:buSzPct val="100000"/>
              <a:defRPr sz="9600"/>
            </a:lvl7pPr>
            <a:lvl8pPr algn="ctr">
              <a:spcBef>
                <a:spcPts val="0"/>
              </a:spcBef>
              <a:buSzPct val="100000"/>
              <a:defRPr sz="9600"/>
            </a:lvl8pPr>
            <a:lvl9pPr algn="ctr">
              <a:spcBef>
                <a:spcPts val="0"/>
              </a:spcBef>
              <a:buSzPct val="100000"/>
              <a:defRPr sz="9600"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Shape 17"/>
          <p:cNvSpPr txBox="1">
            <a:spLocks noGrp="1"/>
          </p:cNvSpPr>
          <p:nvPr>
            <p:ph type="body" idx="13"/>
          </p:nvPr>
        </p:nvSpPr>
        <p:spPr>
          <a:xfrm>
            <a:off x="857782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" name="Shape 17"/>
          <p:cNvSpPr txBox="1">
            <a:spLocks noGrp="1"/>
          </p:cNvSpPr>
          <p:nvPr>
            <p:ph type="body" idx="14"/>
          </p:nvPr>
        </p:nvSpPr>
        <p:spPr>
          <a:xfrm>
            <a:off x="16224001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7"/>
          <p:cNvSpPr txBox="1">
            <a:spLocks noGrp="1"/>
          </p:cNvSpPr>
          <p:nvPr>
            <p:ph type="body" idx="14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7"/>
          <p:cNvSpPr txBox="1">
            <a:spLocks noGrp="1"/>
          </p:cNvSpPr>
          <p:nvPr>
            <p:ph type="body" idx="15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idx="13"/>
          </p:nvPr>
        </p:nvSpPr>
        <p:spPr>
          <a:xfrm>
            <a:off x="86905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idx="15"/>
          </p:nvPr>
        </p:nvSpPr>
        <p:spPr>
          <a:xfrm>
            <a:off x="163523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Shape 17"/>
          <p:cNvSpPr txBox="1">
            <a:spLocks noGrp="1"/>
          </p:cNvSpPr>
          <p:nvPr>
            <p:ph type="body" idx="14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7"/>
          <p:cNvSpPr txBox="1">
            <a:spLocks noGrp="1"/>
          </p:cNvSpPr>
          <p:nvPr>
            <p:ph type="body" idx="16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sz="2665" smtClean="0">
                <a:solidFill>
                  <a:schemeClr val="dk2"/>
                </a:solidFill>
              </a:rPr>
            </a:fld>
            <a:endParaRPr lang="en-US" sz="2665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1722735" y="11754485"/>
            <a:ext cx="12978130" cy="156781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Докладчик: Евграфов Михаил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5459095" y="5777865"/>
            <a:ext cx="13825220" cy="2077720"/>
          </a:xfrm>
        </p:spPr>
        <p:txBody>
          <a:bodyPr/>
          <a:lstStyle/>
          <a:p>
            <a:r>
              <a:rPr lang="ru-RU" altLang="ru-RU" sz="9600" dirty="0">
                <a:solidFill>
                  <a:schemeClr val="bg1"/>
                </a:solidFill>
              </a:rPr>
              <a:t>Классы</a:t>
            </a:r>
            <a:endParaRPr lang="ru-RU" altLang="ru-RU" sz="9600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5352"/>
            <a:ext cx="2437777" cy="7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507174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doc__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12670"/>
            <a:ext cx="17789525" cy="9419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Point2D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"""</a:t>
            </a:r>
            <a:endParaRPr lang="en-US" altLang="ru-RU" sz="4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Точка двумерного пространства.</a:t>
            </a:r>
            <a:endParaRPr lang="en-US" altLang="ru-RU" sz="4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Attrs:</a:t>
            </a:r>
            <a:endParaRPr lang="en-US" altLang="ru-RU" sz="4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abscissa: абсцисса точки двумерного пространства.</a:t>
            </a:r>
            <a:endParaRPr lang="en-US" altLang="ru-RU" sz="4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ordinate: ордината точки двумерного пространства.</a:t>
            </a:r>
            <a:endParaRPr lang="en-US" altLang="ru-RU" sz="4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"""</a:t>
            </a:r>
            <a:endParaRPr lang="en-US" altLang="ru-RU" sz="4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abscissa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ordinate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Point2D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__doc__</a:t>
            </a:r>
            <a:endParaRPr lang="en-US" altLang="ru-RU" sz="44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Экземпляры классов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Группа 5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8" name="Овал 7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10" name="Овал 9"/>
          <p:cNvSpPr/>
          <p:nvPr/>
        </p:nvSpPr>
        <p:spPr>
          <a:xfrm>
            <a:off x="2722053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492943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507174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init__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12670"/>
            <a:ext cx="22214205" cy="9419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Point2D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abscissa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ordinate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abscissa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ordinate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abscissa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abscissa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ordinate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ordinate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Point2D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-2.72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abscissa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ordinate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3.14 -2.72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507174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init__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12670"/>
            <a:ext cx="22214205" cy="9988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Point2D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abscissa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ordinate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abscissa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ordinate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abscissa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abscissa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ordinate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ordinate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abscissa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ordinate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Point2D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-2.72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TypeError: __init__() should return None, not 'tuple'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636333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Атрибуты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12670"/>
            <a:ext cx="11578590" cy="9988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Point2D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"A"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abscissa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.0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ordinate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.0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abscissa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ordinate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abscissa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abscissa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ordinate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ordinate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062037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Поиск атрибутов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3761740"/>
            <a:ext cx="21991320" cy="6262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Point2D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-2.72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"class attribute: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Point2D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abscissa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"instance attribute: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abscissa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"class attribute via instance: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class attribute: 0.0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instance attribute: 3.14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class attribute via instance: A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670113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Атрибуты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 </a:t>
            </a:r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объектов класса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105660"/>
            <a:ext cx="22209125" cy="10674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Point2D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"A"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abscissa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.0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ordinate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.0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abscissa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ordinate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abscissa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abscissa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ordinate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ordinate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point1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Point2D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-2.72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point2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Point2D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-3.14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2.72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point1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point2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('A', 'A')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345140" cy="1755140"/>
          </a:xfrm>
        </p:spPr>
        <p:txBody>
          <a:bodyPr/>
          <a:lstStyle/>
          <a:p>
            <a:r>
              <a:rPr lang="ru-RU" sz="7200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Изменяемые атрибуты</a:t>
            </a:r>
            <a:r>
              <a:rPr lang="en-US" altLang="ru-RU" sz="7200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 </a:t>
            </a:r>
            <a:r>
              <a:rPr lang="ru-RU" altLang="ru-RU" sz="7200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объектов класса</a:t>
            </a:r>
            <a:endParaRPr lang="ru-RU" altLang="ru-RU" sz="720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105660"/>
            <a:ext cx="13984605" cy="10674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typing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MyClass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[]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append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my_class1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MyClass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my_class1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my_class2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MyClass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my_class2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[3.14]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[3.14, 42]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4605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Динамическое создание атрибутов 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105660"/>
            <a:ext cx="22209125" cy="10360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class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Point2D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abscissa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float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=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.0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ordinate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float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=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.0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__init__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self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abscissa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float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ordinate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float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-&gt;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None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self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abscissa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abscissa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self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ordinate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ordinate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point1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Point2D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3.14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-2.72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Point2D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applique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"instance: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point1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applique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"class: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Point2D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applique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instance: 42</a:t>
            </a:r>
            <a:endParaRPr lang="en-US" altLang="ru-RU" sz="48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class: 42</a:t>
            </a:r>
            <a:endParaRPr lang="en-US" altLang="ru-RU" sz="4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4605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Динамическое создание атрибутов 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105660"/>
            <a:ext cx="22209125" cy="9892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Point2D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abscissa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.0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ordinate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.0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abscissa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ordinate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abscissa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abscissa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ordinate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ordinate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point1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Point2D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-2.72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point1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applique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"instance: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point1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applique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"class: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Point2D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applique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AttributeError: type object 'Point2D' has no attribute 'applique'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Объекты классов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4" name="Овал 3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6" name="Овал 5"/>
          <p:cNvSpPr/>
          <p:nvPr/>
        </p:nvSpPr>
        <p:spPr>
          <a:xfrm>
            <a:off x="2722053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492943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4605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Методы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105660"/>
            <a:ext cx="15620365" cy="9892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print_message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 world!"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MyClass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print_message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print_message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print_message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Hello world!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Hello world!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TypeError: ...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4605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Методы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105660"/>
            <a:ext cx="21403310" cy="9892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print_message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 world!"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MyClass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print_message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print_message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function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method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4605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Статичные методы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105660"/>
            <a:ext cx="14526895" cy="10294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@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staticmethod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print_message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 world!"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MyClass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print_message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print_message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Hello world!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Hello world!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43848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Обращения к атрибутам в методах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105660"/>
            <a:ext cx="15344775" cy="10294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typing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Bag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bag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bag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[]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add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bag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append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add_twice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add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(obj)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add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(obj)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8352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Обращения к атрибутам в методах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3150870"/>
            <a:ext cx="9417685" cy="924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bag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Bag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bag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add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bag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bag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bag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add_twice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bag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bag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[3.14]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[3.14, 42, 42]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8352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Публичные и служебные атрибуты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033270"/>
            <a:ext cx="18350230" cy="10566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MyClass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"name"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_name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name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name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AttributeError: 'MyClass' object has no attribute '__name'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8352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Публичные и служебные атрибуты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033270"/>
            <a:ext cx="18350230" cy="10566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MyClass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"name"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_name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_MyClass__name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name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name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name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Датаклассы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Группа 5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8" name="Овал 7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10" name="Овал 9"/>
          <p:cNvSpPr/>
          <p:nvPr/>
        </p:nvSpPr>
        <p:spPr>
          <a:xfrm>
            <a:off x="2722053" y="12258675"/>
            <a:ext cx="294135" cy="2971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492943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83520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dataclass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033270"/>
            <a:ext cx="16750665" cy="10566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dataclasses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@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dataclasses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dataclass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Point2D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abscissa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.0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ordinate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.0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Point2D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abscissa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Point2D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ordinate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==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Point2D(abscissa=3.14, ordinate=0.0)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83520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field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033270"/>
            <a:ext cx="16303625" cy="10566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dataclasses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typing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@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dataclasses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dataclass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MyClass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dataclasses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field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default_factory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MyClass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MyClass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is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Пользовательские классы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4769485"/>
            <a:ext cx="17278985" cy="4253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MyClass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object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statement1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statement2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...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497965" y="2307590"/>
            <a:ext cx="62407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800" b="1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идентификатор</a:t>
            </a:r>
            <a:endParaRPr lang="ru-RU" altLang="en-US" sz="4800" b="1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1290935" y="2321560"/>
            <a:ext cx="73914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800" b="1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родительские классы</a:t>
            </a:r>
            <a:endParaRPr lang="ru-RU" altLang="en-US" sz="4800" b="1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9" name="Правая фигурная скобка 8"/>
          <p:cNvSpPr/>
          <p:nvPr/>
        </p:nvSpPr>
        <p:spPr>
          <a:xfrm>
            <a:off x="10930890" y="5850255"/>
            <a:ext cx="720090" cy="259207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2079605" y="6497955"/>
            <a:ext cx="39160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800" b="1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тело</a:t>
            </a:r>
            <a:endParaRPr lang="ru-RU" altLang="en-US" sz="4800" b="1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algn="ctr"/>
            <a:r>
              <a:rPr lang="ru-RU" altLang="ru-RU" sz="4800" b="1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класса</a:t>
            </a:r>
            <a:endParaRPr lang="ru-RU" altLang="ru-RU" sz="4800" b="1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4738370" y="3257550"/>
            <a:ext cx="575945" cy="1440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9490710" y="3473450"/>
            <a:ext cx="3456305" cy="1296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/>
      <p:bldP spid="9" grpId="0" animBg="1"/>
      <p:bldP spid="10" grpId="1"/>
      <p:bldP spid="9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83520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asdict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033270"/>
            <a:ext cx="13853795" cy="10566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dataclasses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@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dataclasses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dataclass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Point2D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abscissa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.0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ordinate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.0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point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Point2D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 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dataclasses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asdict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{'abscissa': 0.0, 'ordinate': 0.0}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83520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astuple</a:t>
            </a:r>
            <a:endParaRPr lang="ru-RU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033270"/>
            <a:ext cx="14210030" cy="10566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dataclasses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@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dataclasses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dataclass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Point2D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abscissa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.0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ordinate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.0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point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Point2D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 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dataclasses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astuple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(0.0, 0.0)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Семинар</a:t>
            </a:r>
            <a:endParaRPr 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4" name="Овал 3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6" name="Овал 5"/>
          <p:cNvSpPr/>
          <p:nvPr/>
        </p:nvSpPr>
        <p:spPr>
          <a:xfrm>
            <a:off x="2722053" y="12258675"/>
            <a:ext cx="294135" cy="2971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492943" y="12258675"/>
            <a:ext cx="294135" cy="2971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977074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Объект класса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12670"/>
            <a:ext cx="19095720" cy="9419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MyClass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pass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...    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MyClass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... 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"MyClass type: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MyClass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... 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&lt;class '__main__.MyClass'&gt;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MyClass type: type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977074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Тело класса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12670"/>
            <a:ext cx="11388725" cy="9419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AbsurdClass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num1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num2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num1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**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range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i = 0;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i = 1;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i = 2;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i = 3;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69782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Операции с объектами класса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033270"/>
            <a:ext cx="21402675" cy="10525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Point2D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abscissa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.0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ordinate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.0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point2d_instance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Point2D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Point2D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abscissa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"Point2D abscissa value: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Point2D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abscissa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point2d_instance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Point2D abscissa value: 42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&lt;__main__.Point2D object at 0x0000017B59046F90&gt;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69782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Объекты класса и переменные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93315"/>
            <a:ext cx="20045045" cy="9483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Point2D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abscissa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.0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ordinate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.0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Point2D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point_instance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point_instance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"point ordinate: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ordinate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&lt;__main__.Point2D object at 0x0000017B596B3210&gt;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point ordinate: 0.0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40975" cy="1755140"/>
          </a:xfrm>
        </p:spPr>
        <p:txBody>
          <a:bodyPr/>
          <a:lstStyle/>
          <a:p>
            <a:r>
              <a:rPr lang="ru-RU" altLang="ru-RU" sz="8000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Объекты класса и аргументы функций</a:t>
            </a:r>
            <a:endParaRPr lang="en-US" altLang="ru-RU" sz="800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93315"/>
            <a:ext cx="18449290" cy="8339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print_object_info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object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"object is: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"object: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print_object_info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Point2D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object is: 1629268705952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object: &lt;class '__main__.Point2D'&gt;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40975" cy="1755140"/>
          </a:xfrm>
        </p:spPr>
        <p:txBody>
          <a:bodyPr/>
          <a:lstStyle/>
          <a:p>
            <a:r>
              <a:rPr lang="ru-RU" altLang="ru-RU" sz="6600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Объекты класса и</a:t>
            </a:r>
            <a:r>
              <a:rPr lang="en-US" altLang="ru-RU" sz="6600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 </a:t>
            </a:r>
            <a:r>
              <a:rPr lang="ru-RU" altLang="ru-RU" sz="6600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возвращаемые значения</a:t>
            </a:r>
            <a:endParaRPr lang="ru-RU" altLang="ru-RU" sz="660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1817370"/>
            <a:ext cx="22720300" cy="10555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create_point_type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Point2D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abscissa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ordinate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Point2D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point_type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create_point_type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point_type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&lt;class '__main__.create_point_type.&lt;locals&gt;.Point2D'&gt;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МФТИ">
      <a:majorFont>
        <a:latin typeface="Arial Blac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7019</Words>
  <Application>WPS Presentation</Application>
  <PresentationFormat>Произвольный</PresentationFormat>
  <Paragraphs>467</Paragraphs>
  <Slides>32</Slides>
  <Notes>10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SimSun</vt:lpstr>
      <vt:lpstr>Wingdings</vt:lpstr>
      <vt:lpstr>Arial</vt:lpstr>
      <vt:lpstr>Segoe UI</vt:lpstr>
      <vt:lpstr>Arial Black</vt:lpstr>
      <vt:lpstr>Tahoma</vt:lpstr>
      <vt:lpstr>Franklin Gothic Book</vt:lpstr>
      <vt:lpstr>Consolas</vt:lpstr>
      <vt:lpstr>Microsoft YaHei</vt:lpstr>
      <vt:lpstr>Arial Unicode MS</vt:lpstr>
      <vt:lpstr>simple-light-2</vt:lpstr>
      <vt:lpstr>Функции</vt:lpstr>
      <vt:lpstr>Функции</vt:lpstr>
      <vt:lpstr>Пользовательские функции</vt:lpstr>
      <vt:lpstr>Пользовательские классы</vt:lpstr>
      <vt:lpstr>Объект класса</vt:lpstr>
      <vt:lpstr>Тело класса</vt:lpstr>
      <vt:lpstr>Операции с объектами класса</vt:lpstr>
      <vt:lpstr>Объекты класса и переменные</vt:lpstr>
      <vt:lpstr>Объекты класса и аргументы функций</vt:lpstr>
      <vt:lpstr>__init__</vt:lpstr>
      <vt:lpstr>Объекты классов</vt:lpstr>
      <vt:lpstr>Тело класса</vt:lpstr>
      <vt:lpstr>__init__</vt:lpstr>
      <vt:lpstr>__init__</vt:lpstr>
      <vt:lpstr>Атрибуты</vt:lpstr>
      <vt:lpstr>Атрибуты объектов класса</vt:lpstr>
      <vt:lpstr>Атрибуты</vt:lpstr>
      <vt:lpstr>Атрибуты объектов класса</vt:lpstr>
      <vt:lpstr>Динамическое создание атрибутов </vt:lpstr>
      <vt:lpstr>Методы</vt:lpstr>
      <vt:lpstr>Динамическое создание атрибутов </vt:lpstr>
      <vt:lpstr>Методы</vt:lpstr>
      <vt:lpstr>Статичные методы</vt:lpstr>
      <vt:lpstr>Обращения к атрибутам</vt:lpstr>
      <vt:lpstr>Обращения к атрибутам в методах</vt:lpstr>
      <vt:lpstr>Публичные и служебные атрибуты</vt:lpstr>
      <vt:lpstr>Экземпляры классов</vt:lpstr>
      <vt:lpstr>Публичные и служебные атрибуты</vt:lpstr>
      <vt:lpstr>dataclass</vt:lpstr>
      <vt:lpstr>field</vt:lpstr>
      <vt:lpstr>asdict</vt:lpstr>
      <vt:lpstr>Семинар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 / Phystech</dc:title>
  <dc:creator>Marina</dc:creator>
  <cp:lastModifiedBy>Michail Evgrafov</cp:lastModifiedBy>
  <cp:revision>537</cp:revision>
  <dcterms:created xsi:type="dcterms:W3CDTF">2023-09-07T15:23:00Z</dcterms:created>
  <dcterms:modified xsi:type="dcterms:W3CDTF">2024-09-27T00:11:20Z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939A7A65A70D42D3AFBDFCFAB1B7D962_12</vt:lpwstr>
  </property>
  <property fmtid="{D5CDD505-2E9C-101B-9397-08002B2CF9AE}" pid="3" name="KSOProductBuildVer">
    <vt:lpwstr>1049-12.2.0.18545</vt:lpwstr>
  </property>
</Properties>
</file>