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6" r:id="rId3"/>
    <p:sldId id="269" r:id="rId4"/>
    <p:sldId id="271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79" y="195782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891259"/>
            <a:ext cx="1981199" cy="192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CalculateCyclePhase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CalculateSourceStatus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SetConnection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CalculateValveResistances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CalculateEquipmentLeak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CalculateVentilator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CalculateGasSource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CheckReliefValve</a:t>
            </a:r>
            <a:endParaRPr lang="en-US" sz="1050" dirty="0"/>
          </a:p>
        </p:txBody>
      </p:sp>
      <p:sp>
        <p:nvSpPr>
          <p:cNvPr id="26" name="Rounded Rectangle 25"/>
          <p:cNvSpPr/>
          <p:nvPr/>
        </p:nvSpPr>
        <p:spPr>
          <a:xfrm>
            <a:off x="3298410" y="1905000"/>
            <a:ext cx="2492789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Solved by Respiratory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CalculateScrubber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98410" y="3215119"/>
            <a:ext cx="2492789" cy="60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Combined Circuit Time Advanced by Respiratory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2690379" y="3250874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28679" y="25908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968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Constant ventilator pressure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opened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closed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0567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To Expiration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inspiration time is achieved (via I:E Ratio)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Set ventilator pressure to positive end expired pressure (PEEP)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opened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1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To Inspiration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total cycle time is achieved (via Respiratory Rate Setting</a:t>
            </a:r>
            <a:r>
              <a:rPr lang="en-US" sz="1050" b="1" u="sng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33932" y="11049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361404" y="190680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3721663" y="270458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2084805" y="19050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/>
        </p:nvSpPr>
        <p:spPr>
          <a:xfrm>
            <a:off x="1981200" y="1752600"/>
            <a:ext cx="4419600" cy="1905000"/>
          </a:xfrm>
          <a:prstGeom prst="donut">
            <a:avLst>
              <a:gd name="adj" fmla="val 138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2974" y="2438400"/>
            <a:ext cx="790226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428999"/>
            <a:ext cx="228600" cy="1085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5259309" y="2971800"/>
            <a:ext cx="2819400" cy="1219200"/>
          </a:xfrm>
          <a:prstGeom prst="bentUpArrow">
            <a:avLst>
              <a:gd name="adj1" fmla="val 19682"/>
              <a:gd name="adj2" fmla="val 25000"/>
              <a:gd name="adj3" fmla="val 1168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2355410"/>
            <a:ext cx="1143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Ventilator</a:t>
            </a:r>
          </a:p>
        </p:txBody>
      </p:sp>
      <p:sp>
        <p:nvSpPr>
          <p:cNvPr id="18" name="Chevron 17"/>
          <p:cNvSpPr/>
          <p:nvPr/>
        </p:nvSpPr>
        <p:spPr>
          <a:xfrm>
            <a:off x="3828861" y="3384412"/>
            <a:ext cx="228600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1600200" y="2590800"/>
            <a:ext cx="533400" cy="25991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3981261" y="1752600"/>
            <a:ext cx="247461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1295400"/>
            <a:ext cx="45720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64889" y="770914"/>
            <a:ext cx="119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Inspiratory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Limb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 rot="19000874">
            <a:off x="5283605" y="1623625"/>
            <a:ext cx="633700" cy="472816"/>
          </a:xfrm>
          <a:prstGeom prst="leftArrow">
            <a:avLst>
              <a:gd name="adj1" fmla="val 50000"/>
              <a:gd name="adj2" fmla="val 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8454" y="917138"/>
            <a:ext cx="6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Gas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Inlet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0200" y="3925669"/>
            <a:ext cx="113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Expiratory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Limb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49911" y="3429000"/>
            <a:ext cx="240889" cy="496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33729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Y-Piece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83386" y="18321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Scrubber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77000" y="2143408"/>
            <a:ext cx="419696" cy="212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00600" y="4191000"/>
            <a:ext cx="3429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>
            <a:stCxn id="55" idx="0"/>
          </p:cNvCxnSpPr>
          <p:nvPr/>
        </p:nvCxnSpPr>
        <p:spPr>
          <a:xfrm flipV="1">
            <a:off x="4324997" y="4343400"/>
            <a:ext cx="399403" cy="461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0600" y="4073576"/>
            <a:ext cx="0" cy="399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61" y="4805065"/>
            <a:ext cx="76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Relief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Valve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4" name="Straight Connector 73"/>
          <p:cNvCxnSpPr>
            <a:stCxn id="44" idx="0"/>
          </p:cNvCxnSpPr>
          <p:nvPr/>
        </p:nvCxnSpPr>
        <p:spPr>
          <a:xfrm flipV="1">
            <a:off x="1502176" y="2895600"/>
            <a:ext cx="364724" cy="47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21542" y="1895599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2606672">
            <a:off x="2431876" y="3125611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54980" y="1516377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72400" y="3154274"/>
            <a:ext cx="0" cy="6577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2539" y="45101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Selector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0492" y="2535679"/>
            <a:ext cx="760018" cy="2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19" y="214088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Connection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6553200" y="588526"/>
            <a:ext cx="457200" cy="7933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31369" y="897156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8650" y="60894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Gas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Source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159044" y="972234"/>
            <a:ext cx="0" cy="666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0675" y="380999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Inhalation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Check Valve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00675" y="3706413"/>
            <a:ext cx="334155" cy="71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95362" y="4343400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Exhalation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Check Valve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Flowchart: Or 12"/>
          <p:cNvSpPr/>
          <p:nvPr/>
        </p:nvSpPr>
        <p:spPr>
          <a:xfrm>
            <a:off x="4943609" y="3880579"/>
            <a:ext cx="397858" cy="381000"/>
          </a:xfrm>
          <a:prstGeom prst="flowChar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216663" y="4143032"/>
            <a:ext cx="456955" cy="553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43500" y="4364644"/>
            <a:ext cx="0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6832" y="4751919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Exhaust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110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BioGears Team PPT Template_2014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220</cp:revision>
  <cp:lastPrinted>2014-09-04T18:48:26Z</cp:lastPrinted>
  <dcterms:created xsi:type="dcterms:W3CDTF">2014-09-02T19:13:20Z</dcterms:created>
  <dcterms:modified xsi:type="dcterms:W3CDTF">2016-12-02T21:49:09Z</dcterms:modified>
</cp:coreProperties>
</file>