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"/>
  </p:notesMasterIdLst>
  <p:sldIdLst>
    <p:sldId id="266" r:id="rId3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>
        <p:scale>
          <a:sx n="100" d="100"/>
          <a:sy n="100" d="100"/>
        </p:scale>
        <p:origin x="-195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2014.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All rights reserved. Applied </a:t>
            </a:r>
            <a:r>
              <a:rPr lang="en-US" sz="600" dirty="0" err="1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 rot="16200000">
            <a:off x="3006891" y="3543538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579394" y="3272193"/>
            <a:ext cx="2743200" cy="1018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CalculatePartitionCoefficients</a:t>
            </a:r>
            <a:endParaRPr lang="en-US" sz="105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>
                <a:solidFill>
                  <a:prstClr val="white"/>
                </a:solidFill>
              </a:rPr>
              <a:t>CalculateSubstanceClearance</a:t>
            </a:r>
            <a:endParaRPr lang="en-US" sz="1050" dirty="0" smtClean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>
                <a:solidFill>
                  <a:prstClr val="white"/>
                </a:solidFill>
              </a:rPr>
              <a:t>CalculatePlasmaSubstanceConcentration</a:t>
            </a:r>
            <a:endParaRPr lang="en-US" sz="1050" dirty="0" smtClean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>
                <a:solidFill>
                  <a:prstClr val="white"/>
                </a:solidFill>
              </a:rPr>
              <a:t>CalculateDrugEffects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3543536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 smtClean="0">
                <a:solidFill>
                  <a:prstClr val="white"/>
                </a:solidFill>
              </a:rPr>
              <a:t>PostProcess</a:t>
            </a:r>
            <a:endParaRPr lang="en-US" sz="1050" b="1" u="sng" dirty="0" smtClean="0">
              <a:solidFill>
                <a:prstClr val="white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6437897" y="3543537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U-Turn Arrow 1"/>
          <p:cNvSpPr/>
          <p:nvPr/>
        </p:nvSpPr>
        <p:spPr>
          <a:xfrm rot="10800000">
            <a:off x="1223212" y="4114801"/>
            <a:ext cx="6858000" cy="9144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291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8388" y="3262668"/>
            <a:ext cx="2743200" cy="1018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Preprocess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AdministerSubstanceBolus</a:t>
            </a:r>
            <a:endParaRPr lang="en-US" sz="105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AdministerSubstanceInfusion</a:t>
            </a:r>
            <a:endParaRPr lang="en-US" sz="105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AdministerSubstanceCompoundInfusion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41683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7415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BioGears Team PPT Template_2014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  ARA/SED</cp:lastModifiedBy>
  <cp:revision>216</cp:revision>
  <cp:lastPrinted>2014-09-04T18:48:26Z</cp:lastPrinted>
  <dcterms:created xsi:type="dcterms:W3CDTF">2014-09-02T19:13:20Z</dcterms:created>
  <dcterms:modified xsi:type="dcterms:W3CDTF">2016-12-14T20:11:43Z</dcterms:modified>
</cp:coreProperties>
</file>