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E349-6026-4AE3-B9EC-5E0FE665B5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6200000">
            <a:off x="3342028" y="315118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3009897"/>
            <a:ext cx="1828800" cy="72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BaroreceptorFeedback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ChemoreceptorFeedback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ChekcPainStimulus</a:t>
            </a:r>
            <a:endParaRPr lang="en-US" sz="105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828294" y="3025777"/>
            <a:ext cx="1658106" cy="70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CheckNervousStatus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SetPupilEffects</a:t>
            </a:r>
            <a:endParaRPr lang="en-US" sz="1050" dirty="0" smtClean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72199" y="3212615"/>
            <a:ext cx="892589" cy="31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0800000">
            <a:off x="1981200" y="3581400"/>
            <a:ext cx="4800600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40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5587157" y="3143249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3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Matt McDaniel ARA/SED</cp:lastModifiedBy>
  <cp:revision>8</cp:revision>
  <dcterms:created xsi:type="dcterms:W3CDTF">2015-12-14T19:31:26Z</dcterms:created>
  <dcterms:modified xsi:type="dcterms:W3CDTF">2018-08-02T17:20:56Z</dcterms:modified>
</cp:coreProperties>
</file>