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56" r:id="rId3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12" d="100"/>
          <a:sy n="112" d="100"/>
        </p:scale>
        <p:origin x="-1548" y="18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81977"/>
              </p:ext>
            </p:extLst>
          </p:nvPr>
        </p:nvGraphicFramePr>
        <p:xfrm>
          <a:off x="457200" y="152400"/>
          <a:ext cx="6591301" cy="120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4394160" imgH="8026200" progId="Equation.DSMT4">
                  <p:embed/>
                </p:oleObj>
              </mc:Choice>
              <mc:Fallback>
                <p:oleObj name="Equation" r:id="rId3" imgW="4394160" imgH="8026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"/>
                        <a:ext cx="6591301" cy="1203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BioGears Team PPT Template_2014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223</cp:revision>
  <cp:lastPrinted>2014-09-04T18:48:26Z</cp:lastPrinted>
  <dcterms:created xsi:type="dcterms:W3CDTF">2014-09-02T19:13:20Z</dcterms:created>
  <dcterms:modified xsi:type="dcterms:W3CDTF">2016-12-10T18:36:39Z</dcterms:modified>
</cp:coreProperties>
</file>