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5"/>
  </p:notesMasterIdLst>
  <p:sldIdLst>
    <p:sldId id="256" r:id="rId3"/>
    <p:sldId id="257" r:id="rId4"/>
  </p:sldIdLst>
  <p:sldSz cx="9144000" cy="6858000" type="screen4x3"/>
  <p:notesSz cx="6996113" cy="92821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EB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4" autoAdjust="0"/>
  </p:normalViewPr>
  <p:slideViewPr>
    <p:cSldViewPr>
      <p:cViewPr varScale="1">
        <p:scale>
          <a:sx n="128" d="100"/>
          <a:sy n="128" d="100"/>
        </p:scale>
        <p:origin x="-109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240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26BB8-5932-4ACC-8CD5-328D9DA138C9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38675" cy="3479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08488"/>
            <a:ext cx="5595937" cy="4176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6975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2400" y="8816975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E9A71-B8D6-467E-9737-A44765197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9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16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6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46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10098" y="4547070"/>
            <a:ext cx="2337798" cy="5833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8466" y="0"/>
            <a:ext cx="9178882" cy="2167467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2167468"/>
            <a:ext cx="9180577" cy="255236"/>
          </a:xfrm>
          <a:prstGeom prst="rect">
            <a:avLst/>
          </a:prstGeom>
          <a:solidFill>
            <a:srgbClr val="4BB047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itle Placeholder 11"/>
          <p:cNvSpPr>
            <a:spLocks noGrp="1"/>
          </p:cNvSpPr>
          <p:nvPr>
            <p:ph type="title" hasCustomPrompt="1"/>
          </p:nvPr>
        </p:nvSpPr>
        <p:spPr>
          <a:xfrm>
            <a:off x="1371600" y="3707448"/>
            <a:ext cx="6637867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pic>
        <p:nvPicPr>
          <p:cNvPr id="2" name="Picture 1" descr="biogears_WTlogov02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1111775"/>
            <a:ext cx="5747896" cy="128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79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8" y="1403772"/>
            <a:ext cx="8671971" cy="47892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81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237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298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090" y="1535113"/>
            <a:ext cx="433029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090" y="2174875"/>
            <a:ext cx="433029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2770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32770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499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360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4036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8730"/>
            <a:ext cx="3008313" cy="9337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8730"/>
            <a:ext cx="5111750" cy="56248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0249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545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9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787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8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6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2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82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5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FD63-10BD-4598-9E1E-9FFECB76D2D7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-1" y="6487054"/>
            <a:ext cx="9160933" cy="381000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 rot="16200000">
            <a:off x="7945439" y="4993213"/>
            <a:ext cx="2273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Copyright </a:t>
            </a:r>
            <a:r>
              <a:rPr lang="en-US" sz="600" dirty="0" smtClean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2014. </a:t>
            </a: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All rights reserved. Applied </a:t>
            </a:r>
            <a:r>
              <a:rPr lang="en-US" sz="600" dirty="0" err="1" smtClean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ReArch</a:t>
            </a:r>
            <a:r>
              <a:rPr lang="en-US" sz="600" dirty="0" smtClean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Associates, Inc.</a:t>
            </a:r>
          </a:p>
        </p:txBody>
      </p:sp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0" y="6468004"/>
            <a:ext cx="9144000" cy="17462"/>
          </a:xfrm>
          <a:prstGeom prst="rect">
            <a:avLst/>
          </a:prstGeom>
          <a:solidFill>
            <a:srgbClr val="4BB04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itchFamily="-108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26" name="Text Placeholder 9"/>
          <p:cNvSpPr>
            <a:spLocks noGrp="1"/>
          </p:cNvSpPr>
          <p:nvPr>
            <p:ph type="body" idx="1"/>
          </p:nvPr>
        </p:nvSpPr>
        <p:spPr>
          <a:xfrm>
            <a:off x="183444" y="1397000"/>
            <a:ext cx="8760356" cy="4868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-8467" y="1"/>
            <a:ext cx="9171433" cy="510556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30" name="Picture 29" descr="ARA_Logo_white_2010.pn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351" y="6503986"/>
            <a:ext cx="892588" cy="342159"/>
          </a:xfrm>
          <a:prstGeom prst="rect">
            <a:avLst/>
          </a:prstGeom>
        </p:spPr>
      </p:pic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83444" y="65484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6EDD5FD9-64F1-4545-B9DF-61B5A2906508}" type="slidenum">
              <a:rPr lang="en-US" sz="1000">
                <a:solidFill>
                  <a:prstClr val="white"/>
                </a:solidFill>
                <a:ea typeface="Calibri" pitchFamily="-111" charset="0"/>
                <a:cs typeface="Calibri" pitchFamily="-111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dirty="0">
              <a:solidFill>
                <a:prstClr val="white"/>
              </a:solidFill>
              <a:ea typeface="Calibri" pitchFamily="-111" charset="0"/>
              <a:cs typeface="Calibri" pitchFamily="-111" charset="0"/>
            </a:endParaRPr>
          </a:p>
        </p:txBody>
      </p:sp>
      <p:pic>
        <p:nvPicPr>
          <p:cNvPr id="11" name="Picture 10" descr="biogears_WTlogov02.pn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38102"/>
            <a:ext cx="2057400" cy="46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69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2800" b="1" kern="1200">
          <a:solidFill>
            <a:srgbClr val="001F4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1F4B"/>
          </a:solidFill>
          <a:latin typeface="Arial"/>
          <a:ea typeface="+mn-ea"/>
          <a:cs typeface="Arial"/>
        </a:defRPr>
      </a:lvl1pPr>
      <a:lvl2pPr marL="8001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001F4B"/>
          </a:solidFill>
          <a:latin typeface="Arial"/>
          <a:ea typeface="+mn-ea"/>
          <a:cs typeface="Arial"/>
        </a:defRPr>
      </a:lvl2pPr>
      <a:lvl3pPr marL="1200150" indent="-28575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001F4B"/>
          </a:solidFill>
          <a:latin typeface="Arial"/>
          <a:ea typeface="+mn-ea"/>
          <a:cs typeface="Arial"/>
        </a:defRPr>
      </a:lvl3pPr>
      <a:lvl4pPr marL="16573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01F4B"/>
          </a:solidFill>
          <a:latin typeface="Arial"/>
          <a:ea typeface="+mn-ea"/>
          <a:cs typeface="Arial"/>
        </a:defRPr>
      </a:lvl4pPr>
      <a:lvl5pPr marL="21145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01F4B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157506"/>
              </p:ext>
            </p:extLst>
          </p:nvPr>
        </p:nvGraphicFramePr>
        <p:xfrm>
          <a:off x="300038" y="1450975"/>
          <a:ext cx="3219450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3" imgW="2145960" imgH="1498320" progId="Equation.DSMT4">
                  <p:embed/>
                </p:oleObj>
              </mc:Choice>
              <mc:Fallback>
                <p:oleObj name="Equation" r:id="rId3" imgW="2145960" imgH="14983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8" y="1450975"/>
                        <a:ext cx="3219450" cy="224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87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>
            <a:endCxn id="7" idx="2"/>
          </p:cNvCxnSpPr>
          <p:nvPr/>
        </p:nvCxnSpPr>
        <p:spPr>
          <a:xfrm>
            <a:off x="3321804" y="1562100"/>
            <a:ext cx="25959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581400" y="14859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133600" y="14859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133600" y="290464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031783" y="14859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032429" y="290464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3583015" y="290464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5" name="Straight Connector 24"/>
          <p:cNvCxnSpPr>
            <a:stCxn id="7" idx="6"/>
          </p:cNvCxnSpPr>
          <p:nvPr/>
        </p:nvCxnSpPr>
        <p:spPr>
          <a:xfrm>
            <a:off x="3733800" y="1562100"/>
            <a:ext cx="26605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1" idx="6"/>
          </p:cNvCxnSpPr>
          <p:nvPr/>
        </p:nvCxnSpPr>
        <p:spPr>
          <a:xfrm>
            <a:off x="2286000" y="1562100"/>
            <a:ext cx="27380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15" idx="2"/>
          </p:cNvCxnSpPr>
          <p:nvPr/>
        </p:nvCxnSpPr>
        <p:spPr>
          <a:xfrm>
            <a:off x="4761855" y="1562100"/>
            <a:ext cx="26992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12" idx="0"/>
          </p:cNvCxnSpPr>
          <p:nvPr/>
        </p:nvCxnSpPr>
        <p:spPr>
          <a:xfrm>
            <a:off x="2209800" y="2667000"/>
            <a:ext cx="0" cy="23764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1" idx="4"/>
          </p:cNvCxnSpPr>
          <p:nvPr/>
        </p:nvCxnSpPr>
        <p:spPr>
          <a:xfrm>
            <a:off x="2209800" y="1638300"/>
            <a:ext cx="0" cy="2667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658569" y="1638300"/>
            <a:ext cx="646" cy="2667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659215" y="2667000"/>
            <a:ext cx="0" cy="23764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715000" y="1675108"/>
            <a:ext cx="1981200" cy="121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prstClr val="black"/>
                </a:solidFill>
              </a:rPr>
              <a:t>Legend:</a:t>
            </a:r>
          </a:p>
          <a:p>
            <a:pPr indent="457200"/>
            <a:r>
              <a:rPr lang="en-US" dirty="0" smtClean="0">
                <a:solidFill>
                  <a:prstClr val="black"/>
                </a:solidFill>
              </a:rPr>
              <a:t>Compartment</a:t>
            </a:r>
            <a:endParaRPr lang="en-US" dirty="0" smtClean="0">
              <a:solidFill>
                <a:prstClr val="black"/>
              </a:solidFill>
            </a:endParaRPr>
          </a:p>
          <a:p>
            <a:pPr indent="457200"/>
            <a:r>
              <a:rPr lang="en-US" dirty="0" smtClean="0">
                <a:solidFill>
                  <a:prstClr val="black"/>
                </a:solidFill>
              </a:rPr>
              <a:t>Link</a:t>
            </a:r>
            <a:endParaRPr lang="en-US" dirty="0" smtClean="0">
              <a:solidFill>
                <a:prstClr val="black"/>
              </a:solidFill>
            </a:endParaRPr>
          </a:p>
          <a:p>
            <a:pPr indent="457200"/>
            <a:r>
              <a:rPr lang="en-US" dirty="0" smtClean="0">
                <a:solidFill>
                  <a:prstClr val="black"/>
                </a:solidFill>
              </a:rPr>
              <a:t>Flow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5931654" y="205610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 flipH="1">
            <a:off x="5939403" y="2391904"/>
            <a:ext cx="15369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own Arrow 4"/>
          <p:cNvSpPr/>
          <p:nvPr/>
        </p:nvSpPr>
        <p:spPr>
          <a:xfrm>
            <a:off x="2095500" y="1905000"/>
            <a:ext cx="228600" cy="7471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3" name="Straight Connector 32"/>
          <p:cNvCxnSpPr>
            <a:stCxn id="12" idx="6"/>
          </p:cNvCxnSpPr>
          <p:nvPr/>
        </p:nvCxnSpPr>
        <p:spPr>
          <a:xfrm>
            <a:off x="2286000" y="2980841"/>
            <a:ext cx="27380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321804" y="2980841"/>
            <a:ext cx="25959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733800" y="2980841"/>
            <a:ext cx="26605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761855" y="2980841"/>
            <a:ext cx="26992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4" idx="7"/>
          </p:cNvCxnSpPr>
          <p:nvPr/>
        </p:nvCxnSpPr>
        <p:spPr>
          <a:xfrm flipV="1">
            <a:off x="3713097" y="2459755"/>
            <a:ext cx="477903" cy="46720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4572000" y="1621447"/>
            <a:ext cx="476368" cy="46570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Down Arrow 47"/>
          <p:cNvSpPr/>
          <p:nvPr/>
        </p:nvSpPr>
        <p:spPr>
          <a:xfrm>
            <a:off x="3544915" y="1899489"/>
            <a:ext cx="228600" cy="7471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" name="Down Arrow 49"/>
          <p:cNvSpPr/>
          <p:nvPr/>
        </p:nvSpPr>
        <p:spPr>
          <a:xfrm rot="16200000">
            <a:off x="2833938" y="2607275"/>
            <a:ext cx="228600" cy="7471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" name="Down Arrow 50"/>
          <p:cNvSpPr/>
          <p:nvPr/>
        </p:nvSpPr>
        <p:spPr>
          <a:xfrm rot="13556953">
            <a:off x="4303659" y="1875264"/>
            <a:ext cx="228600" cy="7471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" name="Down Arrow 58"/>
          <p:cNvSpPr/>
          <p:nvPr/>
        </p:nvSpPr>
        <p:spPr>
          <a:xfrm rot="5400000">
            <a:off x="4273989" y="2607275"/>
            <a:ext cx="228600" cy="7471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" name="Down Arrow 61"/>
          <p:cNvSpPr/>
          <p:nvPr/>
        </p:nvSpPr>
        <p:spPr>
          <a:xfrm rot="16200000">
            <a:off x="2833938" y="1187242"/>
            <a:ext cx="228600" cy="7471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" name="Down Arrow 62"/>
          <p:cNvSpPr/>
          <p:nvPr/>
        </p:nvSpPr>
        <p:spPr>
          <a:xfrm rot="5400000">
            <a:off x="4273989" y="1187242"/>
            <a:ext cx="228600" cy="7471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" name="Down Arrow 63"/>
          <p:cNvSpPr/>
          <p:nvPr/>
        </p:nvSpPr>
        <p:spPr>
          <a:xfrm rot="16200000">
            <a:off x="5937629" y="2573083"/>
            <a:ext cx="228600" cy="24054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282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ioGears Team PPT Template_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6568</TotalTime>
  <Words>5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Office Theme</vt:lpstr>
      <vt:lpstr>BioGears Team PPT Template_2014</vt:lpstr>
      <vt:lpstr>MathType 6.0 Equation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Webb  ARA/SED</dc:creator>
  <cp:lastModifiedBy>Jeff Webb  ARA/SED</cp:lastModifiedBy>
  <cp:revision>212</cp:revision>
  <cp:lastPrinted>2014-09-04T18:48:26Z</cp:lastPrinted>
  <dcterms:created xsi:type="dcterms:W3CDTF">2014-09-02T19:13:20Z</dcterms:created>
  <dcterms:modified xsi:type="dcterms:W3CDTF">2016-12-08T19:42:32Z</dcterms:modified>
</cp:coreProperties>
</file>